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59" r:id="rId3"/>
    <p:sldId id="260" r:id="rId4"/>
    <p:sldId id="263" r:id="rId5"/>
    <p:sldId id="264" r:id="rId6"/>
    <p:sldId id="270" r:id="rId7"/>
    <p:sldId id="277" r:id="rId8"/>
    <p:sldId id="271" r:id="rId9"/>
    <p:sldId id="269" r:id="rId10"/>
    <p:sldId id="275" r:id="rId11"/>
    <p:sldId id="267" r:id="rId12"/>
    <p:sldId id="274" r:id="rId13"/>
    <p:sldId id="273" r:id="rId14"/>
    <p:sldId id="268" r:id="rId15"/>
    <p:sldId id="27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30AB3-69B5-4170-8B52-6CDF245CF838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36D5E-F7B6-4894-B96E-CBF6D9F3B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671314">
            <a:off x="201052" y="1099103"/>
            <a:ext cx="4856060" cy="2112791"/>
          </a:xfr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prstTxWarp prst="textWave2">
              <a:avLst/>
            </a:prstTxWarp>
            <a:normAutofit fontScale="90000"/>
          </a:bodyPr>
          <a:lstStyle/>
          <a:p>
            <a:r>
              <a:rPr lang="bn-BD" sz="67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ফুলের শুভেচ্ছা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95035">
            <a:off x="2667000" y="2133600"/>
            <a:ext cx="6354507" cy="4361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458200" cy="541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</a:t>
            </a:r>
            <a:endParaRPr lang="en-US" sz="6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000গ্রাম=</a:t>
            </a:r>
            <a:r>
              <a:rPr lang="bn-IN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কিলোগ্রাম</a:t>
            </a:r>
            <a:endParaRPr lang="en-US" sz="8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e.PNG"/>
          <p:cNvPicPr>
            <a:picLocks noChangeAspect="1"/>
          </p:cNvPicPr>
          <p:nvPr/>
        </p:nvPicPr>
        <p:blipFill>
          <a:blip r:embed="rId2" cstate="print"/>
          <a:srcRect l="45104" t="15535" r="38022" b="60621"/>
          <a:stretch>
            <a:fillRect/>
          </a:stretch>
        </p:blipFill>
        <p:spPr>
          <a:xfrm>
            <a:off x="3124200" y="1981200"/>
            <a:ext cx="688397" cy="576942"/>
          </a:xfrm>
          <a:prstGeom prst="rect">
            <a:avLst/>
          </a:prstGeom>
        </p:spPr>
      </p:pic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rcRect l="24816" t="7535" r="54702" b="60620"/>
          <a:stretch>
            <a:fillRect/>
          </a:stretch>
        </p:blipFill>
        <p:spPr>
          <a:xfrm>
            <a:off x="1828800" y="1828800"/>
            <a:ext cx="914400" cy="702622"/>
          </a:xfrm>
          <a:prstGeom prst="rect">
            <a:avLst/>
          </a:prstGeom>
        </p:spPr>
      </p:pic>
      <p:pic>
        <p:nvPicPr>
          <p:cNvPr id="11" name="Picture 10" descr="Capture.PNG"/>
          <p:cNvPicPr>
            <a:picLocks noChangeAspect="1"/>
          </p:cNvPicPr>
          <p:nvPr/>
        </p:nvPicPr>
        <p:blipFill>
          <a:blip r:embed="rId2" cstate="print"/>
          <a:srcRect l="64228" t="19074" r="22634" b="60621"/>
          <a:stretch>
            <a:fillRect/>
          </a:stretch>
        </p:blipFill>
        <p:spPr>
          <a:xfrm>
            <a:off x="4343400" y="2057400"/>
            <a:ext cx="533400" cy="488950"/>
          </a:xfrm>
          <a:prstGeom prst="rect">
            <a:avLst/>
          </a:prstGeom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2" cstate="print"/>
          <a:srcRect l="81744" t="23393" r="6718" b="60621"/>
          <a:stretch>
            <a:fillRect/>
          </a:stretch>
        </p:blipFill>
        <p:spPr>
          <a:xfrm rot="10800000" flipV="1">
            <a:off x="5334000" y="2133600"/>
            <a:ext cx="609600" cy="449536"/>
          </a:xfrm>
          <a:prstGeom prst="rect">
            <a:avLst/>
          </a:prstGeom>
        </p:spPr>
      </p:pic>
      <p:pic>
        <p:nvPicPr>
          <p:cNvPr id="9" name="Picture 8" descr="o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352800"/>
            <a:ext cx="2209799" cy="13647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12"/>
          <p:cNvSpPr txBox="1"/>
          <p:nvPr/>
        </p:nvSpPr>
        <p:spPr>
          <a:xfrm>
            <a:off x="0" y="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বাটখারা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দাড়িপালায়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শেখাব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181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৩৭০গ্রাম =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0গ্রাম+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0গ্রাম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876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0" y="0"/>
            <a:ext cx="5562600" cy="17526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বস্তূ</a:t>
            </a:r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নিরপেক্ষ পর্যায়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04800"/>
            <a:ext cx="1540764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28194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৬৫০গ্রাম=৫০০গ্রাম+১০০গ্রাম+৫০গ্রাম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৪২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0গ্রাম=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0গ্র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াম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৮৭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0গ্রাম=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00গ্রাম+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0গাম+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0গ্রাম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981200"/>
            <a:ext cx="2590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762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00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গ্রাম+৫০০গ্রাম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95600" y="228600"/>
            <a:ext cx="3276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৫০০গ্রাম</a:t>
            </a: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১০০গ্রাম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1524000"/>
            <a:ext cx="25908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175260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২০০গ্রাম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22098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 কেজি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48400" y="1447800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7198109" flipV="1">
            <a:off x="2861171" y="2421528"/>
            <a:ext cx="399250" cy="246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598415">
            <a:off x="4499980" y="1757522"/>
            <a:ext cx="172292" cy="147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5936070">
            <a:off x="6049358" y="2558879"/>
            <a:ext cx="169483" cy="216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" y="4572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১০০গ্রা+১০০গ্রা+১০০গ্রা+১০০গ্রা+১০০গ্রা+১০০গ্রা+১০০গ্রা+১০০গ্রা+১০০গ্রা+১০০গ্রা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114800" y="3581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3581400" y="1143000"/>
            <a:ext cx="914400" cy="76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411640">
            <a:off x="16380" y="367128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2438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শাপলা দল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জবা দল  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b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গোলাপ দল</a:t>
            </a:r>
            <a:endParaRPr lang="en-US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57200"/>
            <a:ext cx="1843088" cy="12264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648200" y="2133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২৭০গ্রাম, ৮৪০গ্রাম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5814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৩২০গ্রাম, ৯৫০গ্রাম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54102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৩৭০গ্রাম, ৬২০গ্রাম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64770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কি কি বাটখারা লাগবে লিখে দেখাও 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Punched Tape 13"/>
          <p:cNvSpPr/>
          <p:nvPr/>
        </p:nvSpPr>
        <p:spPr>
          <a:xfrm>
            <a:off x="228600" y="0"/>
            <a:ext cx="6705600" cy="16002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5410200"/>
            <a:ext cx="1371599" cy="1175656"/>
          </a:xfrm>
          <a:prstGeom prst="rect">
            <a:avLst/>
          </a:prstGeom>
        </p:spPr>
      </p:pic>
      <p:pic>
        <p:nvPicPr>
          <p:cNvPr id="17" name="Picture 16" descr="j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3505200"/>
            <a:ext cx="1309687" cy="981001"/>
          </a:xfrm>
          <a:prstGeom prst="rect">
            <a:avLst/>
          </a:prstGeom>
        </p:spPr>
      </p:pic>
      <p:pic>
        <p:nvPicPr>
          <p:cNvPr id="18" name="Picture 17" descr="sha.jpg"/>
          <p:cNvPicPr>
            <a:picLocks noChangeAspect="1"/>
          </p:cNvPicPr>
          <p:nvPr/>
        </p:nvPicPr>
        <p:blipFill>
          <a:blip r:embed="rId5" cstate="print"/>
          <a:srcRect l="18823" t="9142"/>
          <a:stretch>
            <a:fillRect/>
          </a:stretch>
        </p:blipFill>
        <p:spPr>
          <a:xfrm>
            <a:off x="3276600" y="2133600"/>
            <a:ext cx="138869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0"/>
            <a:ext cx="563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381000"/>
            <a:ext cx="4876800" cy="7987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কী কী বাটখারা লাগবে লিখে দেখাও ?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ক) ৩৭০গ্রাম  খ) ২৪০গ্রাম গ) ৭২০গ্রাম ঘ) ৯৫০গ্রাম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8768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ওজন পরিমাপের একক কী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কত গ্রামে ১ কিলোগ্রাম ?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533400" y="152400"/>
            <a:ext cx="7010400" cy="20543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FF00"/>
                </a:solidFill>
              </a:rPr>
              <a:t>ধন্যবাদ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5" name="Picture 4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7696200" cy="4572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b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জাফর ইকবাল মন্ডল</a:t>
            </a:r>
          </a:p>
          <a:p>
            <a:pPr algn="ctr"/>
            <a:r>
              <a:rPr lang="bn-BD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নারায়ন</a:t>
            </a:r>
            <a:r>
              <a:rPr lang="bn-BD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</a:t>
            </a:r>
            <a:r>
              <a:rPr lang="bn-IN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১নং</a:t>
            </a:r>
            <a:r>
              <a:rPr lang="bn-BD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endParaRPr lang="bn-IN" sz="3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পলাশবাড়ি,গাইবান্ধা</a:t>
            </a:r>
          </a:p>
          <a:p>
            <a:pPr algn="ctr"/>
            <a:r>
              <a:rPr lang="bn-IN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মোবাইলঃ০১৭৩৩২৭৯৮৮২</a:t>
            </a:r>
          </a:p>
          <a:p>
            <a:pPr algn="ctr"/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Email:zaforiqbal01981@gmail.com</a:t>
            </a:r>
            <a:endParaRPr lang="en-U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91440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7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0"/>
            <a:ext cx="6019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733800"/>
            <a:ext cx="2374900" cy="28962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52400"/>
            <a:ext cx="571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শ্রেণিঃ৩য়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8763000" cy="38164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কিলো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বলতে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২৪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এক কিলোগ্রামে কত গ্রাম তা বলতে পারবে।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২৪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বিভিন্ন বাটখারা দ্বারা বস্তুর ওজন মাপতে পারবে।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219200" y="0"/>
            <a:ext cx="5181600" cy="2362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838200"/>
            <a:ext cx="3048000" cy="646331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457200" y="0"/>
            <a:ext cx="5791200" cy="4114800"/>
          </a:xfrm>
          <a:prstGeom prst="cloud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0473375">
            <a:off x="829187" y="1238778"/>
            <a:ext cx="5144164" cy="1741467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চলো একটি ভিডিও দেখি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292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https://www.youtube.com/watch?v=Kpi7GRlAx6U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52400"/>
            <a:ext cx="6254563" cy="40441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4196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ভারি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28600" y="5867400"/>
            <a:ext cx="3733800" cy="9906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ভারি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57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953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200" b="1" dirty="0" smtClean="0">
                <a:ln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বাটখারা ও মাপকযন্রের    মাধ্যমে</a:t>
            </a:r>
            <a:endParaRPr lang="en-US" b="1" dirty="0">
              <a:ln/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39200" cy="2472392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স্তব বাটখারা, ওজন মাপকযন্ত্র ও দাড়িপাল্লা দেখাব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o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810000"/>
            <a:ext cx="2971800" cy="2034022"/>
          </a:xfrm>
          <a:prstGeom prst="rect">
            <a:avLst/>
          </a:prstGeom>
        </p:spPr>
      </p:pic>
      <p:pic>
        <p:nvPicPr>
          <p:cNvPr id="5" name="Picture 4" descr="b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886200"/>
            <a:ext cx="2514600" cy="2058603"/>
          </a:xfrm>
          <a:prstGeom prst="rect">
            <a:avLst/>
          </a:prstGeom>
        </p:spPr>
      </p:pic>
      <p:pic>
        <p:nvPicPr>
          <p:cNvPr id="6" name="Picture 5" descr="batkh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886200"/>
            <a:ext cx="2124075" cy="231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e.PNG"/>
          <p:cNvPicPr>
            <a:picLocks noChangeAspect="1"/>
          </p:cNvPicPr>
          <p:nvPr/>
        </p:nvPicPr>
        <p:blipFill>
          <a:blip r:embed="rId3" cstate="print"/>
          <a:srcRect t="50669" r="72095" b="5900"/>
          <a:stretch>
            <a:fillRect/>
          </a:stretch>
        </p:blipFill>
        <p:spPr>
          <a:xfrm rot="17906592">
            <a:off x="1085970" y="1848615"/>
            <a:ext cx="1504519" cy="1286352"/>
          </a:xfrm>
          <a:prstGeom prst="rect">
            <a:avLst/>
          </a:prstGeom>
        </p:spPr>
      </p:pic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3" cstate="print"/>
          <a:srcRect l="24872" t="3619" r="55809" b="60189"/>
          <a:stretch>
            <a:fillRect/>
          </a:stretch>
        </p:blipFill>
        <p:spPr>
          <a:xfrm>
            <a:off x="5791200" y="406400"/>
            <a:ext cx="1143000" cy="1270000"/>
          </a:xfrm>
          <a:prstGeom prst="rect">
            <a:avLst/>
          </a:prstGeom>
        </p:spPr>
      </p:pic>
      <p:pic>
        <p:nvPicPr>
          <p:cNvPr id="7" name="Picture 6" descr="Capture.PNG"/>
          <p:cNvPicPr>
            <a:picLocks noChangeAspect="1"/>
          </p:cNvPicPr>
          <p:nvPr/>
        </p:nvPicPr>
        <p:blipFill>
          <a:blip r:embed="rId3" cstate="print"/>
          <a:srcRect l="2146" t="3619" r="74242" b="60189"/>
          <a:stretch>
            <a:fillRect/>
          </a:stretch>
        </p:blipFill>
        <p:spPr>
          <a:xfrm rot="21051686">
            <a:off x="3281834" y="109533"/>
            <a:ext cx="1470659" cy="11430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9" descr="Capture.PNG"/>
          <p:cNvPicPr>
            <a:picLocks noChangeAspect="1"/>
          </p:cNvPicPr>
          <p:nvPr/>
        </p:nvPicPr>
        <p:blipFill>
          <a:blip r:embed="rId3" cstate="print"/>
          <a:srcRect l="42930" t="7238" r="37751" b="60189"/>
          <a:stretch>
            <a:fillRect/>
          </a:stretch>
        </p:blipFill>
        <p:spPr>
          <a:xfrm rot="6364624">
            <a:off x="6562678" y="3199834"/>
            <a:ext cx="1403640" cy="1234570"/>
          </a:xfrm>
          <a:prstGeom prst="rect">
            <a:avLst/>
          </a:prstGeom>
        </p:spPr>
      </p:pic>
      <p:pic>
        <p:nvPicPr>
          <p:cNvPr id="13" name="Picture 12" descr="Capture.PNG"/>
          <p:cNvPicPr>
            <a:picLocks noChangeAspect="1"/>
          </p:cNvPicPr>
          <p:nvPr/>
        </p:nvPicPr>
        <p:blipFill>
          <a:blip r:embed="rId3" cstate="print"/>
          <a:srcRect l="62248" t="18096" r="22726" b="60188"/>
          <a:stretch>
            <a:fillRect/>
          </a:stretch>
        </p:blipFill>
        <p:spPr>
          <a:xfrm>
            <a:off x="3886200" y="5181600"/>
            <a:ext cx="1422400" cy="1219200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3" cstate="print"/>
          <a:srcRect l="81567" t="21715" r="3407" b="60189"/>
          <a:stretch>
            <a:fillRect/>
          </a:stretch>
        </p:blipFill>
        <p:spPr>
          <a:xfrm rot="14024814">
            <a:off x="1347021" y="4154685"/>
            <a:ext cx="1495237" cy="1263701"/>
          </a:xfrm>
          <a:prstGeom prst="rect">
            <a:avLst/>
          </a:prstGeom>
        </p:spPr>
      </p:pic>
      <p:sp>
        <p:nvSpPr>
          <p:cNvPr id="15" name="Flowchart: Connector 14"/>
          <p:cNvSpPr/>
          <p:nvPr/>
        </p:nvSpPr>
        <p:spPr>
          <a:xfrm>
            <a:off x="3124200" y="2438400"/>
            <a:ext cx="2895600" cy="1752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 বাটখারা</a:t>
            </a:r>
            <a:endParaRPr lang="en-US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Up Arrow 15"/>
          <p:cNvSpPr/>
          <p:nvPr/>
        </p:nvSpPr>
        <p:spPr>
          <a:xfrm rot="14177135">
            <a:off x="2928348" y="3603630"/>
            <a:ext cx="484632" cy="1148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7083886">
            <a:off x="2745173" y="2273085"/>
            <a:ext cx="484632" cy="1103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21100723">
            <a:off x="3816150" y="1352535"/>
            <a:ext cx="484632" cy="11525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2459805">
            <a:off x="5285766" y="1575735"/>
            <a:ext cx="484632" cy="11956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6058843">
            <a:off x="5878752" y="3092017"/>
            <a:ext cx="484632" cy="10437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0800000">
            <a:off x="4419600" y="4191000"/>
            <a:ext cx="484632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0" y="457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অর্ধবাস্তব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6-Point Star 24"/>
          <p:cNvSpPr/>
          <p:nvPr/>
        </p:nvSpPr>
        <p:spPr>
          <a:xfrm>
            <a:off x="0" y="0"/>
            <a:ext cx="3200400" cy="1524000"/>
          </a:xfrm>
          <a:prstGeom prst="star6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28600"/>
            <a:ext cx="5546188" cy="434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4953000"/>
            <a:ext cx="5638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ওজন মাপকযন্ত্র</a:t>
            </a:r>
            <a:endParaRPr lang="en-US" sz="7200" b="1" dirty="0">
              <a:ln/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999</TotalTime>
  <Words>204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সবাইকে ফুলের শুভেচ্ছা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ফুলের শুভেচ্ছা </dc:title>
  <dc:creator>jagadish roy</dc:creator>
  <cp:lastModifiedBy>Zaydul haque</cp:lastModifiedBy>
  <cp:revision>213</cp:revision>
  <dcterms:created xsi:type="dcterms:W3CDTF">2006-08-16T00:00:00Z</dcterms:created>
  <dcterms:modified xsi:type="dcterms:W3CDTF">2021-02-22T02:37:06Z</dcterms:modified>
</cp:coreProperties>
</file>