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1"/>
  </p:notesMasterIdLst>
  <p:sldIdLst>
    <p:sldId id="327" r:id="rId2"/>
    <p:sldId id="329" r:id="rId3"/>
    <p:sldId id="333" r:id="rId4"/>
    <p:sldId id="334" r:id="rId5"/>
    <p:sldId id="335" r:id="rId6"/>
    <p:sldId id="415" r:id="rId7"/>
    <p:sldId id="416" r:id="rId8"/>
    <p:sldId id="417" r:id="rId9"/>
    <p:sldId id="379" r:id="rId10"/>
    <p:sldId id="339" r:id="rId11"/>
    <p:sldId id="340" r:id="rId12"/>
    <p:sldId id="424" r:id="rId13"/>
    <p:sldId id="456" r:id="rId14"/>
    <p:sldId id="421" r:id="rId15"/>
    <p:sldId id="455" r:id="rId16"/>
    <p:sldId id="458" r:id="rId17"/>
    <p:sldId id="460" r:id="rId18"/>
    <p:sldId id="461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1" r:id="rId30"/>
    <p:sldId id="480" r:id="rId31"/>
    <p:sldId id="482" r:id="rId32"/>
    <p:sldId id="483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377" r:id="rId45"/>
    <p:sldId id="500" r:id="rId46"/>
    <p:sldId id="501" r:id="rId47"/>
    <p:sldId id="502" r:id="rId48"/>
    <p:sldId id="378" r:id="rId49"/>
    <p:sldId id="29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00"/>
    <a:srgbClr val="1F03ED"/>
    <a:srgbClr val="FF0066"/>
    <a:srgbClr val="0000FF"/>
    <a:srgbClr val="00F0B7"/>
    <a:srgbClr val="0000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5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22-Feb-21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jpe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4.jpeg"/><Relationship Id="rId10" Type="http://schemas.openxmlformats.org/officeDocument/2006/relationships/image" Target="../media/image25.jpg"/><Relationship Id="rId4" Type="http://schemas.openxmlformats.org/officeDocument/2006/relationships/image" Target="../media/image3.jpeg"/><Relationship Id="rId9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jpeg"/><Relationship Id="rId7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4.jpeg"/><Relationship Id="rId10" Type="http://schemas.openxmlformats.org/officeDocument/2006/relationships/image" Target="../media/image30.jp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jpe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4.jpeg"/><Relationship Id="rId10" Type="http://schemas.openxmlformats.org/officeDocument/2006/relationships/image" Target="../media/image34.jpg"/><Relationship Id="rId4" Type="http://schemas.openxmlformats.org/officeDocument/2006/relationships/image" Target="../media/image3.jpe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4.jpeg"/><Relationship Id="rId10" Type="http://schemas.openxmlformats.org/officeDocument/2006/relationships/image" Target="../media/image39.jpg"/><Relationship Id="rId4" Type="http://schemas.openxmlformats.org/officeDocument/2006/relationships/image" Target="../media/image3.jpeg"/><Relationship Id="rId9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4.jpeg"/><Relationship Id="rId10" Type="http://schemas.openxmlformats.org/officeDocument/2006/relationships/image" Target="../media/image44.jpg"/><Relationship Id="rId4" Type="http://schemas.openxmlformats.org/officeDocument/2006/relationships/image" Target="../media/image3.jpeg"/><Relationship Id="rId9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jpeg"/><Relationship Id="rId7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4.jpeg"/><Relationship Id="rId10" Type="http://schemas.openxmlformats.org/officeDocument/2006/relationships/image" Target="../media/image27.jpg"/><Relationship Id="rId4" Type="http://schemas.openxmlformats.org/officeDocument/2006/relationships/image" Target="../media/image3.jpeg"/><Relationship Id="rId9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2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.jpeg"/><Relationship Id="rId10" Type="http://schemas.openxmlformats.org/officeDocument/2006/relationships/image" Target="../media/image49.jpg"/><Relationship Id="rId4" Type="http://schemas.openxmlformats.org/officeDocument/2006/relationships/image" Target="../media/image3.jpe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2.jpeg"/><Relationship Id="rId7" Type="http://schemas.openxmlformats.org/officeDocument/2006/relationships/image" Target="../media/image5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.jpeg"/><Relationship Id="rId10" Type="http://schemas.openxmlformats.org/officeDocument/2006/relationships/image" Target="../media/image54.jpg"/><Relationship Id="rId4" Type="http://schemas.openxmlformats.org/officeDocument/2006/relationships/image" Target="../media/image3.jpeg"/><Relationship Id="rId9" Type="http://schemas.openxmlformats.org/officeDocument/2006/relationships/image" Target="../media/image5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2.jpeg"/><Relationship Id="rId7" Type="http://schemas.openxmlformats.org/officeDocument/2006/relationships/image" Target="../media/image6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4.jpeg"/><Relationship Id="rId10" Type="http://schemas.openxmlformats.org/officeDocument/2006/relationships/image" Target="../media/image63.jpg"/><Relationship Id="rId4" Type="http://schemas.openxmlformats.org/officeDocument/2006/relationships/image" Target="../media/image3.jpeg"/><Relationship Id="rId9" Type="http://schemas.openxmlformats.org/officeDocument/2006/relationships/image" Target="../media/image62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2.jpeg"/><Relationship Id="rId7" Type="http://schemas.openxmlformats.org/officeDocument/2006/relationships/image" Target="../media/image6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4.jpeg"/><Relationship Id="rId10" Type="http://schemas.openxmlformats.org/officeDocument/2006/relationships/image" Target="../media/image67.jpg"/><Relationship Id="rId4" Type="http://schemas.openxmlformats.org/officeDocument/2006/relationships/image" Target="../media/image3.jpeg"/><Relationship Id="rId9" Type="http://schemas.openxmlformats.org/officeDocument/2006/relationships/image" Target="../media/image66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2.jpeg"/><Relationship Id="rId7" Type="http://schemas.openxmlformats.org/officeDocument/2006/relationships/image" Target="../media/image6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4.jpeg"/><Relationship Id="rId10" Type="http://schemas.openxmlformats.org/officeDocument/2006/relationships/image" Target="../media/image71.jpg"/><Relationship Id="rId4" Type="http://schemas.openxmlformats.org/officeDocument/2006/relationships/image" Target="../media/image3.jpeg"/><Relationship Id="rId9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2.jpeg"/><Relationship Id="rId7" Type="http://schemas.openxmlformats.org/officeDocument/2006/relationships/image" Target="../media/image7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4.jpeg"/><Relationship Id="rId10" Type="http://schemas.openxmlformats.org/officeDocument/2006/relationships/image" Target="../media/image76.jpg"/><Relationship Id="rId4" Type="http://schemas.openxmlformats.org/officeDocument/2006/relationships/image" Target="../media/image3.jpeg"/><Relationship Id="rId9" Type="http://schemas.openxmlformats.org/officeDocument/2006/relationships/image" Target="../media/image7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52400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304800"/>
            <a:ext cx="11582400" cy="634278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743200" y="381000"/>
            <a:ext cx="8153400" cy="2226718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64586" y="2725023"/>
            <a:ext cx="3200400" cy="22860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1225" y="2580009"/>
            <a:ext cx="6731614" cy="3355088"/>
          </a:xfrm>
          <a:solidFill>
            <a:srgbClr val="000099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830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09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5171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1981200" y="380999"/>
            <a:ext cx="8077200" cy="1471179"/>
          </a:xfrm>
          <a:prstGeom prst="star6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637" y="1887911"/>
            <a:ext cx="7128163" cy="1007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005978"/>
            <a:ext cx="10961608" cy="1185022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33400" y="4301378"/>
            <a:ext cx="10961608" cy="1870822"/>
          </a:xfrm>
          <a:prstGeom prst="rect">
            <a:avLst/>
          </a:prstGeom>
          <a:solidFill>
            <a:srgbClr val="0000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609600" y="457199"/>
            <a:ext cx="11049000" cy="5691867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পরফিরি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4478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3689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5908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5999" y="36576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85999" y="47244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0" y="5715000"/>
            <a:ext cx="1482213" cy="70226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4357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Explosion 2 7"/>
          <p:cNvSpPr/>
          <p:nvPr/>
        </p:nvSpPr>
        <p:spPr>
          <a:xfrm>
            <a:off x="4191001" y="3502586"/>
            <a:ext cx="74675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Explosion 2 7"/>
          <p:cNvSpPr/>
          <p:nvPr/>
        </p:nvSpPr>
        <p:spPr>
          <a:xfrm>
            <a:off x="4218741" y="45693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Explosion 2 7"/>
          <p:cNvSpPr/>
          <p:nvPr/>
        </p:nvSpPr>
        <p:spPr>
          <a:xfrm>
            <a:off x="4218741" y="56361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2" name="Flowchart: Merge 2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718475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1447800"/>
            <a:ext cx="9906000" cy="3957865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9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9376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819400" y="457200"/>
            <a:ext cx="6553200" cy="1295400"/>
          </a:xfrm>
          <a:prstGeom prst="cube">
            <a:avLst>
              <a:gd name="adj" fmla="val 9091"/>
            </a:avLst>
          </a:prstGeom>
          <a:solidFill>
            <a:srgbClr val="1F03E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9600" y="1295400"/>
            <a:ext cx="10896600" cy="5310622"/>
          </a:xfrm>
          <a:prstGeom prst="horizontalScroll">
            <a:avLst>
              <a:gd name="adj" fmla="val 1113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জাত্যর্থও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অনিবার্যরুপে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2024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26863" y="446211"/>
            <a:ext cx="3387590" cy="232174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8941" y="1611713"/>
            <a:ext cx="5137961" cy="454864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047631">
            <a:off x="5451909" y="2343185"/>
            <a:ext cx="2414603" cy="849545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35873" y="3639803"/>
            <a:ext cx="3731754" cy="217278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8039650" y="2839156"/>
            <a:ext cx="3124200" cy="589797"/>
          </a:xfrm>
          <a:prstGeom prst="bevel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8266436" y="5812584"/>
            <a:ext cx="2857027" cy="688620"/>
          </a:xfrm>
          <a:prstGeom prst="bevel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713370">
            <a:off x="5446175" y="4078133"/>
            <a:ext cx="2463518" cy="849545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4177" y="453537"/>
            <a:ext cx="2190068" cy="92333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5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0" name="Bevel 19"/>
          <p:cNvSpPr/>
          <p:nvPr/>
        </p:nvSpPr>
        <p:spPr>
          <a:xfrm>
            <a:off x="646948" y="478033"/>
            <a:ext cx="3696451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4" y="1822506"/>
            <a:ext cx="3814216" cy="3666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65" y="557235"/>
            <a:ext cx="3063655" cy="17603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7" y="2632937"/>
            <a:ext cx="3063655" cy="159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7" y="4410244"/>
            <a:ext cx="3176159" cy="1749011"/>
          </a:xfrm>
          <a:prstGeom prst="rect">
            <a:avLst/>
          </a:prstGeom>
        </p:spPr>
      </p:pic>
      <p:sp>
        <p:nvSpPr>
          <p:cNvPr id="23" name="Bevel 22"/>
          <p:cNvSpPr/>
          <p:nvPr/>
        </p:nvSpPr>
        <p:spPr>
          <a:xfrm>
            <a:off x="8698233" y="973333"/>
            <a:ext cx="2353822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Bevel 23"/>
          <p:cNvSpPr/>
          <p:nvPr/>
        </p:nvSpPr>
        <p:spPr>
          <a:xfrm>
            <a:off x="8698233" y="2767751"/>
            <a:ext cx="2353822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>
            <a:off x="8698233" y="4789449"/>
            <a:ext cx="2353822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507665"/>
            <a:ext cx="11201400" cy="9906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60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7199" y="1600200"/>
            <a:ext cx="11278540" cy="9906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6000" dirty="0"/>
          </a:p>
        </p:txBody>
      </p:sp>
      <p:sp>
        <p:nvSpPr>
          <p:cNvPr id="14" name="Rounded Rectangle 13"/>
          <p:cNvSpPr/>
          <p:nvPr/>
        </p:nvSpPr>
        <p:spPr>
          <a:xfrm>
            <a:off x="457199" y="2743200"/>
            <a:ext cx="11278539" cy="17526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অবিচ্ছেদভাবে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4571542"/>
            <a:ext cx="11278538" cy="17526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বিচ্ছেদভাবেও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85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792" y="762000"/>
            <a:ext cx="11037808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শ্রেণি-ব্যক্তি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অবিচ্ছেদ-বিচ্ছেদকে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করলে-অবান্তর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3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4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5" name="Flowchart: Merge 14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7200" y="4572000"/>
            <a:ext cx="11430000" cy="1367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8599"/>
            <a:ext cx="11506200" cy="64535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solidFill>
                <a:srgbClr val="002060"/>
              </a:solidFill>
            </a:endParaRPr>
          </a:p>
          <a:p>
            <a:pPr algn="ctr"/>
            <a:endParaRPr lang="en-US" sz="1620" dirty="0">
              <a:solidFill>
                <a:srgbClr val="002060"/>
              </a:solidFill>
            </a:endParaRPr>
          </a:p>
          <a:p>
            <a:pPr algn="ctr"/>
            <a:endParaRPr lang="en-US" sz="1620" dirty="0">
              <a:solidFill>
                <a:srgbClr val="002060"/>
              </a:solidFill>
            </a:endParaRPr>
          </a:p>
          <a:p>
            <a:pPr algn="ctr"/>
            <a:endParaRPr lang="en-US" sz="1620" dirty="0">
              <a:solidFill>
                <a:srgbClr val="002060"/>
              </a:solidFill>
            </a:endParaRPr>
          </a:p>
          <a:p>
            <a:pPr algn="ctr"/>
            <a:endParaRPr lang="en-US" sz="1620" dirty="0">
              <a:solidFill>
                <a:srgbClr val="00206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3430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431839" y="457200"/>
            <a:ext cx="3301961" cy="910695"/>
          </a:xfrm>
          <a:prstGeom prst="bevel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55697" y="1461301"/>
            <a:ext cx="3414443" cy="910695"/>
          </a:xfrm>
          <a:prstGeom prst="bevel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8212768" y="464779"/>
            <a:ext cx="3301961" cy="910695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endParaRPr lang="en-US" sz="54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8153400" y="1527705"/>
            <a:ext cx="3389663" cy="910695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54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Flowchart: Card 12"/>
          <p:cNvSpPr/>
          <p:nvPr/>
        </p:nvSpPr>
        <p:spPr>
          <a:xfrm>
            <a:off x="533401" y="3048000"/>
            <a:ext cx="2233534" cy="708066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Flowchart: Card 13"/>
          <p:cNvSpPr/>
          <p:nvPr/>
        </p:nvSpPr>
        <p:spPr>
          <a:xfrm>
            <a:off x="2948067" y="3048000"/>
            <a:ext cx="2233534" cy="708066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endParaRPr lang="en-US" sz="54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Equal 1"/>
          <p:cNvSpPr/>
          <p:nvPr/>
        </p:nvSpPr>
        <p:spPr>
          <a:xfrm>
            <a:off x="5209310" y="3072617"/>
            <a:ext cx="762000" cy="658832"/>
          </a:xfrm>
          <a:prstGeom prst="mathEqual">
            <a:avLst/>
          </a:prstGeom>
          <a:solidFill>
            <a:srgbClr val="00F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943600" y="3026477"/>
            <a:ext cx="1373285" cy="7073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Bevel 28"/>
          <p:cNvSpPr/>
          <p:nvPr/>
        </p:nvSpPr>
        <p:spPr>
          <a:xfrm>
            <a:off x="7442239" y="2895601"/>
            <a:ext cx="4216361" cy="838200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endParaRPr lang="en-US" sz="54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Card 32"/>
          <p:cNvSpPr/>
          <p:nvPr/>
        </p:nvSpPr>
        <p:spPr>
          <a:xfrm>
            <a:off x="533401" y="3946564"/>
            <a:ext cx="2233534" cy="708066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Flowchart: Card 33"/>
          <p:cNvSpPr/>
          <p:nvPr/>
        </p:nvSpPr>
        <p:spPr>
          <a:xfrm>
            <a:off x="2920481" y="3991620"/>
            <a:ext cx="2233534" cy="708066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54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Equal 34"/>
          <p:cNvSpPr/>
          <p:nvPr/>
        </p:nvSpPr>
        <p:spPr>
          <a:xfrm>
            <a:off x="5209310" y="3971181"/>
            <a:ext cx="762000" cy="658832"/>
          </a:xfrm>
          <a:prstGeom prst="mathEqual">
            <a:avLst/>
          </a:prstGeom>
          <a:solidFill>
            <a:srgbClr val="00F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43600" y="3925041"/>
            <a:ext cx="1373285" cy="7073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7442239" y="3794165"/>
            <a:ext cx="4216361" cy="838200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Card 37"/>
          <p:cNvSpPr/>
          <p:nvPr/>
        </p:nvSpPr>
        <p:spPr>
          <a:xfrm>
            <a:off x="533401" y="4845128"/>
            <a:ext cx="2233534" cy="708066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9" name="Flowchart: Card 38"/>
          <p:cNvSpPr/>
          <p:nvPr/>
        </p:nvSpPr>
        <p:spPr>
          <a:xfrm>
            <a:off x="2948067" y="4845128"/>
            <a:ext cx="2233534" cy="708066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endParaRPr lang="en-US" sz="54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Equal 39"/>
          <p:cNvSpPr/>
          <p:nvPr/>
        </p:nvSpPr>
        <p:spPr>
          <a:xfrm>
            <a:off x="5209310" y="4869745"/>
            <a:ext cx="762000" cy="658832"/>
          </a:xfrm>
          <a:prstGeom prst="mathEqual">
            <a:avLst/>
          </a:prstGeom>
          <a:solidFill>
            <a:srgbClr val="00F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43600" y="4823605"/>
            <a:ext cx="1373285" cy="7073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442239" y="4692729"/>
            <a:ext cx="4216361" cy="838200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lowchart: Card 42"/>
          <p:cNvSpPr/>
          <p:nvPr/>
        </p:nvSpPr>
        <p:spPr>
          <a:xfrm>
            <a:off x="533401" y="5751733"/>
            <a:ext cx="2233534" cy="708066"/>
          </a:xfrm>
          <a:prstGeom prst="flowChartPunchedCar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Flowchart: Card 43"/>
          <p:cNvSpPr/>
          <p:nvPr/>
        </p:nvSpPr>
        <p:spPr>
          <a:xfrm>
            <a:off x="2948067" y="5751733"/>
            <a:ext cx="2233534" cy="708066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54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Equal 44"/>
          <p:cNvSpPr/>
          <p:nvPr/>
        </p:nvSpPr>
        <p:spPr>
          <a:xfrm>
            <a:off x="5209310" y="5776350"/>
            <a:ext cx="762000" cy="658832"/>
          </a:xfrm>
          <a:prstGeom prst="mathEqual">
            <a:avLst/>
          </a:prstGeom>
          <a:solidFill>
            <a:srgbClr val="00F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43600" y="5730210"/>
            <a:ext cx="1373285" cy="7073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Bevel 46"/>
          <p:cNvSpPr/>
          <p:nvPr/>
        </p:nvSpPr>
        <p:spPr>
          <a:xfrm>
            <a:off x="7442239" y="5599334"/>
            <a:ext cx="4216361" cy="838200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3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32" name="Flowchart: Merge 3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48" name="Flowchart: Merge 4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49" name="Flowchart: Merge 4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50" name="Flowchart: Merge 4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53" name="Bevel 52"/>
          <p:cNvSpPr/>
          <p:nvPr/>
        </p:nvSpPr>
        <p:spPr>
          <a:xfrm>
            <a:off x="4010033" y="601131"/>
            <a:ext cx="3903474" cy="910695"/>
          </a:xfrm>
          <a:prstGeom prst="bevel">
            <a:avLst>
              <a:gd name="adj" fmla="val 3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6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2" grpId="0" animBg="1"/>
      <p:bldP spid="3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791772" y="457200"/>
            <a:ext cx="10943028" cy="1524000"/>
          </a:xfrm>
          <a:prstGeom prst="bevel">
            <a:avLst>
              <a:gd name="adj" fmla="val 719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2133600"/>
            <a:ext cx="10972800" cy="4260740"/>
          </a:xfrm>
          <a:prstGeom prst="round2DiagRect">
            <a:avLst>
              <a:gd name="adj1" fmla="val 8863"/>
              <a:gd name="adj2" fmla="val 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অবিচ্ছেদভাবে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7726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1204170" y="444821"/>
            <a:ext cx="5105400" cy="813973"/>
          </a:xfrm>
          <a:prstGeom prst="flowChartPunchedCard">
            <a:avLst/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" y="1295400"/>
            <a:ext cx="5648291" cy="3655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029200"/>
            <a:ext cx="10808479" cy="1569660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" y="609601"/>
            <a:ext cx="5648291" cy="387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029200"/>
            <a:ext cx="10808479" cy="830997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" y="758876"/>
            <a:ext cx="5648291" cy="424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188803"/>
            <a:ext cx="11277600" cy="830997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" y="872935"/>
            <a:ext cx="5648291" cy="4355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41203"/>
            <a:ext cx="11679582" cy="830997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791772" y="457200"/>
            <a:ext cx="10943028" cy="1524000"/>
          </a:xfrm>
          <a:prstGeom prst="bevel">
            <a:avLst>
              <a:gd name="adj" fmla="val 719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2133600"/>
            <a:ext cx="10972800" cy="4260740"/>
          </a:xfrm>
          <a:prstGeom prst="round2DiagRect">
            <a:avLst>
              <a:gd name="adj1" fmla="val 8863"/>
              <a:gd name="adj2" fmla="val 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4939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1204170" y="444821"/>
            <a:ext cx="5105400" cy="813973"/>
          </a:xfrm>
          <a:prstGeom prst="flowChartPunchedCard">
            <a:avLst/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" y="1363437"/>
            <a:ext cx="5648291" cy="3349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113" y="5112603"/>
            <a:ext cx="11624287" cy="830997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" y="986185"/>
            <a:ext cx="5648291" cy="381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529" y="5235840"/>
            <a:ext cx="10808479" cy="830997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" y="760877"/>
            <a:ext cx="5648291" cy="4247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41203"/>
            <a:ext cx="11679582" cy="830997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1"/>
            <a:ext cx="11506200" cy="6179568"/>
          </a:xfrm>
          <a:prstGeom prst="rect">
            <a:avLst/>
          </a:prstGeom>
        </p:spPr>
      </p:pic>
      <p:pic>
        <p:nvPicPr>
          <p:cNvPr id="12" name="Picture 11" descr="51e661462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544" y="1653280"/>
            <a:ext cx="9492571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9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493186" y="838200"/>
            <a:ext cx="2452799" cy="20296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29601" y="838200"/>
            <a:ext cx="2452799" cy="202969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93186" y="2978269"/>
            <a:ext cx="2452799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29601" y="2978269"/>
            <a:ext cx="2452799" cy="202969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80" y="758876"/>
            <a:ext cx="4249084" cy="424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188803"/>
            <a:ext cx="11506200" cy="830997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791772" y="457200"/>
            <a:ext cx="10943028" cy="1524000"/>
          </a:xfrm>
          <a:prstGeom prst="bevel">
            <a:avLst>
              <a:gd name="adj" fmla="val 719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2133600"/>
            <a:ext cx="10972800" cy="4260740"/>
          </a:xfrm>
          <a:prstGeom prst="round2DiagRect">
            <a:avLst>
              <a:gd name="adj1" fmla="val 8863"/>
              <a:gd name="adj2" fmla="val 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সর্বক্ষেত্রে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40557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1204170" y="444821"/>
            <a:ext cx="5105400" cy="813973"/>
          </a:xfrm>
          <a:prstGeom prst="flowChartPunchedCard">
            <a:avLst/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3798081" cy="3817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25070"/>
            <a:ext cx="11353800" cy="923330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5245881" y="2590800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60" y="1238012"/>
            <a:ext cx="4397139" cy="34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3798081" cy="3416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25070"/>
            <a:ext cx="11353800" cy="923330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5245881" y="2590800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7500516" y="444821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7500516" y="1371600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Bevel 27"/>
          <p:cNvSpPr/>
          <p:nvPr/>
        </p:nvSpPr>
        <p:spPr>
          <a:xfrm>
            <a:off x="7500516" y="2286000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ভূঞা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Bevel 28"/>
          <p:cNvSpPr/>
          <p:nvPr/>
        </p:nvSpPr>
        <p:spPr>
          <a:xfrm>
            <a:off x="7500516" y="3257611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Bevel 29"/>
          <p:cNvSpPr/>
          <p:nvPr/>
        </p:nvSpPr>
        <p:spPr>
          <a:xfrm>
            <a:off x="7500516" y="4294258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1"/>
            <a:ext cx="3798081" cy="3797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25070"/>
            <a:ext cx="11353800" cy="923330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5245881" y="2590800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7500516" y="444821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কুমিল্লায়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7500516" y="1371600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Bevel 27"/>
          <p:cNvSpPr/>
          <p:nvPr/>
        </p:nvSpPr>
        <p:spPr>
          <a:xfrm>
            <a:off x="7500516" y="2286000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Bevel 28"/>
          <p:cNvSpPr/>
          <p:nvPr/>
        </p:nvSpPr>
        <p:spPr>
          <a:xfrm>
            <a:off x="7500516" y="3257611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Bevel 29"/>
          <p:cNvSpPr/>
          <p:nvPr/>
        </p:nvSpPr>
        <p:spPr>
          <a:xfrm>
            <a:off x="7500516" y="4294258"/>
            <a:ext cx="3735954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91366"/>
            <a:ext cx="3798081" cy="4087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8139" y="5330905"/>
            <a:ext cx="7467600" cy="923330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5263937" y="2449319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7162800" y="891367"/>
            <a:ext cx="4073670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Striped Right Arrow 30"/>
          <p:cNvSpPr/>
          <p:nvPr/>
        </p:nvSpPr>
        <p:spPr>
          <a:xfrm>
            <a:off x="5245881" y="1061750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5245881" y="3614736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vel 33"/>
          <p:cNvSpPr/>
          <p:nvPr/>
        </p:nvSpPr>
        <p:spPr>
          <a:xfrm>
            <a:off x="7162800" y="2419359"/>
            <a:ext cx="4073670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7162800" y="3619650"/>
            <a:ext cx="4073670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791772" y="457200"/>
            <a:ext cx="10943028" cy="1524000"/>
          </a:xfrm>
          <a:prstGeom prst="bevel">
            <a:avLst>
              <a:gd name="adj" fmla="val 719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62000" y="2133600"/>
            <a:ext cx="10972800" cy="4260740"/>
          </a:xfrm>
          <a:prstGeom prst="round2DiagRect">
            <a:avLst>
              <a:gd name="adj1" fmla="val 8863"/>
              <a:gd name="adj2" fmla="val 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স্থান-কাল-পাত্রভেদে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2526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1204170" y="444821"/>
            <a:ext cx="5105400" cy="813973"/>
          </a:xfrm>
          <a:prstGeom prst="flowChartPunchedCard">
            <a:avLst/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3798081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4648200"/>
            <a:ext cx="6095999" cy="1754326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1" y="304800"/>
            <a:ext cx="4476696" cy="202969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58001" y="2438400"/>
            <a:ext cx="4476696" cy="20296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858001" y="4572000"/>
            <a:ext cx="4476696" cy="202969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1600" y="1258794"/>
            <a:ext cx="3798081" cy="3349812"/>
            <a:chOff x="1371600" y="1258794"/>
            <a:chExt cx="3798081" cy="33498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258794"/>
              <a:ext cx="3798081" cy="3349812"/>
            </a:xfrm>
            <a:prstGeom prst="rect">
              <a:avLst/>
            </a:prstGeom>
          </p:spPr>
        </p:pic>
        <p:sp>
          <p:nvSpPr>
            <p:cNvPr id="2" name="Can 1"/>
            <p:cNvSpPr/>
            <p:nvPr/>
          </p:nvSpPr>
          <p:spPr>
            <a:xfrm>
              <a:off x="1371600" y="1369172"/>
              <a:ext cx="1447800" cy="306734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94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3508"/>
            <a:ext cx="5645744" cy="4085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45" y="4648200"/>
            <a:ext cx="5721943" cy="1754326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413508"/>
            <a:ext cx="2674988" cy="313670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24600" y="3733800"/>
            <a:ext cx="2674988" cy="28678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095340" y="413508"/>
            <a:ext cx="2674988" cy="3136702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095340" y="3733800"/>
            <a:ext cx="2674988" cy="286789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20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5" y="533400"/>
            <a:ext cx="5304810" cy="3965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45" y="4648200"/>
            <a:ext cx="5721943" cy="1754326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413508"/>
            <a:ext cx="2674988" cy="313670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24600" y="3733800"/>
            <a:ext cx="2674988" cy="28678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136012" y="413508"/>
            <a:ext cx="2674988" cy="3136702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095340" y="3733800"/>
            <a:ext cx="2674988" cy="286789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20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52018" y="2240280"/>
            <a:ext cx="4999482" cy="3283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56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59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00253" y="777241"/>
            <a:ext cx="3876914" cy="1067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4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4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8" y="2240280"/>
            <a:ext cx="3718561" cy="347472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834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5" y="533400"/>
            <a:ext cx="5304810" cy="3903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45" y="4648200"/>
            <a:ext cx="5721943" cy="1754326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413508"/>
            <a:ext cx="2674988" cy="313670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24600" y="3733800"/>
            <a:ext cx="2674988" cy="286789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136012" y="413508"/>
            <a:ext cx="2674988" cy="3136702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095340" y="3733800"/>
            <a:ext cx="2674988" cy="286789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20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5" name="Flowchart: Merge 2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3798081" cy="4490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8139" y="5330905"/>
            <a:ext cx="7467600" cy="923330"/>
          </a:xfrm>
          <a:prstGeom prst="rect">
            <a:avLst/>
          </a:prstGeom>
          <a:solidFill>
            <a:srgbClr val="1F03E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5263937" y="1630160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7162800" y="457200"/>
            <a:ext cx="4073670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রুচি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Striped Right Arrow 30"/>
          <p:cNvSpPr/>
          <p:nvPr/>
        </p:nvSpPr>
        <p:spPr>
          <a:xfrm>
            <a:off x="5245881" y="627583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5245881" y="2791453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vel 33"/>
          <p:cNvSpPr/>
          <p:nvPr/>
        </p:nvSpPr>
        <p:spPr>
          <a:xfrm>
            <a:off x="7162800" y="1600200"/>
            <a:ext cx="4073670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7162800" y="2796367"/>
            <a:ext cx="4073670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5245881" y="3941965"/>
            <a:ext cx="1535919" cy="838200"/>
          </a:xfrm>
          <a:prstGeom prst="stripedRightArrow">
            <a:avLst>
              <a:gd name="adj1" fmla="val 50000"/>
              <a:gd name="adj2" fmla="val 73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vel 27"/>
          <p:cNvSpPr/>
          <p:nvPr/>
        </p:nvSpPr>
        <p:spPr>
          <a:xfrm>
            <a:off x="7162800" y="3946879"/>
            <a:ext cx="4073670" cy="861233"/>
          </a:xfrm>
          <a:prstGeom prst="bevel">
            <a:avLst>
              <a:gd name="adj" fmla="val 4212"/>
            </a:avLst>
          </a:prstGeom>
          <a:solidFill>
            <a:srgbClr val="1F03E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31" grpId="0" animBg="1"/>
      <p:bldP spid="32" grpId="0" animBg="1"/>
      <p:bldP spid="34" grpId="0" animBg="1"/>
      <p:bldP spid="35" grpId="0" animBg="1"/>
      <p:bldP spid="22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819400" y="457200"/>
            <a:ext cx="6553200" cy="1295400"/>
          </a:xfrm>
          <a:prstGeom prst="cube">
            <a:avLst>
              <a:gd name="adj" fmla="val 9091"/>
            </a:avLst>
          </a:prstGeom>
          <a:solidFill>
            <a:srgbClr val="1F03E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9600" y="1295400"/>
            <a:ext cx="10896600" cy="5310622"/>
          </a:xfrm>
          <a:prstGeom prst="horizontalScroll">
            <a:avLst>
              <a:gd name="adj" fmla="val 1113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জাত্যর্থও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অনিবার্যরুপে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3177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92162" y="762000"/>
            <a:ext cx="1373285" cy="921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Bevel 28"/>
          <p:cNvSpPr/>
          <p:nvPr/>
        </p:nvSpPr>
        <p:spPr>
          <a:xfrm>
            <a:off x="3581400" y="609601"/>
            <a:ext cx="6603922" cy="1286068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endParaRPr lang="en-US" sz="6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3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32" name="Flowchart: Merge 3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48" name="Flowchart: Merge 4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49" name="Flowchart: Merge 4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50" name="Flowchart: Merge 4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54" name="Oval 53"/>
          <p:cNvSpPr/>
          <p:nvPr/>
        </p:nvSpPr>
        <p:spPr>
          <a:xfrm>
            <a:off x="1692162" y="2133600"/>
            <a:ext cx="1373285" cy="921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Bevel 54"/>
          <p:cNvSpPr/>
          <p:nvPr/>
        </p:nvSpPr>
        <p:spPr>
          <a:xfrm>
            <a:off x="3581400" y="1995848"/>
            <a:ext cx="6603922" cy="1286068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6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92162" y="3505200"/>
            <a:ext cx="1373285" cy="921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Bevel 56"/>
          <p:cNvSpPr/>
          <p:nvPr/>
        </p:nvSpPr>
        <p:spPr>
          <a:xfrm>
            <a:off x="3581400" y="3375168"/>
            <a:ext cx="6603922" cy="1286068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endParaRPr lang="en-US" sz="6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692162" y="4946343"/>
            <a:ext cx="1373285" cy="921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Bevel 58"/>
          <p:cNvSpPr/>
          <p:nvPr/>
        </p:nvSpPr>
        <p:spPr>
          <a:xfrm>
            <a:off x="3581400" y="4761415"/>
            <a:ext cx="6603922" cy="1286068"/>
          </a:xfrm>
          <a:prstGeom prst="beve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endParaRPr lang="en-US" sz="6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3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133600" y="381000"/>
            <a:ext cx="8001000" cy="1430882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0" y="1811882"/>
            <a:ext cx="9067800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828800" y="3199985"/>
            <a:ext cx="9372600" cy="1083718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4980445"/>
            <a:ext cx="7924800" cy="108371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0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1664018"/>
            <a:ext cx="9067800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828800" y="3199985"/>
            <a:ext cx="9372600" cy="1083718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4980445"/>
            <a:ext cx="7924800" cy="108371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শ্রেণিগত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1664018"/>
            <a:ext cx="9067800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990600" y="3199985"/>
            <a:ext cx="10504408" cy="1083718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4980445"/>
            <a:ext cx="7924800" cy="108371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অবিচ্ছেদ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4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1664018"/>
            <a:ext cx="9067800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অভিনেতা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990600" y="3199985"/>
            <a:ext cx="10504408" cy="1083718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অভিনেতা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0" y="4980445"/>
            <a:ext cx="7924800" cy="108371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8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8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381000"/>
            <a:ext cx="70104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457200" y="2362200"/>
            <a:ext cx="11277600" cy="3581401"/>
          </a:xfrm>
          <a:prstGeom prst="foldedCorner">
            <a:avLst>
              <a:gd name="adj" fmla="val 11251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5398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2400"/>
            <a:ext cx="8689976" cy="250921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15300" dirty="0" smtClean="0">
                <a:solidFill>
                  <a:srgbClr val="1F03ED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1F03ED"/>
              </a:solidFill>
            </a:endParaRPr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510" y="1985185"/>
            <a:ext cx="9492571" cy="4562475"/>
          </a:xfrm>
          <a:prstGeom prst="rect">
            <a:avLst/>
          </a:prstGeom>
        </p:spPr>
      </p:pic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038600" y="648875"/>
            <a:ext cx="4572000" cy="1301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6206" y="2249075"/>
            <a:ext cx="5638801" cy="4006225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86"/>
              </a:spcAft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বিধেয়ক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অবান্তর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562600" y="1785385"/>
            <a:ext cx="163950" cy="41771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60473"/>
            <a:ext cx="4355066" cy="3897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52447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735873" y="1100662"/>
            <a:ext cx="3387590" cy="209973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8941" y="2038833"/>
            <a:ext cx="5137961" cy="412152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047631">
            <a:off x="5451909" y="2343185"/>
            <a:ext cx="2414603" cy="849545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35873" y="3847018"/>
            <a:ext cx="3731754" cy="217278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8153400" y="3276600"/>
            <a:ext cx="3124200" cy="533400"/>
          </a:xfrm>
          <a:prstGeom prst="bevel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8268173" y="6019800"/>
            <a:ext cx="2857027" cy="533400"/>
          </a:xfrm>
          <a:prstGeom prst="bevel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713370">
            <a:off x="5446175" y="4078133"/>
            <a:ext cx="2463518" cy="849545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8941" y="1178271"/>
            <a:ext cx="6673859" cy="7078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পা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839779" y="381000"/>
            <a:ext cx="10090042" cy="726963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83282" y="1758488"/>
            <a:ext cx="4724400" cy="41148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>
            <a:off x="839779" y="528693"/>
            <a:ext cx="10090042" cy="84290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132" y="1758488"/>
            <a:ext cx="4724400" cy="41148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795862"/>
            <a:ext cx="2662205" cy="29909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3361464" y="4953000"/>
            <a:ext cx="6011136" cy="1241334"/>
          </a:xfrm>
          <a:prstGeom prst="bevel">
            <a:avLst>
              <a:gd name="adj" fmla="val 46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অবান্তর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566705" y="3893893"/>
            <a:ext cx="5257800" cy="836616"/>
          </a:xfrm>
          <a:prstGeom prst="bevel">
            <a:avLst>
              <a:gd name="adj" fmla="val 46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795862"/>
            <a:ext cx="2662205" cy="299090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2200" y="795862"/>
            <a:ext cx="2662205" cy="299090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vel 17"/>
          <p:cNvSpPr/>
          <p:nvPr/>
        </p:nvSpPr>
        <p:spPr>
          <a:xfrm>
            <a:off x="6172200" y="3893893"/>
            <a:ext cx="3276600" cy="836616"/>
          </a:xfrm>
          <a:prstGeom prst="bevel">
            <a:avLst>
              <a:gd name="adj" fmla="val 46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vel 18"/>
          <p:cNvSpPr/>
          <p:nvPr/>
        </p:nvSpPr>
        <p:spPr>
          <a:xfrm>
            <a:off x="9144000" y="3893893"/>
            <a:ext cx="2549770" cy="836616"/>
          </a:xfrm>
          <a:prstGeom prst="bevel">
            <a:avLst>
              <a:gd name="adj" fmla="val 46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15400" y="795862"/>
            <a:ext cx="2662205" cy="299090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4478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3689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5908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5999" y="36576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85999" y="47244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0" y="5715000"/>
            <a:ext cx="1482213" cy="70226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4357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Explosion 2 7"/>
          <p:cNvSpPr/>
          <p:nvPr/>
        </p:nvSpPr>
        <p:spPr>
          <a:xfrm>
            <a:off x="4191001" y="3502586"/>
            <a:ext cx="74675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Explosion 2 7"/>
          <p:cNvSpPr/>
          <p:nvPr/>
        </p:nvSpPr>
        <p:spPr>
          <a:xfrm>
            <a:off x="4218741" y="45693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Explosion 2 7"/>
          <p:cNvSpPr/>
          <p:nvPr/>
        </p:nvSpPr>
        <p:spPr>
          <a:xfrm>
            <a:off x="4218741" y="56361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2" name="Flowchart: Merge 2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4482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2679</TotalTime>
  <Words>811</Words>
  <Application>Microsoft Office PowerPoint</Application>
  <PresentationFormat>Widescreen</PresentationFormat>
  <Paragraphs>217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Corbel</vt:lpstr>
      <vt:lpstr>NikoshBAN</vt:lpstr>
      <vt:lpstr>SutonnyMJ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অবান্তর লক্ষণ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457</cp:revision>
  <dcterms:created xsi:type="dcterms:W3CDTF">2012-05-25T07:14:02Z</dcterms:created>
  <dcterms:modified xsi:type="dcterms:W3CDTF">2021-02-22T01:42:53Z</dcterms:modified>
</cp:coreProperties>
</file>