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7" r:id="rId4"/>
    <p:sldId id="269" r:id="rId5"/>
    <p:sldId id="268" r:id="rId6"/>
    <p:sldId id="259" r:id="rId7"/>
    <p:sldId id="258" r:id="rId8"/>
    <p:sldId id="257" r:id="rId9"/>
    <p:sldId id="262" r:id="rId10"/>
    <p:sldId id="260" r:id="rId11"/>
    <p:sldId id="261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3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6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9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3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3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8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0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7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7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8DE6-552B-447D-BAD6-DAF3DBEB9CC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C131-E434-499A-A4A0-9630228F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1813" y="417558"/>
            <a:ext cx="637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643" y="1248555"/>
            <a:ext cx="9119576" cy="498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18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031" y="536495"/>
            <a:ext cx="10929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নিচের যেকোনো পাঁচটি বাক্য এককথায় প্রকাশ করে উওরপত্রে লেখোঃ ১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271" y="1736824"/>
            <a:ext cx="10127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বালু নির্মিত চর; জনশূন্য স্থান; শক্তি আছে যার; সোজা নয় যা; গলায় গলায় যে ভাব; অন্যদেশ থেকে এসেছে যে; গ্রথিত হয়েছে যা।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3138" y="2937153"/>
            <a:ext cx="7786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বালু নির্মিত চর                           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বালুচর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জনশূন্য স্থান                              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নির্জন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শক্তি আছে যা                             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সোজা নয় যা                                -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গলায় গলায় যে ভাব             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গলাগলি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অন্যদেশ থেকে এসেছে যে              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2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7225" y="887612"/>
            <a:ext cx="9981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১০। নিচের যেকোনো পাঁচটি শব্দের সমার্থক শব্দ লেখো উওরপত্রে লেখোঃ 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6869" y="2108300"/>
            <a:ext cx="7241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সকাল, বন, বধূ, ফসল, জল, ঘর, ধীরে।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5418" y="3328988"/>
            <a:ext cx="8155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সকাল    -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প্রাতঃকাল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জল  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        -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কানন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ঘর    -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বধূ        - 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ধীরে 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ফসল     -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শস্য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9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5775" y="501849"/>
            <a:ext cx="9981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১০। নিচের যেকোনো পাঁচটি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লেখোঃ 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63" y="1042156"/>
            <a:ext cx="788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ধীরে, নির্জন, বিদেশী, বাঁকা, ভাসায়, ছেলে, জলে।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26" y="1688487"/>
            <a:ext cx="4814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          -        বিপরীত শব্দ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ধীরে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      জোরে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নির্জন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জনবহুল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স্বদেশী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সোজা</a:t>
            </a:r>
            <a:endParaRPr lang="bn-IN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ভাসায়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     ডোবায়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ছেলে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      মেয়ে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জলে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স্থলে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063" y="1851645"/>
            <a:ext cx="64150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908232" y="3185141"/>
            <a:ext cx="4315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মোসাঃ ফরিদা ইয়াসমিন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807" y="3864325"/>
            <a:ext cx="45684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গুঠইল মডেল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প্রা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বিদ্যালয়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নাচোল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চাঁপাই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foridapti1982@ gmail.com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000" b="1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bn-BD" sz="2800" b="1" dirty="0" smtClean="0">
                <a:ln>
                  <a:solidFill>
                    <a:schemeClr val="tx1"/>
                  </a:solidFill>
                </a:ln>
                <a:cs typeface="NikoshBAN" pitchFamily="2" charset="0"/>
              </a:rPr>
              <a:t> 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cs typeface="NikoshBAN" pitchFamily="2" charset="0"/>
              </a:rPr>
              <a:t> </a:t>
            </a:r>
            <a:r>
              <a:rPr lang="bn-BD" sz="2800" b="1" dirty="0" smtClean="0">
                <a:ln>
                  <a:solidFill>
                    <a:schemeClr val="tx1"/>
                  </a:solidFill>
                </a:ln>
                <a:cs typeface="NikoshBAN" pitchFamily="2" charset="0"/>
              </a:rPr>
              <a:t> </a:t>
            </a:r>
            <a:endParaRPr lang="en-US" sz="2800" b="1" dirty="0">
              <a:ln>
                <a:solidFill>
                  <a:schemeClr val="tx1"/>
                </a:solidFill>
              </a:ln>
              <a:cs typeface="NikoshBAN" pitchFamily="2" charset="0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7803922" y="3429000"/>
            <a:ext cx="3468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পঞ্চম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দুই তীরে</a:t>
            </a: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প্রশ্নউত্তর আলোচনা</a:t>
            </a: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 মিনিট</a:t>
            </a: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১২/০৯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 ২০২০</a:t>
            </a:r>
            <a:endParaRPr lang="en-SG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4020244" y="865593"/>
            <a:ext cx="4474487" cy="1630252"/>
          </a:xfrm>
          <a:prstGeom prst="irregularSeal1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35" y="735734"/>
            <a:ext cx="1829649" cy="2228419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7"/>
          <a:stretch/>
        </p:blipFill>
        <p:spPr>
          <a:xfrm>
            <a:off x="9413893" y="735734"/>
            <a:ext cx="1858945" cy="2293763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32093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99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8" y="1900237"/>
            <a:ext cx="10358437" cy="46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8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99"/>
            <a:ext cx="12192000" cy="68580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2324100" y="779502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1" y="2209801"/>
            <a:ext cx="275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endParaRPr lang="en-US" sz="7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7588" y="4071937"/>
            <a:ext cx="5314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 আলোচনা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1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99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88543" y="818526"/>
            <a:ext cx="4672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1461654" y="2397949"/>
            <a:ext cx="92686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ছন্দ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২.২.১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১.৪.২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463095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5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2973" y="342900"/>
            <a:ext cx="9529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নিচের যেকোনো পাঁচটি ক্রিয়াপদের চলিত রূপ লেখোঃ ১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873569"/>
              </p:ext>
            </p:extLst>
          </p:nvPr>
        </p:nvGraphicFramePr>
        <p:xfrm>
          <a:off x="1657349" y="1503581"/>
          <a:ext cx="8815386" cy="467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943"/>
                <a:gridCol w="4245943"/>
                <a:gridCol w="323500"/>
              </a:tblGrid>
              <a:tr h="616452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চলিত রূপ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ফুটিল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ফুটল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বসিয়া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বসে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ভিড়িতেছে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ভিড়ছে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চলিয়া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চলে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যাইবেন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যাবেন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বলিল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বলল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55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খাইলাম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খেলাম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09737" y="857250"/>
            <a:ext cx="877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ফুটিল, বসিয়া, ভিড়িতেছে, চলিয়া, যাইবেন, বলিল, খাইলাম।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1" y="614363"/>
            <a:ext cx="109299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কে,কী,কোথায়,কীভাবে,কেন,কখন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প্রশ্নবোধক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187" y="2300287"/>
            <a:ext cx="108204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দুজন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বালুচর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শরৎকালে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চকাচকিরা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বাঁধে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কাশফুল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হাঁসেরা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রোদ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সন্ধ্যায়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ভেড়ে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অন্যজন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ছায়া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মিশেছে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ঘাটে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বধূরা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ছেলেরা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ভেলা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7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2575" y="1997839"/>
            <a:ext cx="9086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চকাচকিরা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(ঙ)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71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0604" y="758309"/>
            <a:ext cx="10382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নিচের যেকোনো পাঁচটি যুক্তবর্ণ ভেঙে লেখো ও প্রতিটি যুক্তবর্ণ দিয়ে তৈরি শব্দ দ্বারা একটি করে বাক্য রচনা করোঃ              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৫=৫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888" y="2528887"/>
            <a:ext cx="9658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চ্ছ=  চ+ছ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ইচ্ছা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 ইচ্ছা থাকলে উপায় হয়।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ট্ট= ট+ট-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চট্টগ্রাম-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 একটি বিভাগীয় শহর।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ম্ব= ম+ব-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হতভম্ব-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তার আচরণে আমি হতভম্ব হয়ে গেলাম।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ত্ত= ত+ত 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অপু সব প্রশ্নের সঠিক উত্তর দিয়েছে।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গ্র= গ+র ( ফলা)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গ্রাম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বাংলাদেশের গ্রামগুলো খুব সুন্দর।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ন্ধ= ন+ধ-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অন্ধকার-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আলোর আগমনে অন্ধকার দূর হয়।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স্ত= স+ত-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নাস্তা -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 নাস্তা খেলাম।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564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39</cp:revision>
  <dcterms:created xsi:type="dcterms:W3CDTF">2020-09-20T04:04:16Z</dcterms:created>
  <dcterms:modified xsi:type="dcterms:W3CDTF">2021-02-22T01:38:51Z</dcterms:modified>
</cp:coreProperties>
</file>