
<file path=[Content_Types].xml><?xml version="1.0" encoding="utf-8"?>
<Types xmlns="http://schemas.openxmlformats.org/package/2006/content-types">
  <Default Extension="tmp" ContentType="image/png"/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74" r:id="rId4"/>
    <p:sldId id="273" r:id="rId5"/>
    <p:sldId id="275" r:id="rId6"/>
    <p:sldId id="270" r:id="rId7"/>
    <p:sldId id="271" r:id="rId8"/>
    <p:sldId id="256" r:id="rId9"/>
    <p:sldId id="257" r:id="rId10"/>
    <p:sldId id="260" r:id="rId11"/>
    <p:sldId id="258" r:id="rId12"/>
    <p:sldId id="259" r:id="rId13"/>
    <p:sldId id="261" r:id="rId14"/>
    <p:sldId id="269" r:id="rId15"/>
    <p:sldId id="262" r:id="rId16"/>
    <p:sldId id="263" r:id="rId17"/>
    <p:sldId id="264" r:id="rId18"/>
    <p:sldId id="265" r:id="rId19"/>
    <p:sldId id="266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BB4F-1CFD-44D8-9846-A2D98DFD84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DF61-0AD9-4CFA-B316-CCCB8921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0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BB4F-1CFD-44D8-9846-A2D98DFD84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DF61-0AD9-4CFA-B316-CCCB8921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1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BB4F-1CFD-44D8-9846-A2D98DFD84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DF61-0AD9-4CFA-B316-CCCB8921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5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BB4F-1CFD-44D8-9846-A2D98DFD84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DF61-0AD9-4CFA-B316-CCCB8921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0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BB4F-1CFD-44D8-9846-A2D98DFD84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DF61-0AD9-4CFA-B316-CCCB8921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BB4F-1CFD-44D8-9846-A2D98DFD84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DF61-0AD9-4CFA-B316-CCCB8921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BB4F-1CFD-44D8-9846-A2D98DFD84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DF61-0AD9-4CFA-B316-CCCB8921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3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BB4F-1CFD-44D8-9846-A2D98DFD84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DF61-0AD9-4CFA-B316-CCCB8921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4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BB4F-1CFD-44D8-9846-A2D98DFD84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DF61-0AD9-4CFA-B316-CCCB8921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3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BB4F-1CFD-44D8-9846-A2D98DFD84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DF61-0AD9-4CFA-B316-CCCB8921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0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BB4F-1CFD-44D8-9846-A2D98DFD84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DF61-0AD9-4CFA-B316-CCCB8921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BB4F-1CFD-44D8-9846-A2D98DFD84C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DF61-0AD9-4CFA-B316-CCCB8921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8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652463"/>
            <a:ext cx="107727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1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9" y="519980"/>
            <a:ext cx="4600575" cy="5818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0087" y="5628513"/>
            <a:ext cx="455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Syed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Nazrul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Islam</a:t>
            </a:r>
            <a:endParaRPr lang="en-US" sz="36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538" y="2495532"/>
            <a:ext cx="4486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Syed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Nazrul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Islam, the first acting President of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Bangladesh,is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also from here.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15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914400"/>
            <a:ext cx="5372099" cy="5372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" y="2828834"/>
            <a:ext cx="347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Sukumar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Roy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968" y="3512402"/>
            <a:ext cx="3286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Writers of children’s literature.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9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50" y="521492"/>
            <a:ext cx="4657725" cy="5815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713" y="1939704"/>
            <a:ext cx="328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Chandrabati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9767" y="2920183"/>
            <a:ext cx="3286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first woman poet of Bangla literature was born here.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9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82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64173" y="2441116"/>
            <a:ext cx="4286250" cy="241214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69703" y="2683486"/>
            <a:ext cx="3014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Famous people of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Kishoreganj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5907881" y="1517492"/>
            <a:ext cx="376237" cy="864393"/>
          </a:xfrm>
          <a:prstGeom prst="upArrow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99FF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 rot="8475122">
            <a:off x="7412043" y="4574178"/>
            <a:ext cx="376237" cy="864393"/>
          </a:xfrm>
          <a:prstGeom prst="upArrow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3869052">
            <a:off x="4388718" y="4577553"/>
            <a:ext cx="361368" cy="857644"/>
          </a:xfrm>
          <a:prstGeom prst="upArrow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8168174">
            <a:off x="3517842" y="2457365"/>
            <a:ext cx="376237" cy="864393"/>
          </a:xfrm>
          <a:prstGeom prst="upArrow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3415856">
            <a:off x="8196954" y="2609780"/>
            <a:ext cx="376237" cy="864393"/>
          </a:xfrm>
          <a:prstGeom prst="upArrow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98193" y="744341"/>
            <a:ext cx="328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Chandrabati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7387" y="1677079"/>
            <a:ext cx="3746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Upendrakishore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Roy Chowdhury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0239" y="5006374"/>
            <a:ext cx="347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Sukumar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Roy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1098" y="5274047"/>
            <a:ext cx="348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Zainul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Abedin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240" y="2061908"/>
            <a:ext cx="455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Syed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Nazrul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Islam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72" y="1123616"/>
            <a:ext cx="6072575" cy="52288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0680" y="320039"/>
            <a:ext cx="9357360" cy="6858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ln w="285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make pair and read the text with pair</a:t>
            </a:r>
            <a:r>
              <a:rPr lang="en-US" sz="4400" b="1" dirty="0" smtClean="0">
                <a:ln w="28575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1" dirty="0">
              <a:ln w="28575"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27" y="1325879"/>
            <a:ext cx="2236445" cy="17683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7170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037" y="1471613"/>
            <a:ext cx="10086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Tell the name of some famous people from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Kishoreganj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037" y="2828835"/>
            <a:ext cx="10086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names of some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fomous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people from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Kishoreganj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are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Chandrabati,Upendra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Kishore Roy Chowdhury,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Sukumar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Roy,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Zainul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Abedin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and Syed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Nazrul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Islam.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35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037" y="1200329"/>
            <a:ext cx="10086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is the name of the first woman poet of Bangla literature?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487" y="3429000"/>
            <a:ext cx="10086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Chandrabati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 the name of the first woman poet of Bangla literature.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7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587" y="776229"/>
            <a:ext cx="9805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Who are the writers of the children’s literature from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Kishoreganj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587" y="3638551"/>
            <a:ext cx="10086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093" y="2727426"/>
            <a:ext cx="10086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Upendra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-Kishore Roy Chowdhury and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Sukumar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Roy are the writers of the children’s literature from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Kishoreganj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0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756" y="1081028"/>
            <a:ext cx="100155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is the name of the first acting president of Bangladesh?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319" y="3200400"/>
            <a:ext cx="10086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Syed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Nazrul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Islam is the name of the first acting president of Bangladesh.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037" y="1200329"/>
            <a:ext cx="10086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is the name of the great painter from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Kishoregonj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037" y="3124380"/>
            <a:ext cx="10086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Zainul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Abedin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 the name of the great painter from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Kishoregonj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6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768" y="2963154"/>
            <a:ext cx="5366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Mst.Forida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Yeasmin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Guthoil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govt.Primary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Nachoil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Chapainawabgonj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Email:foridapti1982@gmail.com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0944" y="3579567"/>
            <a:ext cx="4464427" cy="1124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8427" y="2963154"/>
            <a:ext cx="454824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Sub:English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Today</a:t>
            </a:r>
          </a:p>
          <a:p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Unit:10</a:t>
            </a:r>
          </a:p>
          <a:p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bn-IN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</a:t>
            </a:r>
            <a:endParaRPr lang="en-US" sz="3200" b="1" dirty="0" smtClean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45 Minute</a:t>
            </a:r>
          </a:p>
          <a:p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13-</a:t>
            </a:r>
            <a:r>
              <a:rPr lang="bn-IN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bn-IN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 smtClean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96373" y="645457"/>
            <a:ext cx="4545106" cy="11161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98" y="559972"/>
            <a:ext cx="2189177" cy="24031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r="5138"/>
          <a:stretch/>
        </p:blipFill>
        <p:spPr>
          <a:xfrm>
            <a:off x="8832077" y="741517"/>
            <a:ext cx="2270773" cy="23359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4636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download.png">
            <a:extLst>
              <a:ext uri="{FF2B5EF4-FFF2-40B4-BE49-F238E27FC236}">
                <a16:creationId xmlns="" xmlns:a16="http://schemas.microsoft.com/office/drawing/2014/main" xmlns:lc="http://schemas.openxmlformats.org/drawingml/2006/lockedCanvas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219" y="611605"/>
            <a:ext cx="2305310" cy="17201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xplosion 1 3"/>
          <p:cNvSpPr/>
          <p:nvPr/>
        </p:nvSpPr>
        <p:spPr>
          <a:xfrm>
            <a:off x="4401670" y="313762"/>
            <a:ext cx="6723529" cy="2931459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360" y="3497130"/>
            <a:ext cx="9106853" cy="2160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list</a:t>
            </a:r>
            <a:r>
              <a:rPr lang="bn-I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 people of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iscuss with your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groupmates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1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4515715" y="344407"/>
            <a:ext cx="6723529" cy="2931459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0744" y="3275866"/>
            <a:ext cx="9004150" cy="2545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your home district.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33" y="580348"/>
            <a:ext cx="3928849" cy="263617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545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4" y="578224"/>
            <a:ext cx="11282082" cy="5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11574" r="3298" b="49899"/>
          <a:stretch/>
        </p:blipFill>
        <p:spPr>
          <a:xfrm>
            <a:off x="1814765" y="2660591"/>
            <a:ext cx="8562469" cy="3079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8713" y="1042988"/>
            <a:ext cx="9729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student’s do you know these three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famoss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5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341504" y="2251887"/>
            <a:ext cx="1273215" cy="184103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96016" y="4092920"/>
            <a:ext cx="5764194" cy="1886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home district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6014" y="1048119"/>
            <a:ext cx="5764193" cy="1203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1881" y="182700"/>
            <a:ext cx="4876800" cy="658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4047" y="1085850"/>
            <a:ext cx="9468522" cy="7715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</a:t>
            </a:r>
            <a:endParaRPr lang="en-US" sz="3600" b="1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79" y="1857375"/>
            <a:ext cx="11323321" cy="4580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Listening : </a:t>
            </a:r>
            <a:endParaRPr lang="bn-IN" sz="2800" b="1" dirty="0" smtClean="0">
              <a:solidFill>
                <a:srgbClr val="372A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 recognize which words in a sentence are stressed.</a:t>
            </a:r>
          </a:p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3.1.1 understand statements made by the teacher and student</a:t>
            </a:r>
          </a:p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Say words, phrases and sentences with </a:t>
            </a:r>
            <a:r>
              <a:rPr lang="en-US" sz="2800" b="1" dirty="0" err="1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propersounds</a:t>
            </a:r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stress.</a:t>
            </a:r>
          </a:p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  <a:endParaRPr lang="bn-IN" sz="2800" b="1" dirty="0" smtClean="0">
              <a:solidFill>
                <a:srgbClr val="372A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words, phrases and sentences in the text with proper </a:t>
            </a:r>
            <a:r>
              <a:rPr lang="en-US" sz="2800" b="1" dirty="0" err="1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pronunciation,stress</a:t>
            </a:r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intonation.</a:t>
            </a:r>
          </a:p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1.6.1 recognize and read statements, commands, greetings, questions and </a:t>
            </a:r>
            <a:r>
              <a:rPr 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answer.</a:t>
            </a:r>
            <a:endParaRPr lang="en-US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0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4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81170" y="657225"/>
            <a:ext cx="7605717" cy="5985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students,do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know?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9719" y="1255819"/>
            <a:ext cx="7948618" cy="556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meaning of the words?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18" y="4672136"/>
            <a:ext cx="1382418" cy="1450202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531270" y="3219179"/>
            <a:ext cx="714374" cy="1404296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193887" y="3197972"/>
            <a:ext cx="629239" cy="964410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995727" y="3242355"/>
            <a:ext cx="527454" cy="989858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8707" y="4254800"/>
            <a:ext cx="1879399" cy="531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</a:t>
            </a:r>
            <a:r>
              <a:rPr lang="en-US" sz="32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1805" y="2362519"/>
            <a:ext cx="3400425" cy="857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</a:t>
            </a:r>
            <a:endParaRPr lang="en-US" sz="40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512681" y="3068404"/>
            <a:ext cx="714374" cy="1718145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61574" y="3219179"/>
            <a:ext cx="629239" cy="964410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9903608" y="3172524"/>
            <a:ext cx="527454" cy="989858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12974" y="4357600"/>
            <a:ext cx="2466033" cy="531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en-US" sz="32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61574" y="2292764"/>
            <a:ext cx="3400425" cy="857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endParaRPr lang="en-US" sz="40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07" y="4835724"/>
            <a:ext cx="1856687" cy="123554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701215" y="4303974"/>
            <a:ext cx="1879399" cy="531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endParaRPr lang="en-US" sz="32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74181" y="4406261"/>
            <a:ext cx="1184370" cy="531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en-US" sz="32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1170" y="657225"/>
            <a:ext cx="7605717" cy="5985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students,do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know?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9719" y="1255819"/>
            <a:ext cx="7948618" cy="556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meaning of the words?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531270" y="3219179"/>
            <a:ext cx="714374" cy="1638818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193887" y="3197972"/>
            <a:ext cx="629239" cy="964410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995727" y="3242355"/>
            <a:ext cx="527454" cy="989858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8707" y="4254800"/>
            <a:ext cx="1879399" cy="531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Auther</a:t>
            </a:r>
            <a:endParaRPr lang="en-US" sz="32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1805" y="2362519"/>
            <a:ext cx="3400425" cy="857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Writer</a:t>
            </a:r>
            <a:endParaRPr lang="en-US" sz="40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512681" y="3068404"/>
            <a:ext cx="714374" cy="1718145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061574" y="3219179"/>
            <a:ext cx="629239" cy="964410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9903608" y="3172524"/>
            <a:ext cx="527454" cy="989858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05218" y="4303974"/>
            <a:ext cx="1866258" cy="531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Artist</a:t>
            </a:r>
            <a:endParaRPr lang="en-US" sz="32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61574" y="2292764"/>
            <a:ext cx="3400425" cy="857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Painter</a:t>
            </a:r>
            <a:endParaRPr lang="en-US" sz="40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84097" y="4326247"/>
            <a:ext cx="1879399" cy="531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endParaRPr lang="en-US" sz="32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48923" y="4326247"/>
            <a:ext cx="1437878" cy="531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চিত্রশিল্পী</a:t>
            </a:r>
            <a:endParaRPr lang="en-US" sz="32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47" y="4835724"/>
            <a:ext cx="1473067" cy="15528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345" y="4780790"/>
            <a:ext cx="1128992" cy="15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63" y="503634"/>
            <a:ext cx="4474005" cy="5850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751" y="1557247"/>
            <a:ext cx="406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Upendrakishore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Roy Chowdhury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262" y="2925541"/>
            <a:ext cx="3286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Writers of children’s literature.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409557"/>
            <a:ext cx="3757613" cy="5646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7813" y="5051637"/>
            <a:ext cx="348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Zainul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Abedin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538" y="2495532"/>
            <a:ext cx="448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great painter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Zainul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Abedin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comes from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kishoregonj,too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6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409</Words>
  <Application>Microsoft Office PowerPoint</Application>
  <PresentationFormat>Widescreen</PresentationFormat>
  <Paragraphs>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36</cp:revision>
  <dcterms:created xsi:type="dcterms:W3CDTF">2020-08-11T04:17:22Z</dcterms:created>
  <dcterms:modified xsi:type="dcterms:W3CDTF">2021-02-22T10:15:18Z</dcterms:modified>
</cp:coreProperties>
</file>