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91" r:id="rId4"/>
    <p:sldId id="271" r:id="rId5"/>
    <p:sldId id="295" r:id="rId6"/>
    <p:sldId id="296" r:id="rId7"/>
    <p:sldId id="298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93" r:id="rId17"/>
    <p:sldId id="294" r:id="rId18"/>
    <p:sldId id="306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D1F3FF"/>
    <a:srgbClr val="04B819"/>
    <a:srgbClr val="FFB7B9"/>
    <a:srgbClr val="EAEAEA"/>
    <a:srgbClr val="D7D7D7"/>
    <a:srgbClr val="A3E7FF"/>
    <a:srgbClr val="FF66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7126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18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51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025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2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81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11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971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45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947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99770-6B2C-4F9C-981C-3F9655C6886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73AC6-B283-4547-BA90-DEB88AAE1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670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A01BA2-32CB-4819-87EB-31918DB53CE9}"/>
              </a:ext>
            </a:extLst>
          </p:cNvPr>
          <p:cNvGrpSpPr/>
          <p:nvPr userDrawn="1"/>
        </p:nvGrpSpPr>
        <p:grpSpPr>
          <a:xfrm>
            <a:off x="0" y="-13062"/>
            <a:ext cx="12216615" cy="6871063"/>
            <a:chOff x="-59640" y="-18967"/>
            <a:chExt cx="12273132" cy="68802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C761F31-891E-478E-A6CD-A2223084F944}"/>
                </a:ext>
              </a:extLst>
            </p:cNvPr>
            <p:cNvGrpSpPr/>
            <p:nvPr/>
          </p:nvGrpSpPr>
          <p:grpSpPr>
            <a:xfrm>
              <a:off x="-59640" y="-5889"/>
              <a:ext cx="12237998" cy="6867134"/>
              <a:chOff x="-126016" y="28521"/>
              <a:chExt cx="12237998" cy="686713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3690B5B6-1D5A-445F-9CAD-7E8F02307A33}"/>
                  </a:ext>
                </a:extLst>
              </p:cNvPr>
              <p:cNvGrpSpPr/>
              <p:nvPr/>
            </p:nvGrpSpPr>
            <p:grpSpPr>
              <a:xfrm>
                <a:off x="-126016" y="28521"/>
                <a:ext cx="12237998" cy="6867134"/>
                <a:chOff x="-1" y="-5889"/>
                <a:chExt cx="12192001" cy="6867134"/>
              </a:xfrm>
              <a:solidFill>
                <a:schemeClr val="bg1"/>
              </a:solidFill>
              <a:effectLst>
                <a:outerShdw blurRad="266700" dist="63500" sx="101000" sy="101000" algn="ctr" rotWithShape="0">
                  <a:schemeClr val="tx1">
                    <a:alpha val="35000"/>
                  </a:schemeClr>
                </a:outerShdw>
              </a:effectLst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EE97761C-BF72-420C-914A-F866185EF9F4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11296357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78256263-A44D-4C42-9F13-9BCB51246355}"/>
                    </a:ext>
                  </a:extLst>
                </p:cNvPr>
                <p:cNvSpPr/>
                <p:nvPr/>
              </p:nvSpPr>
              <p:spPr>
                <a:xfrm>
                  <a:off x="11298165" y="-5889"/>
                  <a:ext cx="893835" cy="686713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12270339-C576-478E-9D26-C543E40BB1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9285853" y="34409"/>
                <a:ext cx="1907501" cy="845882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195D1C2-9AD1-4794-B799-70FEC1FD67A3}"/>
                </a:ext>
              </a:extLst>
            </p:cNvPr>
            <p:cNvGrpSpPr/>
            <p:nvPr/>
          </p:nvGrpSpPr>
          <p:grpSpPr>
            <a:xfrm>
              <a:off x="-15206" y="-18967"/>
              <a:ext cx="12203969" cy="6880213"/>
              <a:chOff x="-24326" y="-22213"/>
              <a:chExt cx="12203969" cy="688021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ACCEF060-2A78-4B43-99DE-9F88B4C367EB}"/>
                  </a:ext>
                </a:extLst>
              </p:cNvPr>
              <p:cNvGrpSpPr/>
              <p:nvPr/>
            </p:nvGrpSpPr>
            <p:grpSpPr>
              <a:xfrm>
                <a:off x="-24326" y="-22213"/>
                <a:ext cx="12203969" cy="6880213"/>
                <a:chOff x="-1" y="-22213"/>
                <a:chExt cx="12203970" cy="6880213"/>
              </a:xfrm>
              <a:solidFill>
                <a:schemeClr val="bg1"/>
              </a:solidFill>
              <a:effectLst>
                <a:outerShdw blurRad="266700" dist="63500" sx="101000" sy="101000" algn="ctr" rotWithShape="0">
                  <a:schemeClr val="tx1">
                    <a:alpha val="35000"/>
                  </a:schemeClr>
                </a:outerShdw>
              </a:effectLst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87258A63-8ABB-4D35-82DA-04FEB58AE6E3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11296357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C601D775-4899-4BF6-AD21-82957A2122B8}"/>
                    </a:ext>
                  </a:extLst>
                </p:cNvPr>
                <p:cNvSpPr/>
                <p:nvPr/>
              </p:nvSpPr>
              <p:spPr>
                <a:xfrm>
                  <a:off x="11621052" y="-22213"/>
                  <a:ext cx="582917" cy="687411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824A2BB8-4E6A-4F7F-8DAD-EC43EB44E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9329395" y="-9133"/>
                <a:ext cx="1907501" cy="845882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2A3D366-730C-4BB6-818F-8DEE5B5FC6AE}"/>
                </a:ext>
              </a:extLst>
            </p:cNvPr>
            <p:cNvGrpSpPr/>
            <p:nvPr/>
          </p:nvGrpSpPr>
          <p:grpSpPr>
            <a:xfrm>
              <a:off x="-4795" y="-1"/>
              <a:ext cx="12218287" cy="6860855"/>
              <a:chOff x="-53642" y="66464"/>
              <a:chExt cx="12218288" cy="6860855"/>
            </a:xfrm>
            <a:solidFill>
              <a:schemeClr val="bg1"/>
            </a:solidFill>
            <a:effectLst>
              <a:outerShdw blurRad="266700" dist="63500" sx="101000" sy="101000" algn="ctr" rotWithShape="0">
                <a:schemeClr val="tx1">
                  <a:alpha val="35000"/>
                </a:schemeClr>
              </a:outerShdw>
            </a:effectLst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34FBB5E9-3ED5-48B5-986B-52DCFFF88F9D}"/>
                  </a:ext>
                </a:extLst>
              </p:cNvPr>
              <p:cNvSpPr/>
              <p:nvPr/>
            </p:nvSpPr>
            <p:spPr>
              <a:xfrm>
                <a:off x="-53642" y="69319"/>
                <a:ext cx="11296357" cy="6858000"/>
              </a:xfrm>
              <a:prstGeom prst="rect">
                <a:avLst/>
              </a:prstGeom>
              <a:gradFill flip="none" rotWithShape="1">
                <a:gsLst>
                  <a:gs pos="97000">
                    <a:srgbClr val="FFB7B9"/>
                  </a:gs>
                  <a:gs pos="58000">
                    <a:srgbClr val="A3E7FF"/>
                  </a:gs>
                  <a:gs pos="7000">
                    <a:srgbClr val="EAEAEA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90A7400D-B907-401E-88A4-3A441435DA0F}"/>
                  </a:ext>
                </a:extLst>
              </p:cNvPr>
              <p:cNvSpPr/>
              <p:nvPr/>
            </p:nvSpPr>
            <p:spPr>
              <a:xfrm>
                <a:off x="11852421" y="66464"/>
                <a:ext cx="312225" cy="685800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1" name="Picture 2" descr="https://scontent.fdac3-1.fna.fbcdn.net/v/t1.15752-9/107951496_311930766602537_1060549080084072161_n.jpg?_nc_cat=104&amp;_nc_sid=b96e70&amp;_nc_eui2=AeHiTi27J6RJlWBoQ691qO4KYXEGCCVKZBhhcQYIJUpkGDE6Ris2xM4BH_9wgBvZE1EHa-tboGOo2ZymqZ0o7Oxr&amp;_nc_ohc=RjQXcIAt2VAAX9466HM&amp;_nc_ht=scontent.fdac3-1.fna&amp;oh=779573f7160a362e5b660a39c6bbd367&amp;oe=5F367926">
            <a:extLst>
              <a:ext uri="{FF2B5EF4-FFF2-40B4-BE49-F238E27FC236}">
                <a16:creationId xmlns:a16="http://schemas.microsoft.com/office/drawing/2014/main" xmlns="" id="{870F7556-F1BF-4DB4-86BD-5C62A68C85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9856" y1="81769" x2="28520" y2="81769"/>
                        <a14:foregroundMark x1="28520" y1="81769" x2="48736" y2="80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39" y="-168901"/>
            <a:ext cx="1606204" cy="160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1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8BAF0AEA-6FBD-48BF-9625-C4DAC58D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6019" l="9100" r="90900">
                        <a14:foregroundMark x1="20800" y1="34815" x2="68500" y2="34815"/>
                        <a14:foregroundMark x1="20800" y1="26019" x2="37000" y2="25556"/>
                        <a14:foregroundMark x1="37000" y1="25556" x2="71800" y2="25556"/>
                        <a14:foregroundMark x1="13800" y1="47315" x2="88300" y2="47315"/>
                        <a14:foregroundMark x1="25200" y1="22222" x2="70400" y2="22222"/>
                        <a14:foregroundMark x1="70400" y1="22222" x2="78400" y2="21852"/>
                        <a14:foregroundMark x1="26700" y1="30556" x2="67400" y2="28056"/>
                        <a14:foregroundMark x1="74800" y1="26389" x2="86400" y2="32222"/>
                        <a14:foregroundMark x1="86400" y1="32222" x2="86800" y2="46574"/>
                        <a14:foregroundMark x1="86800" y1="46574" x2="86500" y2="46852"/>
                        <a14:foregroundMark x1="78100" y1="20556" x2="86900" y2="31389"/>
                        <a14:foregroundMark x1="86900" y1="31389" x2="86900" y2="32685"/>
                        <a14:foregroundMark x1="25200" y1="21852" x2="12300" y2="26852"/>
                        <a14:foregroundMark x1="12300" y1="26852" x2="12000" y2="41389"/>
                        <a14:foregroundMark x1="12000" y1="41389" x2="22000" y2="52685"/>
                        <a14:foregroundMark x1="22000" y1="52685" x2="78400" y2="52685"/>
                        <a14:foregroundMark x1="78400" y1="52685" x2="86500" y2="44352"/>
                        <a14:foregroundMark x1="27800" y1="38519" x2="45600" y2="38981"/>
                        <a14:foregroundMark x1="45600" y1="38981" x2="59400" y2="38056"/>
                        <a14:foregroundMark x1="59400" y1="38056" x2="85000" y2="38519"/>
                        <a14:foregroundMark x1="79900" y1="41852" x2="85800" y2="38981"/>
                        <a14:foregroundMark x1="31800" y1="41481" x2="45400" y2="36852"/>
                        <a14:foregroundMark x1="45400" y1="36852" x2="45400" y2="36852"/>
                        <a14:foregroundMark x1="11300" y1="18519" x2="25200" y2="18519"/>
                        <a14:foregroundMark x1="25200" y1="18519" x2="39200" y2="18056"/>
                        <a14:foregroundMark x1="39200" y1="18056" x2="42100" y2="18056"/>
                        <a14:foregroundMark x1="9100" y1="23519" x2="9800" y2="45648"/>
                        <a14:foregroundMark x1="50200" y1="18056" x2="89800" y2="21852"/>
                        <a14:foregroundMark x1="89800" y1="21852" x2="90200" y2="23519"/>
                        <a14:foregroundMark x1="63000" y1="17685" x2="81400" y2="18056"/>
                        <a14:foregroundMark x1="41400" y1="18056" x2="65600" y2="19722"/>
                        <a14:foregroundMark x1="55700" y1="18519" x2="67800" y2="18889"/>
                        <a14:foregroundMark x1="89800" y1="26389" x2="90900" y2="41667"/>
                        <a14:foregroundMark x1="90900" y1="41667" x2="84200" y2="55370"/>
                        <a14:foregroundMark x1="84200" y1="55370" x2="17700" y2="56944"/>
                        <a14:foregroundMark x1="17700" y1="56944" x2="9100" y2="47685"/>
                        <a14:foregroundMark x1="67400" y1="58148" x2="90200" y2="53981"/>
                        <a14:foregroundMark x1="89800" y1="43981" x2="89400" y2="51852"/>
                        <a14:foregroundMark x1="90900" y1="43981" x2="89400" y2="55648"/>
                        <a14:foregroundMark x1="9100" y1="49352" x2="17900" y2="56481"/>
                        <a14:foregroundMark x1="9100" y1="52315" x2="17900" y2="57778"/>
                        <a14:foregroundMark x1="81000" y1="19352" x2="90500" y2="28796"/>
                        <a14:foregroundMark x1="90500" y1="28796" x2="90500" y2="29352"/>
                        <a14:foregroundMark x1="81000" y1="18056" x2="90200" y2="23519"/>
                        <a14:foregroundMark x1="82100" y1="18056" x2="90500" y2="24722"/>
                        <a14:foregroundMark x1="17500" y1="38981" x2="54700" y2="41852"/>
                        <a14:foregroundMark x1="54700" y1="41852" x2="69000" y2="38981"/>
                        <a14:foregroundMark x1="69000" y1="38981" x2="69300" y2="38981"/>
                        <a14:foregroundMark x1="15300" y1="31852" x2="18200" y2="44352"/>
                        <a14:foregroundMark x1="22600" y1="42315" x2="50200" y2="38611"/>
                        <a14:foregroundMark x1="50200" y1="38611" x2="79200" y2="42315"/>
                        <a14:foregroundMark x1="31100" y1="42685" x2="41000" y2="43148"/>
                        <a14:foregroundMark x1="74400" y1="41019" x2="85000" y2="4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6" t="15824" r="7437" b="17224"/>
          <a:stretch/>
        </p:blipFill>
        <p:spPr>
          <a:xfrm>
            <a:off x="3632097" y="3624157"/>
            <a:ext cx="5232828" cy="30952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2856C5DA-6545-4178-A608-A20446C41B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1" b="90226" l="6069" r="92876">
                        <a14:foregroundMark x1="8971" y1="68421" x2="15831" y2="83459"/>
                        <a14:foregroundMark x1="15831" y1="83459" x2="44855" y2="94737"/>
                        <a14:foregroundMark x1="44855" y1="94737" x2="62797" y2="90226"/>
                        <a14:foregroundMark x1="62797" y1="90226" x2="80739" y2="90226"/>
                        <a14:foregroundMark x1="84960" y1="80451" x2="85224" y2="59398"/>
                        <a14:foregroundMark x1="87071" y1="68421" x2="88918" y2="56391"/>
                        <a14:foregroundMark x1="80211" y1="66165" x2="79683" y2="33083"/>
                        <a14:foregroundMark x1="78100" y1="68421" x2="75462" y2="60902"/>
                        <a14:foregroundMark x1="75462" y1="60902" x2="72032" y2="45865"/>
                        <a14:foregroundMark x1="10026" y1="84962" x2="8179" y2="67669"/>
                        <a14:foregroundMark x1="7124" y1="63910" x2="6069" y2="55639"/>
                        <a14:foregroundMark x1="23483" y1="27068" x2="23483" y2="20301"/>
                        <a14:foregroundMark x1="80475" y1="33083" x2="80211" y2="27068"/>
                        <a14:foregroundMark x1="88918" y1="52632" x2="90237" y2="41353"/>
                        <a14:foregroundMark x1="89974" y1="52632" x2="91557" y2="46617"/>
                        <a14:foregroundMark x1="89446" y1="57895" x2="92084" y2="50376"/>
                        <a14:foregroundMark x1="92084" y1="50376" x2="92084" y2="50376"/>
                        <a14:foregroundMark x1="89182" y1="47368" x2="90765" y2="33835"/>
                        <a14:foregroundMark x1="80475" y1="33083" x2="80739" y2="21805"/>
                        <a14:foregroundMark x1="80739" y1="21805" x2="81530" y2="18045"/>
                        <a14:foregroundMark x1="23483" y1="21053" x2="22955" y2="14286"/>
                        <a14:foregroundMark x1="81530" y1="15789" x2="82058" y2="8271"/>
                        <a14:foregroundMark x1="87071" y1="48872" x2="87071" y2="37594"/>
                        <a14:foregroundMark x1="87071" y1="37594" x2="86280" y2="25564"/>
                        <a14:foregroundMark x1="90765" y1="37594" x2="90765" y2="27820"/>
                        <a14:foregroundMark x1="90765" y1="27820" x2="90765" y2="27820"/>
                        <a14:foregroundMark x1="91557" y1="50376" x2="92876" y2="41353"/>
                        <a14:foregroundMark x1="28232" y1="61654" x2="29288" y2="53383"/>
                        <a14:foregroundMark x1="31398" y1="66917" x2="31398" y2="58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" r="7590" b="5994"/>
          <a:stretch/>
        </p:blipFill>
        <p:spPr>
          <a:xfrm>
            <a:off x="666628" y="4637939"/>
            <a:ext cx="10522634" cy="219799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9E52EBE8-8163-4B2E-BED3-88D0DCBEE9D4}"/>
              </a:ext>
            </a:extLst>
          </p:cNvPr>
          <p:cNvSpPr/>
          <p:nvPr/>
        </p:nvSpPr>
        <p:spPr>
          <a:xfrm>
            <a:off x="7816604" y="5455734"/>
            <a:ext cx="164687" cy="1402266"/>
          </a:xfrm>
          <a:prstGeom prst="roundRect">
            <a:avLst/>
          </a:prstGeom>
          <a:solidFill>
            <a:srgbClr val="04B81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BE0C92CC-2439-492E-9227-653D20F68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52" y="5915575"/>
            <a:ext cx="783865" cy="7509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68E9771B-1D6C-4E60-8B3E-C0B20643F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0478" y="5968440"/>
            <a:ext cx="783865" cy="7509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8AF4C00-2FC1-4D21-B99F-8CE459780B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54" y="849250"/>
            <a:ext cx="783865" cy="750943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64E13DA9-6902-46B1-A3F5-B8E1C91C98AD}"/>
              </a:ext>
            </a:extLst>
          </p:cNvPr>
          <p:cNvSpPr/>
          <p:nvPr/>
        </p:nvSpPr>
        <p:spPr>
          <a:xfrm>
            <a:off x="4660969" y="5448845"/>
            <a:ext cx="164687" cy="1402265"/>
          </a:xfrm>
          <a:prstGeom prst="roundRect">
            <a:avLst/>
          </a:prstGeom>
          <a:solidFill>
            <a:srgbClr val="04B81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4B2C9C8-D44F-4CE1-8253-8AE7A84F406A}"/>
              </a:ext>
            </a:extLst>
          </p:cNvPr>
          <p:cNvSpPr/>
          <p:nvPr/>
        </p:nvSpPr>
        <p:spPr>
          <a:xfrm>
            <a:off x="2376561" y="3166010"/>
            <a:ext cx="8386145" cy="2535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4AB134E-E264-4DB5-B479-FD6E2721E3CA}"/>
              </a:ext>
            </a:extLst>
          </p:cNvPr>
          <p:cNvSpPr/>
          <p:nvPr/>
        </p:nvSpPr>
        <p:spPr>
          <a:xfrm>
            <a:off x="4473527" y="5431262"/>
            <a:ext cx="3549968" cy="45719"/>
          </a:xfrm>
          <a:prstGeom prst="rect">
            <a:avLst/>
          </a:prstGeom>
          <a:solidFill>
            <a:srgbClr val="04B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27" y="184752"/>
            <a:ext cx="4246323" cy="28308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0872" y="3689464"/>
            <a:ext cx="7195278" cy="18528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0.01296 C 0.05742 -0.00139 0.09805 -0.01574 0.12877 -0.0007 C 0.15963 0.01458 0.18177 0.05717 0.20169 0.1037 C 0.22161 0.15046 0.21393 0.2375 0.24831 0.27963 C 0.28281 0.32176 0.34779 0.31551 0.4082 0.35694 C 0.46849 0.39861 0.55234 0.4993 0.61029 0.52893 C 0.66823 0.55856 0.71354 0.5081 0.75599 0.53472 C 0.79831 0.56157 0.84583 0.66042 0.86458 0.68935 C 0.88346 0.71829 0.87617 0.71366 0.86901 0.70879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309687"/>
            <a:ext cx="84772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53" y="1126037"/>
            <a:ext cx="8496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7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04925"/>
            <a:ext cx="85058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271587"/>
            <a:ext cx="8496300" cy="43148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</p:spTree>
    <p:extLst>
      <p:ext uri="{BB962C8B-B14F-4D97-AF65-F5344CB8AC3E}">
        <p14:creationId xmlns:p14="http://schemas.microsoft.com/office/powerpoint/2010/main" val="2441372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34" y="644308"/>
            <a:ext cx="6079645" cy="563123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89059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6" y="465811"/>
            <a:ext cx="6490179" cy="610254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2252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2" y="1151546"/>
            <a:ext cx="10058400" cy="46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27" y="518656"/>
            <a:ext cx="4451635" cy="59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77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4" y="1234466"/>
            <a:ext cx="9601200" cy="53911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3670126" y="2567836"/>
            <a:ext cx="5185775" cy="17661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0" y="1234466"/>
            <a:ext cx="9601200" cy="53911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3670126" y="2567835"/>
            <a:ext cx="5185775" cy="17661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70126" y="3427954"/>
            <a:ext cx="5185775" cy="17661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17726" y="3427954"/>
            <a:ext cx="5338175" cy="9812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17726" y="2764074"/>
            <a:ext cx="5438384" cy="24300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5918547"/>
            <a:ext cx="5438384" cy="156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71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588B7C-6D6F-4DA7-BB05-F29451D53094}"/>
              </a:ext>
            </a:extLst>
          </p:cNvPr>
          <p:cNvSpPr txBox="1"/>
          <p:nvPr/>
        </p:nvSpPr>
        <p:spPr>
          <a:xfrm>
            <a:off x="861829" y="1540211"/>
            <a:ext cx="9728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THANKS FOR WATCHING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C99F2DB-02F5-4060-9AF4-49F86D58BBC3}"/>
              </a:ext>
            </a:extLst>
          </p:cNvPr>
          <p:cNvSpPr/>
          <p:nvPr/>
        </p:nvSpPr>
        <p:spPr>
          <a:xfrm flipV="1">
            <a:off x="1854954" y="1185161"/>
            <a:ext cx="9348148" cy="57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75" y="3436081"/>
            <a:ext cx="7300124" cy="31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95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09" b="47190"/>
          <a:stretch/>
        </p:blipFill>
        <p:spPr>
          <a:xfrm>
            <a:off x="488512" y="1438007"/>
            <a:ext cx="6766473" cy="223430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337CECF-D4A8-48D0-AC39-2C9ACB1D20C2}"/>
              </a:ext>
            </a:extLst>
          </p:cNvPr>
          <p:cNvSpPr/>
          <p:nvPr/>
        </p:nvSpPr>
        <p:spPr>
          <a:xfrm flipV="1">
            <a:off x="1853208" y="1101172"/>
            <a:ext cx="848558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B2F1506-B9DC-46F8-944A-78277668696B}"/>
              </a:ext>
            </a:extLst>
          </p:cNvPr>
          <p:cNvSpPr txBox="1"/>
          <p:nvPr/>
        </p:nvSpPr>
        <p:spPr>
          <a:xfrm>
            <a:off x="5885876" y="4446222"/>
            <a:ext cx="5341757" cy="523220"/>
          </a:xfrm>
          <a:prstGeom prst="rect">
            <a:avLst/>
          </a:prstGeom>
          <a:noFill/>
          <a:ln w="57150">
            <a:solidFill>
              <a:srgbClr val="00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শ্রেণীঃতৃতীয়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ounded Rectangle 8">
            <a:extLst>
              <a:ext uri="{FF2B5EF4-FFF2-40B4-BE49-F238E27FC236}">
                <a16:creationId xmlns:a16="http://schemas.microsoft.com/office/drawing/2014/main" xmlns="" id="{A22BD885-5C5B-47BE-967F-1091855E56F1}"/>
              </a:ext>
            </a:extLst>
          </p:cNvPr>
          <p:cNvSpPr/>
          <p:nvPr/>
        </p:nvSpPr>
        <p:spPr>
          <a:xfrm>
            <a:off x="4516765" y="-1"/>
            <a:ext cx="2738221" cy="9893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পরিচিতি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66" y="1280391"/>
            <a:ext cx="1914231" cy="29792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0A77032-616B-4F77-B182-A0B584BDD0A5}"/>
              </a:ext>
            </a:extLst>
          </p:cNvPr>
          <p:cNvSpPr txBox="1"/>
          <p:nvPr/>
        </p:nvSpPr>
        <p:spPr>
          <a:xfrm>
            <a:off x="488511" y="1333430"/>
            <a:ext cx="6766473" cy="24622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5400" b="1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দিব্যেন্দু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</a:t>
            </a:r>
            <a:endParaRPr lang="en-US" sz="5400" b="1" baseline="-25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000" b="1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r"/>
            <a:r>
              <a:rPr lang="en-US" sz="2000" b="1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                                    ১০ </a:t>
            </a:r>
            <a:r>
              <a:rPr lang="en-US" sz="2000" b="1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b="1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বারোমাসা</a:t>
            </a:r>
            <a:r>
              <a:rPr lang="en-US" sz="2000" b="1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b="1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প্রাথমিক বিদ্যালয় </a:t>
            </a:r>
          </a:p>
          <a:p>
            <a:pPr algn="r"/>
            <a:r>
              <a:rPr lang="en-US" sz="2000" b="1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000" b="1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, ঝিনাইদহ। </a:t>
            </a:r>
          </a:p>
          <a:p>
            <a:pPr algn="r"/>
            <a:r>
              <a:rPr lang="en-US" sz="2000" b="1" dirty="0" err="1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000" b="1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০১৭১৭৪৮৯৬৭০</a:t>
            </a:r>
          </a:p>
          <a:p>
            <a:pPr algn="r"/>
            <a:r>
              <a:rPr lang="en-US" sz="2000" b="1" dirty="0" smtClean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binduphy540780@gmail.com</a:t>
            </a:r>
            <a:endParaRPr lang="en-US" b="1" dirty="0">
              <a:solidFill>
                <a:srgbClr val="00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4" y="1713650"/>
            <a:ext cx="1633928" cy="1633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39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5F9958-1859-4670-B0A6-7276442E2F84}"/>
              </a:ext>
            </a:extLst>
          </p:cNvPr>
          <p:cNvSpPr txBox="1"/>
          <p:nvPr/>
        </p:nvSpPr>
        <p:spPr>
          <a:xfrm>
            <a:off x="576198" y="1679428"/>
            <a:ext cx="10186740" cy="31700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৩.১.১- পানির উৎস সমূহ চিহ্নিত করতে পারবে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৩.২.১-পানিয় জল ও পানের অযোগ্য জল চিহ্নিত করতে পারবে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৩.৩.১- মানুষের জন্য পনির গুরুত্ব বর্ননা করতে পারবে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৩.৪.১- পানির অপচয়ের পরিনাম সম্পর্কে বলতে পারবে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3"/>
          <a:stretch/>
        </p:blipFill>
        <p:spPr>
          <a:xfrm>
            <a:off x="76201" y="264089"/>
            <a:ext cx="5784204" cy="42929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4860099"/>
            <a:ext cx="11134595" cy="1866378"/>
          </a:xfrm>
          <a:prstGeom prst="rect">
            <a:avLst/>
          </a:prstGeom>
          <a:solidFill>
            <a:srgbClr val="04B81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জীবনের জন্য পানি 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0405" y="1365337"/>
            <a:ext cx="5350390" cy="940495"/>
          </a:xfrm>
          <a:prstGeom prst="rect">
            <a:avLst/>
          </a:prstGeom>
          <a:solidFill>
            <a:srgbClr val="04B81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ছবিতে বা মানচিত্রে কী কী দেখা যাচ্ছে?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0405" y="2508669"/>
            <a:ext cx="5350390" cy="922752"/>
          </a:xfrm>
          <a:prstGeom prst="rect">
            <a:avLst/>
          </a:prstGeom>
          <a:solidFill>
            <a:srgbClr val="04B81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1F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উপরিভাগ কীসে ঢাকা আছে?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1F3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0405" y="3544866"/>
            <a:ext cx="5350391" cy="835069"/>
          </a:xfrm>
          <a:prstGeom prst="rect">
            <a:avLst/>
          </a:prstGeom>
          <a:solidFill>
            <a:srgbClr val="04B81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 কীসের পরিমাণ বেশি  দেখা যাচ্ছে?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7" y="1413613"/>
            <a:ext cx="9361706" cy="4800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03123" y="250521"/>
            <a:ext cx="751561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08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79664"/>
            <a:ext cx="9193582" cy="4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15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300162"/>
            <a:ext cx="85153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9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295400"/>
            <a:ext cx="84772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33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61" y="1174901"/>
            <a:ext cx="9578551" cy="48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04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97</Words>
  <Application>Microsoft Office PowerPoint</Application>
  <PresentationFormat>Widescreen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Bahnschrift SemiBold Condensed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Bindu</cp:lastModifiedBy>
  <cp:revision>17</cp:revision>
  <dcterms:created xsi:type="dcterms:W3CDTF">2019-07-08T06:33:45Z</dcterms:created>
  <dcterms:modified xsi:type="dcterms:W3CDTF">2021-02-19T13:45:09Z</dcterms:modified>
</cp:coreProperties>
</file>