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63" r:id="rId6"/>
    <p:sldId id="262" r:id="rId7"/>
    <p:sldId id="280" r:id="rId8"/>
    <p:sldId id="290" r:id="rId9"/>
    <p:sldId id="289" r:id="rId10"/>
    <p:sldId id="264" r:id="rId11"/>
    <p:sldId id="287" r:id="rId12"/>
    <p:sldId id="284" r:id="rId13"/>
    <p:sldId id="271" r:id="rId14"/>
    <p:sldId id="291" r:id="rId15"/>
    <p:sldId id="308" r:id="rId16"/>
    <p:sldId id="294" r:id="rId17"/>
    <p:sldId id="297" r:id="rId18"/>
    <p:sldId id="298" r:id="rId19"/>
    <p:sldId id="299" r:id="rId20"/>
    <p:sldId id="307" r:id="rId21"/>
    <p:sldId id="296" r:id="rId22"/>
    <p:sldId id="309" r:id="rId23"/>
    <p:sldId id="310" r:id="rId24"/>
    <p:sldId id="311" r:id="rId25"/>
    <p:sldId id="273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3300"/>
    <a:srgbClr val="FF0066"/>
    <a:srgbClr val="FF00FF"/>
    <a:srgbClr val="7030A0"/>
    <a:srgbClr val="660066"/>
    <a:srgbClr val="00FFFF"/>
    <a:srgbClr val="FFFFFF"/>
    <a:srgbClr val="663300"/>
    <a:srgbClr val="532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6C34-6A2B-4B29-8440-A0378932500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F896-6D00-4063-8657-AEE4A860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mdkhairul000555@gmail.com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941689" y="214489"/>
            <a:ext cx="7789333" cy="1253067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1022" y="379357"/>
            <a:ext cx="745066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আসসালামু</a:t>
            </a:r>
            <a:r>
              <a:rPr lang="en-US" sz="5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আলাইকুম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7334" y="1632424"/>
            <a:ext cx="9900355" cy="4960287"/>
          </a:xfrm>
          <a:prstGeom prst="roundRect">
            <a:avLst>
              <a:gd name="adj" fmla="val 184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41689" y="1736257"/>
            <a:ext cx="756355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b="1" dirty="0">
              <a:ln w="12700">
                <a:solidFill>
                  <a:srgbClr val="FF0066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3" y="2725428"/>
            <a:ext cx="7563555" cy="3524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68050" y="49059"/>
            <a:ext cx="6950270" cy="8728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dirty="0">
              <a:ln>
                <a:solidFill>
                  <a:srgbClr val="FF00FF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124" y="106632"/>
            <a:ext cx="644412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সমাজসেবার</a:t>
            </a:r>
            <a:r>
              <a:rPr lang="en-US" sz="4400" b="1" dirty="0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রূপরেখা</a:t>
            </a:r>
            <a:endParaRPr lang="en-US" sz="4400" b="1" dirty="0">
              <a:ln>
                <a:solidFill>
                  <a:srgbClr val="FF00FF"/>
                </a:solidFill>
              </a:ln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274" y="979488"/>
            <a:ext cx="11041040" cy="55213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36620" y="1324104"/>
            <a:ext cx="10096348" cy="48320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মাানবকল্যাণ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ও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উন্নয়ণের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জন্য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গৃহিত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কর্মসূচিই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সমাজসেবা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নামে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54" y="1756953"/>
            <a:ext cx="3837487" cy="2769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27" y="1802674"/>
            <a:ext cx="4244055" cy="26778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5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8644" y="221885"/>
            <a:ext cx="5217346" cy="11366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738" y="374712"/>
            <a:ext cx="421930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দলীয়</a:t>
            </a:r>
            <a:r>
              <a:rPr lang="en-US" sz="4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কাজঃ</a:t>
            </a:r>
            <a:endParaRPr lang="en-US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2068" y="1512710"/>
            <a:ext cx="10172170" cy="455947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529" y="2267977"/>
            <a:ext cx="8114947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প্রতিটি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দল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সমাজের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মানুষের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সেবা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করা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যায়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তার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একটি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তালিকা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পোষ্টার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পেপারে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উপস্থাপন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….</a:t>
            </a:r>
            <a:endParaRPr lang="en-US" sz="4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00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378" y="1169803"/>
            <a:ext cx="11790199" cy="55183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86446" y="251330"/>
            <a:ext cx="7080069" cy="8434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299" y="302880"/>
            <a:ext cx="6550355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US" sz="44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সমাজসেবার</a:t>
            </a:r>
            <a:r>
              <a:rPr lang="en-US" sz="4400" b="1" dirty="0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তাৎপর্য</a:t>
            </a:r>
            <a:endParaRPr lang="en-US" sz="1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454" y="1512946"/>
            <a:ext cx="10816046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পেশার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বরে।তারা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সকলে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সমান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নয়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সুযোগ-সুবিধা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সমান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নয়।কেউ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বিপুল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সম্পদের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অধিকারী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কেউ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অতীব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গরীব।সমাজের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শ্রেণিভেদে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চাহিদানুসারে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স্বেচ্ছায়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সহযোগিতা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করাই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মুলত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5400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9874" y="39301"/>
            <a:ext cx="6178732" cy="10950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703" y="245593"/>
            <a:ext cx="5499073" cy="769441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সম্পদ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ব্যয়ঃ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- </a:t>
            </a:r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455" y="1493631"/>
            <a:ext cx="11578740" cy="51945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150" y="1632858"/>
            <a:ext cx="10608058" cy="4832092"/>
          </a:xfrm>
          <a:prstGeom prst="rect">
            <a:avLst/>
          </a:prstGeom>
          <a:solidFill>
            <a:srgbClr val="7030A0"/>
          </a:solidFill>
          <a:ln>
            <a:solidFill>
              <a:srgbClr val="FF006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400" b="1" dirty="0" smtClean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000" b="1" dirty="0" smtClean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সম্পদশালী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ব্যক্তিগণ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অভাবী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জনগোষ্টীর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উন্নয়নে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তাদের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সম্পদ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ব্যয়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করা</a:t>
            </a:r>
            <a:r>
              <a:rPr lang="en-US" sz="40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40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66" y="2054111"/>
            <a:ext cx="4213861" cy="260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3" y="2054111"/>
            <a:ext cx="4101065" cy="260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83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2834" y="100144"/>
            <a:ext cx="6596743" cy="10493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033" y="366105"/>
            <a:ext cx="578684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প্রতিষ্ঠান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গড়াঃ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-</a:t>
            </a:r>
            <a:endParaRPr lang="en-US" sz="1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634" y="1278397"/>
            <a:ext cx="11639005" cy="55796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44" y="1806040"/>
            <a:ext cx="10911784" cy="5078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ু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সমাজের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মানুরে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কল্যাণে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এমন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প্রতিষ্ঠা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গড়ে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তুলতে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হবে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যাতে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অভবী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লোকেরা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সেখানে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কর্ম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করে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নিজের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প্রয়োজনে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আয়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করতে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পারে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6" y="2140939"/>
            <a:ext cx="4524309" cy="2574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6" y="2140939"/>
            <a:ext cx="4426934" cy="26270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138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9994" y="191393"/>
            <a:ext cx="6172200" cy="10495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আল্লাহর</a:t>
            </a:r>
            <a:r>
              <a:rPr lang="en-US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নির্দেশনা</a:t>
            </a:r>
            <a:endParaRPr lang="en-US" sz="5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944" y="1541417"/>
            <a:ext cx="11821886" cy="5225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196" y="1891830"/>
            <a:ext cx="11041381" cy="4524315"/>
          </a:xfrm>
          <a:prstGeom prst="rect">
            <a:avLst/>
          </a:prstGeom>
          <a:solidFill>
            <a:srgbClr val="00FFFF">
              <a:alpha val="92941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অর্থশালী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ব্যক্তি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সমাজের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অবহেলিত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মানুষের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কল্যাণে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এমন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প্রতিষ্ঠান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গড়বে,যে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প্রতিষ্ঠানে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অভাবী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লোকেরা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তাদের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আর্থিক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সমস্যার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সুরহা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করতে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পারে।বাঁচার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অবলম্বন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খুঁজে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পায়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মহান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আল্লাহ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বলেন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অর্থঃ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-‘‘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এবং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তাদের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ধনীদের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)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ধন-সম্পদে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রয়েছে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অভাবগ্রস্ত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ও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বঞ্ছিতদের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হক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।”(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সূরা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আল-যারিয়াত,আয়াত-১৯)</a:t>
            </a:r>
          </a:p>
        </p:txBody>
      </p:sp>
    </p:spTree>
    <p:extLst>
      <p:ext uri="{BB962C8B-B14F-4D97-AF65-F5344CB8AC3E}">
        <p14:creationId xmlns:p14="http://schemas.microsoft.com/office/powerpoint/2010/main" val="191495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87417" y="431076"/>
            <a:ext cx="5134069" cy="12932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6659" y="712550"/>
            <a:ext cx="413207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জোড়ায়</a:t>
            </a:r>
            <a:r>
              <a:rPr lang="en-US" sz="4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7104" y="1724298"/>
            <a:ext cx="10072048" cy="4754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327" y="2208912"/>
            <a:ext cx="795760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সংক্ষিপ্ত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লিখঃ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১.সমাজে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সম্পদ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ব্যয়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বলতে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বোঝ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8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২.সমাজে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পতিষ্ঠান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গড়া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বলতে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বোঝ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06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278" y="201212"/>
            <a:ext cx="6988351" cy="10154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697" y="385794"/>
            <a:ext cx="6155241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নিরক্ষরতা</a:t>
            </a:r>
            <a:r>
              <a:rPr lang="en-US" sz="3600" b="1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দূরীকরণ</a:t>
            </a:r>
            <a:endParaRPr lang="en-US" sz="3600" b="1" dirty="0">
              <a:ln w="12700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772" y="1395182"/>
            <a:ext cx="11475233" cy="52930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30" y="1752127"/>
            <a:ext cx="10659290" cy="4401205"/>
          </a:xfrm>
          <a:prstGeom prst="rect">
            <a:avLst/>
          </a:prstGeom>
          <a:solidFill>
            <a:srgbClr val="53209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সমাজে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অশিক্ষা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নিরক্ষরতার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হাত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থেকে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মুক্ত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রক্ষ্যে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তায়ালা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অর্থঃ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-‘‘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করুণ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আপনার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প্রতিপালকের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নামে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যিনি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আপনাকে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করেছেন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।’’(সূরা-আল-আলাক,আয়াত-১)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7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2126" y="155215"/>
            <a:ext cx="7667897" cy="902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8" y="221537"/>
            <a:ext cx="6361611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জ্ঞান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অর্জন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আবশ্যকীয়</a:t>
            </a:r>
            <a:endParaRPr lang="en-US" sz="2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38" y="1224256"/>
            <a:ext cx="11240591" cy="51242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38" y="1779933"/>
            <a:ext cx="9888583" cy="35394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রাসূল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(স.)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হূঁশিয়ার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করে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বলেছেন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,</a:t>
            </a:r>
          </a:p>
          <a:p>
            <a:pPr algn="ctr"/>
            <a:endParaRPr lang="en-US" sz="4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অর্থঃ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-‘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জ্ঞান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অন্বেষণ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করা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প্রত্যেক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মুসলমানের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উপর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ফরজ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।’’(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ইবনে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মাজাহ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ও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বায়হাকি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)</a:t>
            </a:r>
            <a:r>
              <a:rPr lang="en-US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4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6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4560" y="38106"/>
            <a:ext cx="8268787" cy="10394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504" y="173106"/>
            <a:ext cx="618689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বিশৃঙ্খলা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দূরীকরণ</a:t>
            </a:r>
            <a:endParaRPr lang="en-US" sz="4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5131" y="1149205"/>
            <a:ext cx="11534504" cy="53801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116" y="1242376"/>
            <a:ext cx="10864203" cy="4247317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সমাজে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কোন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বিশৃঙ্খলা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বা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গোলযোগ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হলে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তা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দূর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করতে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হবে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মহান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আল্লাহ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বলেছেন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  <a:endParaRPr lang="en-US" sz="3600" b="1" i="1" dirty="0" smtClean="0">
              <a:ln w="22225">
                <a:solidFill>
                  <a:srgbClr val="0033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অর্থঃ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-‘‘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ফিতনা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বিশৃঙ্খলা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হত্যা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অপেক্ষা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গুরুতর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।”(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সূরা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আল-বাকারা,আয়াত-১৯১)</a:t>
            </a:r>
            <a:endParaRPr lang="en-US" sz="3600" b="1" i="1" dirty="0">
              <a:ln w="22225">
                <a:solidFill>
                  <a:srgbClr val="0033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29138" y="3203"/>
            <a:ext cx="3500437" cy="923268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1290" y="87848"/>
            <a:ext cx="3079685" cy="769441"/>
          </a:xfrm>
          <a:prstGeom prst="rect">
            <a:avLst/>
          </a:prstGeom>
          <a:solidFill>
            <a:srgbClr val="92D050"/>
          </a:solidFill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পরিচিতি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flipH="1">
            <a:off x="6211417" y="1248010"/>
            <a:ext cx="45719" cy="5194856"/>
          </a:xfrm>
          <a:prstGeom prst="diagStri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2230" y="863277"/>
            <a:ext cx="4724124" cy="81279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525983" y="1001763"/>
            <a:ext cx="3217042" cy="584775"/>
          </a:xfrm>
          <a:prstGeom prst="rect">
            <a:avLst/>
          </a:prstGeom>
          <a:solidFill>
            <a:srgbClr val="7030A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শিক্ষক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পরিচিতি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564487" y="926472"/>
            <a:ext cx="4836938" cy="906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417601" y="1096994"/>
            <a:ext cx="3130709" cy="646331"/>
          </a:xfrm>
          <a:prstGeom prst="rect">
            <a:avLst/>
          </a:prstGeom>
          <a:solidFill>
            <a:schemeClr val="accent6"/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পাঠ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পরিচিতি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414338" y="1913850"/>
            <a:ext cx="5663087" cy="4566166"/>
          </a:xfrm>
          <a:prstGeom prst="fram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91128" y="1931577"/>
            <a:ext cx="5079998" cy="4548438"/>
          </a:xfrm>
          <a:prstGeom prst="frame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156" y="1913850"/>
            <a:ext cx="4775449" cy="43396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মোঃ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খাইরুল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সহকারি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(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শিবগঞ্জ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উচ্চ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মহাদেবপুর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নওগাঁ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mdkhairul000555@gmail.com</a:t>
            </a:r>
            <a:r>
              <a:rPr lang="en-US" sz="24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2400" b="1" dirty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3374" y="1996330"/>
            <a:ext cx="5067752" cy="444653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</a:t>
            </a:r>
            <a:r>
              <a:rPr lang="en-US" sz="2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নৈতিক</a:t>
            </a:r>
            <a:r>
              <a:rPr lang="en-US" sz="2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শ্রেণিঃ৮ম</a:t>
            </a: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অধ্যায়ঃ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চতুর্থ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৫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সময়ঃ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৫০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মিনিট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63158" y="2430137"/>
            <a:ext cx="1882722" cy="1127452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841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2753" y="78376"/>
            <a:ext cx="6466117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3280" y="316021"/>
            <a:ext cx="45850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রাস্তা</a:t>
            </a:r>
            <a:r>
              <a:rPr lang="en-US" sz="4800" b="1" dirty="0" smtClean="0">
                <a:ln>
                  <a:solidFill>
                    <a:srgbClr val="532098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সংস্কার</a:t>
            </a:r>
            <a:endParaRPr lang="en-US" sz="4800" b="1" dirty="0">
              <a:ln>
                <a:solidFill>
                  <a:srgbClr val="532098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943" y="1881051"/>
            <a:ext cx="11808823" cy="4376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634" y="2176254"/>
            <a:ext cx="1075944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8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8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8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ভাঙা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রাস্তা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সংষ্কার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মেরামত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31" y="2571106"/>
            <a:ext cx="4203111" cy="2237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38" y="2571107"/>
            <a:ext cx="4339320" cy="2237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642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05004" y="47609"/>
            <a:ext cx="4049485" cy="12576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067" y="291714"/>
            <a:ext cx="3531358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ব্রীজ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নির্মাণ</a:t>
            </a:r>
            <a:endParaRPr lang="en-US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886" y="1305260"/>
            <a:ext cx="11678194" cy="547286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211" y="1660551"/>
            <a:ext cx="10737669" cy="48320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সমাজের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জনগণের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প্রয়োজনে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পুল-সাঁকো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নির্মাণ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7" y="2048347"/>
            <a:ext cx="2853979" cy="2443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9" y="2048347"/>
            <a:ext cx="3028950" cy="2443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29" y="2111923"/>
            <a:ext cx="2619375" cy="2316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5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966" y="130629"/>
            <a:ext cx="5172891" cy="1075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31472" y="324080"/>
            <a:ext cx="455893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নতুণ</a:t>
            </a:r>
            <a:r>
              <a:rPr lang="en-US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রাস্তা</a:t>
            </a:r>
            <a:r>
              <a:rPr lang="en-US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নির্মাণ</a:t>
            </a:r>
            <a:endParaRPr lang="en-US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2149" y="1371600"/>
            <a:ext cx="11064240" cy="512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9166" y="1802674"/>
            <a:ext cx="10241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যেখানে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রাস্তা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নির্মাণ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করা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আশু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প্রয়োজন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নেখানে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নতুন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রাস্তা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নির্মাণ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করে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দেওয়া</a:t>
            </a:r>
            <a:r>
              <a:rPr lang="en-US" sz="36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36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2011680"/>
            <a:ext cx="8203473" cy="2769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248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3868" y="176348"/>
            <a:ext cx="5199017" cy="117565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6160" y="378823"/>
            <a:ext cx="4454434" cy="770708"/>
          </a:xfrm>
          <a:prstGeom prst="rect">
            <a:avLst/>
          </a:prstGeom>
          <a:solidFill>
            <a:schemeClr val="accent6"/>
          </a:solidFill>
          <a:ln>
            <a:solidFill>
              <a:srgbClr val="FF006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রোগীর</a:t>
            </a:r>
            <a:r>
              <a:rPr lang="en-US" sz="4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সেবাদান</a:t>
            </a:r>
            <a:endParaRPr lang="en-US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9269" y="1554480"/>
            <a:ext cx="10855233" cy="497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532" y="1810493"/>
            <a:ext cx="9666516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অসুস্থ-রুগ্ন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ব্যক্তির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সেবা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ও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আহত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ব্যক্তিকে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হাসপাতালে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পৌঁছে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দেওযা</a:t>
            </a:r>
            <a:r>
              <a:rPr lang="en-US" sz="40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40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79" y="2118768"/>
            <a:ext cx="4459606" cy="2518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29" y="2195852"/>
            <a:ext cx="3634875" cy="24414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147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83824" y="285234"/>
            <a:ext cx="3879669" cy="94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59380" y="401553"/>
            <a:ext cx="329878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বৃক্ষ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রোপণ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7281" y="1263358"/>
            <a:ext cx="9784080" cy="551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1051" y="2004930"/>
            <a:ext cx="8516983" cy="4154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রাস্তার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পাশে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বৃক্ষ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রোপণ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ও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বৃক্ষ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সংরক্ষণ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46" y="2153874"/>
            <a:ext cx="4163035" cy="2587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6" y="2252673"/>
            <a:ext cx="3292250" cy="2489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60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0496" y="191070"/>
            <a:ext cx="6373504" cy="13101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0430" y="305297"/>
            <a:ext cx="4531056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বাড়ির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sz="6000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350" y="1857375"/>
            <a:ext cx="11072814" cy="408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898" y="2432726"/>
            <a:ext cx="9800368" cy="2862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‘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জাতির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নেতা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তিনিই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যিনি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জাতির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সেবক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’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আলোচনা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……</a:t>
            </a:r>
            <a:endParaRPr lang="en-US" sz="6000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76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57099" y="148284"/>
            <a:ext cx="5377217" cy="11710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833" y="388930"/>
            <a:ext cx="4874777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সবাইকে</a:t>
            </a:r>
            <a:r>
              <a:rPr lang="en-US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ধন্যবাদ</a:t>
            </a:r>
            <a:endParaRPr lang="en-US" sz="4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5833" y="1387246"/>
            <a:ext cx="4664761" cy="8203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আল্লাহ</a:t>
            </a:r>
            <a:r>
              <a:rPr lang="en-US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হাফেজ</a:t>
            </a:r>
            <a:endParaRPr lang="en-US" sz="4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32701" y="2275521"/>
            <a:ext cx="8321040" cy="44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2659651"/>
            <a:ext cx="6635931" cy="37229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302931" y="162819"/>
            <a:ext cx="7441959" cy="90257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6198" y="317288"/>
            <a:ext cx="6985001" cy="646331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ছবিদুটি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ভালো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দেখ</a:t>
            </a:r>
            <a:endParaRPr lang="en-US" sz="3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8091" y="1345474"/>
            <a:ext cx="10084525" cy="51990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206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059" y="1529645"/>
            <a:ext cx="894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3428" y="5277394"/>
            <a:ext cx="865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ছবি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দুটিতে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তাঁরা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করছেন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?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4" y="1836596"/>
            <a:ext cx="5254246" cy="30670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73" y="1836596"/>
            <a:ext cx="3645012" cy="31607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4621" y="519289"/>
            <a:ext cx="8668104" cy="4978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013" y="1300329"/>
            <a:ext cx="736731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সবাই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একটু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মাথা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খাটিয়ে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বলো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দেখি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আজকের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পাঠ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শিরোনাম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হবে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7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9167" y="591824"/>
            <a:ext cx="404142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পাঠ</a:t>
            </a: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শিরোনামঃ</a:t>
            </a: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4035" y="1502229"/>
            <a:ext cx="9914709" cy="500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617" y="1787774"/>
            <a:ext cx="8660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সমাজসেবা</a:t>
            </a:r>
            <a:endParaRPr lang="en-US" sz="48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29" y="1879214"/>
            <a:ext cx="6816098" cy="35121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00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8857" y="153873"/>
            <a:ext cx="4519749" cy="1117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89566" y="327952"/>
            <a:ext cx="320040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শিখনফল</a:t>
            </a:r>
            <a:endParaRPr lang="en-US" sz="44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04799" y="1528746"/>
            <a:ext cx="11726092" cy="497655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/>
            <a:endParaRPr lang="en-US" dirty="0">
              <a:ln>
                <a:solidFill>
                  <a:srgbClr val="FF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906" y="1929888"/>
            <a:ext cx="9210363" cy="3952364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এই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শেষে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শিক্ষার্থীরা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………</a:t>
            </a:r>
          </a:p>
          <a:p>
            <a:pPr algn="ctr">
              <a:lnSpc>
                <a:spcPts val="4320"/>
              </a:lnSpc>
            </a:pPr>
            <a:endParaRPr lang="en-US" sz="3600" b="1" dirty="0" smtClean="0">
              <a:ln w="6600">
                <a:solidFill>
                  <a:srgbClr val="66330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সমাজসেবার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পরিচয়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বর্ণনা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*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সমাজসেবার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তাৎপর্য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ব্যাখ্যা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*‘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সেবক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হিসাবে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গড়ে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উঠার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পদ্ধতি,বিশ্লেষণ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4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44385" y="143691"/>
            <a:ext cx="6109066" cy="1020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295" y="335388"/>
            <a:ext cx="5068389" cy="646331"/>
          </a:xfrm>
          <a:prstGeom prst="rect">
            <a:avLst/>
          </a:prstGeom>
          <a:solidFill>
            <a:srgbClr val="66330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সকলের</a:t>
            </a:r>
            <a:r>
              <a:rPr lang="en-US" sz="36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অংশগ্রহণ</a:t>
            </a:r>
            <a:endParaRPr lang="en-US" sz="14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1" y="1320343"/>
            <a:ext cx="11495314" cy="37741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851" y="1798332"/>
            <a:ext cx="9601199" cy="2918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আমরা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ভডিওি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দেখি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32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lnSpc>
                <a:spcPts val="4320"/>
              </a:lnSpc>
            </a:pPr>
            <a:endParaRPr lang="en-US" sz="32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32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32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48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683281"/>
              </p:ext>
            </p:extLst>
          </p:nvPr>
        </p:nvGraphicFramePr>
        <p:xfrm>
          <a:off x="5626463" y="2767169"/>
          <a:ext cx="27924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6" imgW="2792160" imgH="491040" progId="Package">
                  <p:embed/>
                </p:oleObj>
              </mc:Choice>
              <mc:Fallback>
                <p:oleObj name="Packager Shell Object" showAsIcon="1" r:id="rId6" imgW="2792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6463" y="2767169"/>
                        <a:ext cx="27924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117" y="0"/>
            <a:ext cx="704495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একক</a:t>
            </a:r>
            <a:r>
              <a:rPr lang="en-US" sz="6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6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কাজ</a:t>
            </a:r>
            <a:endParaRPr lang="en-US" sz="6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364" y="1255594"/>
            <a:ext cx="11859905" cy="54181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651" y="1692320"/>
            <a:ext cx="11335329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সমাজসেবা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" y="2047058"/>
            <a:ext cx="3956920" cy="2228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57" y="2047058"/>
            <a:ext cx="2619375" cy="2276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39" y="1998585"/>
            <a:ext cx="3159994" cy="2276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07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0435" y="142396"/>
            <a:ext cx="6439141" cy="10076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8924" y="230699"/>
            <a:ext cx="6050836" cy="854790"/>
          </a:xfrm>
          <a:prstGeom prst="rect">
            <a:avLst/>
          </a:prstGeom>
          <a:solidFill>
            <a:srgbClr val="532098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সমাজসেবার</a:t>
            </a:r>
            <a:r>
              <a:rPr lang="en-US" sz="4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পরিচয়</a:t>
            </a:r>
            <a:endParaRPr lang="en-US" sz="3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817" y="1150000"/>
            <a:ext cx="11224113" cy="53042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2331" y="1332412"/>
            <a:ext cx="10428032" cy="3785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সমাজের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বঞ্চিত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জনগোষ্ঠীর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কল্যাণে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স্বেচ্ছায়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গৃহিত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কাজকে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সমাজসেবা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06" y="1787450"/>
            <a:ext cx="5264333" cy="172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9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3495</TotalTime>
  <Words>483</Words>
  <Application>Microsoft Office PowerPoint</Application>
  <PresentationFormat>Widescreen</PresentationFormat>
  <Paragraphs>173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1001</cp:revision>
  <cp:lastPrinted>2021-01-31T15:16:47Z</cp:lastPrinted>
  <dcterms:created xsi:type="dcterms:W3CDTF">2021-01-30T16:43:33Z</dcterms:created>
  <dcterms:modified xsi:type="dcterms:W3CDTF">2021-02-21T16:48:08Z</dcterms:modified>
</cp:coreProperties>
</file>