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2" r:id="rId5"/>
    <p:sldId id="263" r:id="rId6"/>
    <p:sldId id="262" r:id="rId7"/>
    <p:sldId id="280" r:id="rId8"/>
    <p:sldId id="290" r:id="rId9"/>
    <p:sldId id="289" r:id="rId10"/>
    <p:sldId id="264" r:id="rId11"/>
    <p:sldId id="287" r:id="rId12"/>
    <p:sldId id="284" r:id="rId13"/>
    <p:sldId id="271" r:id="rId14"/>
    <p:sldId id="291" r:id="rId15"/>
    <p:sldId id="308" r:id="rId16"/>
    <p:sldId id="294" r:id="rId17"/>
    <p:sldId id="298" r:id="rId18"/>
    <p:sldId id="307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00"/>
    <a:srgbClr val="FF99CC"/>
    <a:srgbClr val="FF0066"/>
    <a:srgbClr val="7030A0"/>
    <a:srgbClr val="660066"/>
    <a:srgbClr val="00FFFF"/>
    <a:srgbClr val="FFFFFF"/>
    <a:srgbClr val="663300"/>
    <a:srgbClr val="532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6C34-6A2B-4B29-8440-A0378932500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2F896-6D00-4063-8657-AEE4A860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4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1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6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2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3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1373-47DD-4EE4-94CA-42C14C32109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mailto:mdkhairul000555@gmail.com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941689" y="214489"/>
            <a:ext cx="7789333" cy="1253067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1022" y="379357"/>
            <a:ext cx="745066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আসসালামু</a:t>
            </a:r>
            <a:r>
              <a:rPr lang="en-US" sz="5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আলাইকুম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7334" y="1632424"/>
            <a:ext cx="10008083" cy="5134136"/>
          </a:xfrm>
          <a:prstGeom prst="roundRect">
            <a:avLst>
              <a:gd name="adj" fmla="val 1841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41689" y="1736257"/>
            <a:ext cx="756355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00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00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00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ক্লাসে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00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00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00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00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b="1" dirty="0">
              <a:ln w="12700">
                <a:solidFill>
                  <a:srgbClr val="FF0066"/>
                </a:solidFill>
                <a:prstDash val="solid"/>
              </a:ln>
              <a:solidFill>
                <a:srgbClr val="0033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08" y="2662220"/>
            <a:ext cx="7789333" cy="38247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2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68050" y="49059"/>
            <a:ext cx="6950270" cy="8728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dirty="0">
              <a:ln>
                <a:solidFill>
                  <a:srgbClr val="FF00FF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124" y="106632"/>
            <a:ext cx="6444121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FF00FF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প্রতারণার</a:t>
            </a:r>
            <a:r>
              <a:rPr lang="en-US" sz="4400" b="1" dirty="0" smtClean="0">
                <a:ln>
                  <a:solidFill>
                    <a:srgbClr val="FF00FF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FF00FF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রূপরেখা</a:t>
            </a:r>
            <a:endParaRPr lang="en-US" sz="4400" b="1" dirty="0">
              <a:ln>
                <a:solidFill>
                  <a:srgbClr val="FF00FF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3771" y="979488"/>
            <a:ext cx="10734160" cy="55213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0525" y="1332413"/>
            <a:ext cx="9800652" cy="452431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600" b="1" dirty="0">
              <a:ln w="0">
                <a:solidFill>
                  <a:srgbClr val="FF0000"/>
                </a:solidFill>
              </a:ln>
              <a:solidFill>
                <a:srgbClr val="FF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3600" b="1" dirty="0" smtClean="0">
              <a:ln w="0">
                <a:solidFill>
                  <a:srgbClr val="FF0000"/>
                </a:solidFill>
              </a:ln>
              <a:solidFill>
                <a:srgbClr val="FF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3600" b="1" dirty="0" err="1" smtClean="0">
                <a:ln w="0"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কথাবার্তা</a:t>
            </a:r>
            <a:r>
              <a:rPr lang="en-US" sz="3600" b="1" dirty="0" smtClean="0">
                <a:ln w="0"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ও </a:t>
            </a:r>
            <a:r>
              <a:rPr lang="en-US" sz="3600" b="1" dirty="0" err="1" smtClean="0">
                <a:ln w="0"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আচার</a:t>
            </a:r>
            <a:r>
              <a:rPr lang="en-US" sz="3600" b="1" dirty="0" smtClean="0">
                <a:ln w="0"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আচরণে</a:t>
            </a:r>
            <a:r>
              <a:rPr lang="en-US" sz="3600" b="1" dirty="0" smtClean="0">
                <a:ln w="0"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ফাঁকি</a:t>
            </a:r>
            <a:r>
              <a:rPr lang="en-US" sz="3600" b="1" dirty="0" smtClean="0">
                <a:ln w="0"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0"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দেওয়া</a:t>
            </a:r>
            <a:endParaRPr lang="en-US" b="1" dirty="0">
              <a:ln w="0">
                <a:solidFill>
                  <a:srgbClr val="FF0000"/>
                </a:solidFill>
              </a:ln>
              <a:solidFill>
                <a:srgbClr val="FF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মিথ্যুকের ছবি এর ছবির ফলাফ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56" y="1590341"/>
            <a:ext cx="5457055" cy="3478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74" y="1675249"/>
            <a:ext cx="3749040" cy="324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8644" y="221885"/>
            <a:ext cx="5217346" cy="11366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1738" y="374712"/>
            <a:ext cx="4219304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দলীয়</a:t>
            </a:r>
            <a:r>
              <a:rPr lang="en-US" sz="4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কাজঃ</a:t>
            </a:r>
            <a:endParaRPr lang="en-US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2068" y="1512710"/>
            <a:ext cx="10172170" cy="455947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341" y="1714956"/>
            <a:ext cx="8114947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কী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কী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বিষয়ে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প্রতারণার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স্বীকার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হতে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হয়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তার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একটি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তালিকা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করে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পোষ্টার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পেপারে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উপস্থাপন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…</a:t>
            </a:r>
          </a:p>
          <a:p>
            <a:pPr algn="ctr"/>
            <a:endParaRPr lang="en-US" sz="4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00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378" y="1169803"/>
            <a:ext cx="11790199" cy="55183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86446" y="251330"/>
            <a:ext cx="7080069" cy="8434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5299" y="302880"/>
            <a:ext cx="6550355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en-US" sz="4400" b="1" dirty="0" err="1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প্রতারণার</a:t>
            </a:r>
            <a:r>
              <a:rPr lang="en-US" sz="4400" b="1" dirty="0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নমুনা</a:t>
            </a:r>
            <a:endParaRPr lang="en-US" sz="1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454" y="1512946"/>
            <a:ext cx="10816046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5400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54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5400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5400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লেনদেন</a:t>
            </a:r>
            <a:r>
              <a:rPr lang="en-US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সময়</a:t>
            </a:r>
            <a:r>
              <a:rPr lang="en-US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প্রতারণা</a:t>
            </a:r>
            <a:r>
              <a:rPr lang="en-US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5400" b="1" dirty="0" smtClean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8" y="1672047"/>
            <a:ext cx="3687836" cy="28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2" descr="ডিজিটাল প্রতারণায় সবচেয়ে সক্রিয় মাধ্যম মোবাইল ব্যাংকি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58" y="1672046"/>
            <a:ext cx="3488142" cy="286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4" y="1672046"/>
            <a:ext cx="2694156" cy="286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3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9874" y="39301"/>
            <a:ext cx="6178732" cy="10950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703" y="245593"/>
            <a:ext cx="5499073" cy="769441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বাণিজ্যে</a:t>
            </a:r>
            <a:r>
              <a:rPr lang="en-US" sz="44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প্রতারণা</a:t>
            </a:r>
            <a:r>
              <a:rPr lang="en-US" sz="44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endParaRPr lang="en-US" sz="44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454" y="1493631"/>
            <a:ext cx="11601451" cy="52429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559" y="1914493"/>
            <a:ext cx="10888910" cy="3724096"/>
          </a:xfrm>
          <a:prstGeom prst="rect">
            <a:avLst/>
          </a:prstGeom>
          <a:solidFill>
            <a:srgbClr val="7030A0"/>
          </a:solidFill>
          <a:ln>
            <a:solidFill>
              <a:srgbClr val="FF006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8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n-US" sz="48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n-US" sz="4800" b="1" dirty="0" smtClean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n-US" sz="48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44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ব্যবসা-বাণিজ্যে</a:t>
            </a:r>
            <a:r>
              <a:rPr lang="en-US" sz="44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কৌশলে</a:t>
            </a:r>
            <a:r>
              <a:rPr lang="en-US" sz="44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ধোঁকা</a:t>
            </a:r>
            <a:r>
              <a:rPr lang="en-US" sz="44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দেওয়া</a:t>
            </a:r>
            <a:r>
              <a:rPr lang="en-US" sz="44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</a:t>
            </a:r>
            <a:endParaRPr lang="en-US" sz="44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2351314"/>
            <a:ext cx="5296988" cy="2119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2351314"/>
            <a:ext cx="3722914" cy="22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82834" y="100144"/>
            <a:ext cx="6596743" cy="10493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rgbClr val="00B05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033" y="366105"/>
            <a:ext cx="578684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পন্যে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ভেজাল</a:t>
            </a:r>
            <a:endParaRPr lang="en-US" sz="16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/>
              </a:solidFill>
              <a:effectLst>
                <a:glow rad="101600">
                  <a:srgbClr val="00B05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634" y="1278397"/>
            <a:ext cx="11639005" cy="55796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00B05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44" y="1806040"/>
            <a:ext cx="10911784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খাদ্য-দ্রব্য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ও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নিত্য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প্রয়োজনীয়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পণ্যে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ভেজাল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দিয়ে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প্রতারণা</a:t>
            </a:r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3" y="2053861"/>
            <a:ext cx="3369674" cy="250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96" y="2053861"/>
            <a:ext cx="2714625" cy="250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31" y="2053861"/>
            <a:ext cx="3280684" cy="250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38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9994" y="0"/>
            <a:ext cx="6172200" cy="10495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প্রতারণার</a:t>
            </a:r>
            <a:r>
              <a:rPr lang="en-US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কুফল</a:t>
            </a:r>
            <a:endParaRPr lang="en-US" sz="54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5944" y="1254035"/>
            <a:ext cx="11782696" cy="5512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194" y="1541417"/>
            <a:ext cx="11041381" cy="5016758"/>
          </a:xfrm>
          <a:prstGeom prst="rect">
            <a:avLst/>
          </a:prstGeom>
          <a:solidFill>
            <a:srgbClr val="00FFFF">
              <a:alpha val="92941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ইসলামে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প্রতারণা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একটি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মানবতাবিরোধী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অতি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গর্হিত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কাজ।এটি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মিথ্যার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শামিল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</a:p>
          <a:p>
            <a:pPr algn="ctr"/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মহান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আল্লাহ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বলেন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</a:t>
            </a:r>
          </a:p>
          <a:p>
            <a:pPr algn="ctr"/>
            <a:endParaRPr lang="en-US" sz="4000" b="1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US" sz="4000" b="1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অর্থঃ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-“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তোমরা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সত্যের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সাথে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মিথ্যার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মিশ্রণ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করোনা</a:t>
            </a:r>
            <a:r>
              <a:rPr lang="en-US" sz="4000" b="1" dirty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এবং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জেনে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–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শুনে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সত্যকে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গোপন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করো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না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”(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সূরা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আল-বাকারা,আয়াত-৪২)</a:t>
            </a:r>
            <a:endParaRPr lang="en-US" sz="4000" b="1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7D238-3CC4-4D2E-BF39-C2C642BD590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966851" y="3553098"/>
            <a:ext cx="8678485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149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87417" y="431076"/>
            <a:ext cx="5134069" cy="12932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6659" y="712550"/>
            <a:ext cx="413207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জোড়ায়</a:t>
            </a:r>
            <a:r>
              <a:rPr lang="en-US" sz="4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কাজ</a:t>
            </a:r>
            <a:endParaRPr lang="en-US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7104" y="1724298"/>
            <a:ext cx="10072048" cy="47548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4327" y="2208912"/>
            <a:ext cx="795760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সংক্ষিপ্ত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লিখঃ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-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১.মিথ্যাকে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সত্য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বলে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চালনা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করা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4800" b="1" dirty="0" smtClean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২.পণ্যের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খারাপ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দিক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গোপন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করে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বিক্রয়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করা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4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06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2126" y="155215"/>
            <a:ext cx="7667897" cy="9020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268" y="221537"/>
            <a:ext cx="6361611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নবি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(স.)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এর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নিষেধাবলী</a:t>
            </a:r>
            <a:endParaRPr lang="en-US" sz="28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0038" y="1224256"/>
            <a:ext cx="11240591" cy="51242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021" y="1524244"/>
            <a:ext cx="9888583" cy="4524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আমাদের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নবি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(স.)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একদিন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বাজারে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গিয়ে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খাদ্য-দ্রব্যের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একটি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বিশাল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স্তুপ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দেখতে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পান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স্তুপটির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উপরিভাগে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দ্রব্য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শুকনো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ছিল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কিন্তু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ভিতরের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দ্রব্য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ভেজা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ছিল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,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তিনি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মালিকের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কাছে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জানতে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চাইলেন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তখন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মালিক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জানান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বৃষ্টির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কারণে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এমন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হয়েছে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তখন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নবি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(স.)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বলেন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তুমি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ভেজা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খাদ্য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উপরে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রাখলেনা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কেন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?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যাতে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লোকেরা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দেখতে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পেত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? 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6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2959" y="283255"/>
            <a:ext cx="9692640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1154" y="460828"/>
            <a:ext cx="87782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532098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প্রতারক</a:t>
            </a:r>
            <a:r>
              <a:rPr lang="en-US" sz="4800" b="1" dirty="0" smtClean="0">
                <a:ln>
                  <a:solidFill>
                    <a:srgbClr val="532098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532098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নবি</a:t>
            </a:r>
            <a:r>
              <a:rPr lang="en-US" sz="4800" b="1" dirty="0" smtClean="0">
                <a:ln>
                  <a:solidFill>
                    <a:srgbClr val="532098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(স.) </a:t>
            </a:r>
            <a:r>
              <a:rPr lang="en-US" sz="4800" b="1" dirty="0" err="1" smtClean="0">
                <a:ln>
                  <a:solidFill>
                    <a:srgbClr val="532098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এর</a:t>
            </a:r>
            <a:r>
              <a:rPr lang="en-US" sz="4800" b="1" dirty="0" smtClean="0">
                <a:ln>
                  <a:solidFill>
                    <a:srgbClr val="532098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532098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উম্মত</a:t>
            </a:r>
            <a:r>
              <a:rPr lang="en-US" sz="4800" b="1" dirty="0" smtClean="0">
                <a:ln>
                  <a:solidFill>
                    <a:srgbClr val="532098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532098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নয়</a:t>
            </a:r>
            <a:endParaRPr lang="en-US" sz="4800" b="1" dirty="0">
              <a:ln>
                <a:solidFill>
                  <a:srgbClr val="532098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5943" y="1881051"/>
            <a:ext cx="11808823" cy="4376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0634" y="2176254"/>
            <a:ext cx="10759440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প্রতারণা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মুনাফিকের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কাজ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শাস্তি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বড়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কঠিন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সত্যিকার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ইমানদার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কখনই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প্রতারণার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আশ্রয়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নেয়না।মানুষকে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ধোকা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দেয়না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</a:p>
          <a:p>
            <a:pPr algn="ctr"/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নবি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(স.)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বলেন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</a:t>
            </a:r>
          </a:p>
          <a:p>
            <a:pPr algn="ctr"/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অর্থঃ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-“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যে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ব্যক্তি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প্রতারণা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আমার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উম্মত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নয়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।”(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মুসলিম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sz="36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42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70496" y="191070"/>
            <a:ext cx="6373504" cy="13101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0430" y="305297"/>
            <a:ext cx="4531056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বাড়ির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কাজ</a:t>
            </a:r>
            <a:endParaRPr lang="en-US" sz="6000" b="1" dirty="0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4350" y="1857375"/>
            <a:ext cx="11072814" cy="4086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961" y="2007662"/>
            <a:ext cx="9800368" cy="37856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99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‘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শরিয়তের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বিধানের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পাশাপাশি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আমরা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সচেতন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হলে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প্রতারণা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রোধ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করা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যায়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’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আলোচনা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……</a:t>
            </a:r>
            <a:endParaRPr lang="en-US" sz="6000" b="1" dirty="0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76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29138" y="3203"/>
            <a:ext cx="3500437" cy="923268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21290" y="87848"/>
            <a:ext cx="3079685" cy="769441"/>
          </a:xfrm>
          <a:prstGeom prst="rect">
            <a:avLst/>
          </a:prstGeom>
          <a:solidFill>
            <a:srgbClr val="92D050"/>
          </a:solidFill>
          <a:effectLst>
            <a:glow rad="101600">
              <a:srgbClr val="7030A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পরিচিতি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Diagonal Stripe 4"/>
          <p:cNvSpPr/>
          <p:nvPr/>
        </p:nvSpPr>
        <p:spPr>
          <a:xfrm flipH="1">
            <a:off x="6211417" y="1248010"/>
            <a:ext cx="45719" cy="5194856"/>
          </a:xfrm>
          <a:prstGeom prst="diagStri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2230" y="863277"/>
            <a:ext cx="4724124" cy="812792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glow rad="101600">
              <a:srgbClr val="7030A0">
                <a:alpha val="60000"/>
              </a:srgb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1525983" y="1001763"/>
            <a:ext cx="3217042" cy="584775"/>
          </a:xfrm>
          <a:prstGeom prst="rect">
            <a:avLst/>
          </a:prstGeom>
          <a:solidFill>
            <a:srgbClr val="7030A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শিক্ষক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পরিচিতি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564487" y="926472"/>
            <a:ext cx="4836938" cy="9063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417601" y="1096994"/>
            <a:ext cx="3130709" cy="646331"/>
          </a:xfrm>
          <a:prstGeom prst="rect">
            <a:avLst/>
          </a:prstGeom>
          <a:solidFill>
            <a:schemeClr val="accent6"/>
          </a:solidFill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পাঠ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পরিচিতি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414338" y="1913850"/>
            <a:ext cx="5663087" cy="4566166"/>
          </a:xfrm>
          <a:prstGeom prst="frame">
            <a:avLst/>
          </a:prstGeom>
          <a:solidFill>
            <a:srgbClr val="002060"/>
          </a:solidFill>
          <a:ln>
            <a:solidFill>
              <a:schemeClr val="accent5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391128" y="1931577"/>
            <a:ext cx="5079998" cy="4548438"/>
          </a:xfrm>
          <a:prstGeom prst="frame">
            <a:avLst/>
          </a:prstGeom>
          <a:solidFill>
            <a:srgbClr val="00206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79" y="2049773"/>
            <a:ext cx="4775449" cy="43396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মোঃ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খাইরুল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ইসলাম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en-US" sz="2800" b="1" dirty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সহকারি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শিক্ষক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</a:t>
            </a: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(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ইসলাম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শিক্ষা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শিবগঞ্জ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উচ্চ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বিদ্যালয়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মহাদেবপুর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নওগাঁ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/>
              </a:rPr>
              <a:t>mdkhairul000555@gmail.com</a:t>
            </a:r>
            <a:r>
              <a:rPr lang="en-US" sz="24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2400" b="1" dirty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3374" y="1996330"/>
            <a:ext cx="5067752" cy="444653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বিষয়ঃ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ইসলাম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</a:t>
            </a:r>
            <a:r>
              <a:rPr lang="en-US" sz="2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নৈতিক</a:t>
            </a:r>
            <a:r>
              <a:rPr lang="en-US" sz="2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শিক্ষা</a:t>
            </a:r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শ্রেণিঃ৭ম</a:t>
            </a: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অধ্যায়ঃ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চতুর্থ</a:t>
            </a:r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১২</a:t>
            </a: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সময়ঃ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৫০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মিনিট</a:t>
            </a:r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63158" y="2430137"/>
            <a:ext cx="1882722" cy="1127452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841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57099" y="148284"/>
            <a:ext cx="5377217" cy="11710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5833" y="388930"/>
            <a:ext cx="4874777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সবাইকে</a:t>
            </a:r>
            <a:r>
              <a:rPr lang="en-US" sz="44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ধন্যবাদ</a:t>
            </a:r>
            <a:endParaRPr lang="en-US" sz="4400" b="1" dirty="0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5833" y="1387246"/>
            <a:ext cx="4664761" cy="8203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আল্লাহ</a:t>
            </a:r>
            <a:r>
              <a:rPr lang="en-US" sz="44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হাফেজ</a:t>
            </a:r>
            <a:endParaRPr lang="en-US" sz="4400" b="1" dirty="0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32701" y="2275521"/>
            <a:ext cx="8321040" cy="44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9" y="2659651"/>
            <a:ext cx="6635931" cy="37229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093428" y="162819"/>
            <a:ext cx="8526675" cy="111208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1695" y="352968"/>
            <a:ext cx="7761919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তোমরা</a:t>
            </a:r>
            <a:r>
              <a:rPr 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ছবিদুটি</a:t>
            </a:r>
            <a:r>
              <a:rPr 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ভালো</a:t>
            </a:r>
            <a:r>
              <a:rPr 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করে</a:t>
            </a:r>
            <a:r>
              <a:rPr 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দেখ</a:t>
            </a:r>
            <a:endParaRPr lang="en-US" sz="40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6391" y="1481999"/>
            <a:ext cx="10973885" cy="45988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206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059" y="1529645"/>
            <a:ext cx="894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2060"/>
                </a:solidFill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3428" y="5038193"/>
            <a:ext cx="903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ছবি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দুটিতে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বুঝতে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পরছো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?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b="1" dirty="0">
              <a:ln>
                <a:solidFill>
                  <a:srgbClr val="002060"/>
                </a:solidFill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1" y="1898978"/>
            <a:ext cx="4807132" cy="306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ownloads\প্রতারণা 1.jpg.cr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59" y="1711234"/>
            <a:ext cx="4474029" cy="3326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04621" y="519289"/>
            <a:ext cx="8668104" cy="4978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013" y="1300329"/>
            <a:ext cx="7367319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তোমরা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সবাই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একটু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মাথা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খাটিয়ে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বলো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তো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দেখি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আজকের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পাঠ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শিরোনাম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হবে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7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2205" y="419262"/>
            <a:ext cx="6753497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পাঠ</a:t>
            </a:r>
            <a:r>
              <a:rPr lang="en-US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শিরোনামঃ</a:t>
            </a:r>
            <a:r>
              <a:rPr lang="en-US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54035" y="1502228"/>
            <a:ext cx="10162902" cy="5199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8617" y="1787774"/>
            <a:ext cx="86606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</a:t>
            </a:r>
            <a:endParaRPr lang="en-US" sz="6000" b="1" dirty="0" smtClean="0">
              <a:ln>
                <a:solidFill>
                  <a:srgbClr val="002060"/>
                </a:solidFill>
              </a:ln>
              <a:solidFill>
                <a:srgbClr val="0033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5" y="1787774"/>
            <a:ext cx="8660675" cy="4616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00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8857" y="153873"/>
            <a:ext cx="4519749" cy="1117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89566" y="327952"/>
            <a:ext cx="320040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শিখনফল</a:t>
            </a:r>
            <a:endParaRPr lang="en-US" sz="44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04799" y="1528746"/>
            <a:ext cx="11726092" cy="4976558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/>
            <a:endParaRPr lang="en-US" dirty="0">
              <a:ln>
                <a:solidFill>
                  <a:srgbClr val="FF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906" y="1929888"/>
            <a:ext cx="9210363" cy="3400931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এই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শেষে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শিক্ষার্থীরা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………</a:t>
            </a:r>
          </a:p>
          <a:p>
            <a:pPr algn="ctr">
              <a:lnSpc>
                <a:spcPts val="4320"/>
              </a:lnSpc>
            </a:pPr>
            <a:endParaRPr lang="en-US" sz="3600" b="1" dirty="0" smtClean="0">
              <a:ln w="6600">
                <a:solidFill>
                  <a:srgbClr val="66330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প্রতারণার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পরিচয়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বর্ণনা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*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প্রতারণার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কুফল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ব্যাখ্যা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 </a:t>
            </a:r>
          </a:p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*‘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প্রতারণা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থেকে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বাঁচার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কৌশল</a:t>
            </a:r>
            <a:r>
              <a:rPr lang="en-US" sz="3600" b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বিশ্লেষণ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48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44385" y="143691"/>
            <a:ext cx="6109066" cy="1020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0295" y="335388"/>
            <a:ext cx="5068389" cy="646331"/>
          </a:xfrm>
          <a:prstGeom prst="rect">
            <a:avLst/>
          </a:prstGeom>
          <a:solidFill>
            <a:srgbClr val="663300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সকলের</a:t>
            </a:r>
            <a:r>
              <a:rPr lang="en-US" sz="36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অংশগ্রহণ</a:t>
            </a:r>
            <a:endParaRPr lang="en-US" sz="14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1" y="1320343"/>
            <a:ext cx="11495314" cy="37741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3851" y="1798332"/>
            <a:ext cx="9601199" cy="29187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আমরা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একটি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ভডিওি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দেখি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  <a:endParaRPr lang="en-US" sz="32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>
              <a:lnSpc>
                <a:spcPts val="4320"/>
              </a:lnSpc>
            </a:pPr>
            <a:endParaRPr lang="en-US" sz="3200" b="1" dirty="0" smtClean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/>
            <a:endParaRPr lang="en-US" sz="3200" b="1" dirty="0" smtClean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/>
            <a:endParaRPr lang="en-US" sz="32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/>
            <a:endParaRPr lang="en-US" sz="4800" b="1" dirty="0" smtClean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251430"/>
              </p:ext>
            </p:extLst>
          </p:nvPr>
        </p:nvGraphicFramePr>
        <p:xfrm>
          <a:off x="5420133" y="2962159"/>
          <a:ext cx="28654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Packager Shell Object" showAsIcon="1" r:id="rId6" imgW="2864880" imgH="491040" progId="Package">
                  <p:embed/>
                </p:oleObj>
              </mc:Choice>
              <mc:Fallback>
                <p:oleObj name="Packager Shell Object" showAsIcon="1" r:id="rId6" imgW="2864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0133" y="2962159"/>
                        <a:ext cx="286543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4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0117" y="0"/>
            <a:ext cx="704495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একক</a:t>
            </a:r>
            <a:r>
              <a:rPr lang="en-US" sz="6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66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কাজ</a:t>
            </a:r>
            <a:endParaRPr lang="en-US" sz="6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8364" y="1255594"/>
            <a:ext cx="11859905" cy="541816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590" y="1692320"/>
            <a:ext cx="10463348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প্রতারণা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কী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2169612"/>
            <a:ext cx="4345678" cy="325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93" y="2169612"/>
            <a:ext cx="4830038" cy="325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7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40435" y="142396"/>
            <a:ext cx="6439141" cy="10076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8924" y="230699"/>
            <a:ext cx="6050836" cy="854790"/>
          </a:xfrm>
          <a:prstGeom prst="rect">
            <a:avLst/>
          </a:prstGeom>
          <a:solidFill>
            <a:srgbClr val="532098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প্রতারণার</a:t>
            </a:r>
            <a:r>
              <a:rPr lang="en-US" sz="48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48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পরিচয়</a:t>
            </a:r>
            <a:endParaRPr lang="en-US" sz="32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0817" y="1150000"/>
            <a:ext cx="11224113" cy="53042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98857" y="1293743"/>
            <a:ext cx="10428032" cy="3785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প্রতারণার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আরবী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প্রতিশব্দ</a:t>
            </a:r>
            <a:endParaRPr lang="en-US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‘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আল-গাসশু’যার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অর্থ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ঠ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কানো,ফাঁকি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দেওয়া,প্রবঞ্চনা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ও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ধোঁকা।কথা-বার্তা,আচার-আচরণ,লেন-দেন,ব্যবসা-বাণিজ্য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প্রভৃতির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ক্ষেত্রে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ধোঁকা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দেওয়াকে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প্রতারণা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বলে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93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3558</TotalTime>
  <Words>385</Words>
  <Application>Microsoft Office PowerPoint</Application>
  <PresentationFormat>Widescreen</PresentationFormat>
  <Paragraphs>131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1034</cp:revision>
  <cp:lastPrinted>2021-01-31T15:16:47Z</cp:lastPrinted>
  <dcterms:created xsi:type="dcterms:W3CDTF">2021-01-30T16:43:33Z</dcterms:created>
  <dcterms:modified xsi:type="dcterms:W3CDTF">2021-02-22T16:34:08Z</dcterms:modified>
</cp:coreProperties>
</file>