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64" r:id="rId4"/>
    <p:sldId id="258" r:id="rId5"/>
    <p:sldId id="259" r:id="rId6"/>
    <p:sldId id="267" r:id="rId7"/>
    <p:sldId id="265" r:id="rId8"/>
    <p:sldId id="266" r:id="rId9"/>
    <p:sldId id="268" r:id="rId10"/>
    <p:sldId id="269" r:id="rId11"/>
    <p:sldId id="261" r:id="rId12"/>
    <p:sldId id="270" r:id="rId13"/>
    <p:sldId id="271" r:id="rId14"/>
    <p:sldId id="260" r:id="rId15"/>
    <p:sldId id="277" r:id="rId16"/>
    <p:sldId id="274" r:id="rId17"/>
    <p:sldId id="278" r:id="rId18"/>
    <p:sldId id="279" r:id="rId19"/>
    <p:sldId id="272" r:id="rId20"/>
    <p:sldId id="281" r:id="rId21"/>
    <p:sldId id="283" r:id="rId22"/>
    <p:sldId id="282" r:id="rId23"/>
    <p:sldId id="280" r:id="rId24"/>
    <p:sldId id="286" r:id="rId25"/>
    <p:sldId id="262" r:id="rId26"/>
    <p:sldId id="284" r:id="rId27"/>
    <p:sldId id="285" r:id="rId28"/>
    <p:sldId id="25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2ADB30-B45D-4A05-9B8D-65CB2035B29D}" type="doc">
      <dgm:prSet loTypeId="urn:microsoft.com/office/officeart/2005/8/layout/radial1" loCatId="cycle" qsTypeId="urn:microsoft.com/office/officeart/2005/8/quickstyle/simple1" qsCatId="simple" csTypeId="urn:microsoft.com/office/officeart/2005/8/colors/accent0_2" csCatId="mainScheme" phldr="1"/>
      <dgm:spPr/>
      <dgm:t>
        <a:bodyPr/>
        <a:lstStyle/>
        <a:p>
          <a:endParaRPr lang="en-GB"/>
        </a:p>
      </dgm:t>
    </dgm:pt>
    <dgm:pt modelId="{EF6CE957-2D47-4497-BD44-52B31BC2EF47}">
      <dgm:prSet phldrT="[Text]"/>
      <dgm:spPr>
        <a:solidFill>
          <a:schemeClr val="accent1">
            <a:lumMod val="40000"/>
            <a:lumOff val="60000"/>
          </a:schemeClr>
        </a:solidFill>
      </dgm:spPr>
      <dgm:t>
        <a:bodyPr/>
        <a:lstStyle/>
        <a:p>
          <a:r>
            <a:rPr lang="bn-BD" dirty="0" smtClean="0">
              <a:latin typeface="NikoshBAN" panose="02000000000000000000" pitchFamily="2" charset="0"/>
              <a:cs typeface="NikoshBAN" panose="02000000000000000000" pitchFamily="2" charset="0"/>
            </a:rPr>
            <a:t>সুলতানা রাজিয়া  </a:t>
          </a:r>
          <a:endParaRPr lang="en-GB" dirty="0">
            <a:latin typeface="NikoshBAN" panose="02000000000000000000" pitchFamily="2" charset="0"/>
            <a:cs typeface="NikoshBAN" panose="02000000000000000000" pitchFamily="2" charset="0"/>
          </a:endParaRPr>
        </a:p>
      </dgm:t>
    </dgm:pt>
    <dgm:pt modelId="{145F174D-601D-4768-A789-B1795E5DC2C6}" type="parTrans" cxnId="{C027A554-4DD4-4E73-B344-AF3DC85E9C94}">
      <dgm:prSet/>
      <dgm:spPr/>
      <dgm:t>
        <a:bodyPr/>
        <a:lstStyle/>
        <a:p>
          <a:endParaRPr lang="en-GB"/>
        </a:p>
      </dgm:t>
    </dgm:pt>
    <dgm:pt modelId="{2E54CD3B-DD1E-4D11-80F5-89FFAA7816B0}" type="sibTrans" cxnId="{C027A554-4DD4-4E73-B344-AF3DC85E9C94}">
      <dgm:prSet/>
      <dgm:spPr/>
      <dgm:t>
        <a:bodyPr/>
        <a:lstStyle/>
        <a:p>
          <a:endParaRPr lang="en-GB"/>
        </a:p>
      </dgm:t>
    </dgm:pt>
    <dgm:pt modelId="{D878C5FD-7061-4060-B960-B8F4D60E5568}">
      <dgm:prSet phldrT="[Text]"/>
      <dgm:spPr>
        <a:solidFill>
          <a:schemeClr val="accent2">
            <a:lumMod val="20000"/>
            <a:lumOff val="80000"/>
          </a:schemeClr>
        </a:solidFill>
      </dgm:spPr>
      <dgm:t>
        <a:bodyPr/>
        <a:lstStyle/>
        <a:p>
          <a:r>
            <a:rPr lang="bn-BD" dirty="0" smtClean="0">
              <a:solidFill>
                <a:srgbClr val="FF0000"/>
              </a:solidFill>
              <a:latin typeface="NikoshBAN" panose="02000000000000000000" pitchFamily="2" charset="0"/>
              <a:cs typeface="NikoshBAN" panose="02000000000000000000" pitchFamily="2" charset="0"/>
            </a:rPr>
            <a:t>তীক্ষ্ণ</a:t>
          </a:r>
        </a:p>
        <a:p>
          <a:r>
            <a:rPr lang="bn-BD" dirty="0" smtClean="0">
              <a:solidFill>
                <a:srgbClr val="FF0000"/>
              </a:solidFill>
              <a:latin typeface="NikoshBAN" panose="02000000000000000000" pitchFamily="2" charset="0"/>
              <a:cs typeface="NikoshBAN" panose="02000000000000000000" pitchFamily="2" charset="0"/>
            </a:rPr>
            <a:t>বুদ্ধিমত্তা</a:t>
          </a:r>
          <a:endParaRPr lang="en-GB" dirty="0">
            <a:solidFill>
              <a:srgbClr val="FF0000"/>
            </a:solidFill>
            <a:latin typeface="NikoshBAN" panose="02000000000000000000" pitchFamily="2" charset="0"/>
            <a:cs typeface="NikoshBAN" panose="02000000000000000000" pitchFamily="2" charset="0"/>
          </a:endParaRPr>
        </a:p>
      </dgm:t>
    </dgm:pt>
    <dgm:pt modelId="{A54E3C53-95B1-4125-8802-21D53B1C9E07}" type="parTrans" cxnId="{90866B41-D569-4B4F-A623-744E7E5FB9DD}">
      <dgm:prSet/>
      <dgm:spPr/>
      <dgm:t>
        <a:bodyPr/>
        <a:lstStyle/>
        <a:p>
          <a:endParaRPr lang="en-GB"/>
        </a:p>
      </dgm:t>
    </dgm:pt>
    <dgm:pt modelId="{A79A8B40-5C26-4EDE-BCED-E99D9EEEA251}" type="sibTrans" cxnId="{90866B41-D569-4B4F-A623-744E7E5FB9DD}">
      <dgm:prSet/>
      <dgm:spPr/>
      <dgm:t>
        <a:bodyPr/>
        <a:lstStyle/>
        <a:p>
          <a:endParaRPr lang="en-GB"/>
        </a:p>
      </dgm:t>
    </dgm:pt>
    <dgm:pt modelId="{3A6928EF-5C3A-45FB-AB4C-9E3C74C9861F}">
      <dgm:prSet phldrT="[Text]"/>
      <dgm:spPr>
        <a:solidFill>
          <a:schemeClr val="accent2">
            <a:lumMod val="20000"/>
            <a:lumOff val="80000"/>
          </a:schemeClr>
        </a:solidFill>
      </dgm:spPr>
      <dgm:t>
        <a:bodyPr/>
        <a:lstStyle/>
        <a:p>
          <a:r>
            <a:rPr lang="en-US" dirty="0" err="1" smtClean="0">
              <a:solidFill>
                <a:srgbClr val="FF0000"/>
              </a:solidFill>
              <a:latin typeface="NikoshBAN" panose="02000000000000000000" pitchFamily="2" charset="0"/>
              <a:cs typeface="NikoshBAN" panose="02000000000000000000" pitchFamily="2" charset="0"/>
            </a:rPr>
            <a:t>দক্ষ</a:t>
          </a:r>
          <a:r>
            <a:rPr lang="en-US" dirty="0" smtClean="0">
              <a:solidFill>
                <a:srgbClr val="FF0000"/>
              </a:solidFill>
              <a:latin typeface="NikoshBAN" panose="02000000000000000000" pitchFamily="2" charset="0"/>
              <a:cs typeface="NikoshBAN" panose="02000000000000000000" pitchFamily="2" charset="0"/>
            </a:rPr>
            <a:t> </a:t>
          </a:r>
          <a:r>
            <a:rPr lang="bn-BD" dirty="0" smtClean="0">
              <a:solidFill>
                <a:srgbClr val="FF0000"/>
              </a:solidFill>
              <a:latin typeface="NikoshBAN" panose="02000000000000000000" pitchFamily="2" charset="0"/>
              <a:cs typeface="NikoshBAN" panose="02000000000000000000" pitchFamily="2" charset="0"/>
            </a:rPr>
            <a:t>সংগঠক</a:t>
          </a:r>
          <a:endParaRPr lang="en-GB" dirty="0">
            <a:solidFill>
              <a:srgbClr val="FF0000"/>
            </a:solidFill>
            <a:latin typeface="NikoshBAN" panose="02000000000000000000" pitchFamily="2" charset="0"/>
            <a:cs typeface="NikoshBAN" panose="02000000000000000000" pitchFamily="2" charset="0"/>
          </a:endParaRPr>
        </a:p>
      </dgm:t>
    </dgm:pt>
    <dgm:pt modelId="{3C4D766D-A562-493F-A894-4609D583906B}" type="parTrans" cxnId="{5A4DD1A9-3602-4B21-AA3A-713799FA672C}">
      <dgm:prSet/>
      <dgm:spPr/>
      <dgm:t>
        <a:bodyPr/>
        <a:lstStyle/>
        <a:p>
          <a:endParaRPr lang="en-GB"/>
        </a:p>
      </dgm:t>
    </dgm:pt>
    <dgm:pt modelId="{A6AD45F4-17F1-47E6-A67E-3684DCF2C5E0}" type="sibTrans" cxnId="{5A4DD1A9-3602-4B21-AA3A-713799FA672C}">
      <dgm:prSet/>
      <dgm:spPr/>
      <dgm:t>
        <a:bodyPr/>
        <a:lstStyle/>
        <a:p>
          <a:endParaRPr lang="en-GB"/>
        </a:p>
      </dgm:t>
    </dgm:pt>
    <dgm:pt modelId="{59E23438-F3FA-4DE0-A83B-D5525C7D3B34}">
      <dgm:prSet phldrT="[Text]"/>
      <dgm:spPr>
        <a:solidFill>
          <a:schemeClr val="accent2">
            <a:lumMod val="20000"/>
            <a:lumOff val="80000"/>
          </a:schemeClr>
        </a:solidFill>
      </dgm:spPr>
      <dgm:t>
        <a:bodyPr/>
        <a:lstStyle/>
        <a:p>
          <a:r>
            <a:rPr lang="bn-BD" dirty="0" smtClean="0">
              <a:solidFill>
                <a:srgbClr val="FF0000"/>
              </a:solidFill>
              <a:latin typeface="NikoshBAN" panose="02000000000000000000" pitchFamily="2" charset="0"/>
              <a:cs typeface="NikoshBAN" panose="02000000000000000000" pitchFamily="2" charset="0"/>
            </a:rPr>
            <a:t>বীরযোদ্ধা</a:t>
          </a:r>
          <a:endParaRPr lang="en-GB" dirty="0">
            <a:solidFill>
              <a:srgbClr val="FF0000"/>
            </a:solidFill>
            <a:latin typeface="NikoshBAN" panose="02000000000000000000" pitchFamily="2" charset="0"/>
            <a:cs typeface="NikoshBAN" panose="02000000000000000000" pitchFamily="2" charset="0"/>
          </a:endParaRPr>
        </a:p>
      </dgm:t>
    </dgm:pt>
    <dgm:pt modelId="{2962B876-D2E2-40DE-9505-CB11B0A6A1A9}" type="parTrans" cxnId="{C8B6851A-0D1E-4ADA-8C64-8DAAA5E9B39C}">
      <dgm:prSet/>
      <dgm:spPr/>
      <dgm:t>
        <a:bodyPr/>
        <a:lstStyle/>
        <a:p>
          <a:endParaRPr lang="en-GB"/>
        </a:p>
      </dgm:t>
    </dgm:pt>
    <dgm:pt modelId="{28565095-06FF-417C-B401-BE6F91DC643D}" type="sibTrans" cxnId="{C8B6851A-0D1E-4ADA-8C64-8DAAA5E9B39C}">
      <dgm:prSet/>
      <dgm:spPr/>
      <dgm:t>
        <a:bodyPr/>
        <a:lstStyle/>
        <a:p>
          <a:endParaRPr lang="en-GB"/>
        </a:p>
      </dgm:t>
    </dgm:pt>
    <dgm:pt modelId="{84D196FF-7ADE-4AC2-B0AA-1BDB517FB38F}">
      <dgm:prSet/>
      <dgm:spPr>
        <a:solidFill>
          <a:schemeClr val="accent2">
            <a:lumMod val="20000"/>
            <a:lumOff val="80000"/>
          </a:schemeClr>
        </a:solidFill>
      </dgm:spPr>
      <dgm:t>
        <a:bodyPr/>
        <a:lstStyle/>
        <a:p>
          <a:r>
            <a:rPr lang="bn-BD" dirty="0" smtClean="0">
              <a:solidFill>
                <a:srgbClr val="FF0000"/>
              </a:solidFill>
              <a:latin typeface="NikoshBAN" panose="02000000000000000000" pitchFamily="2" charset="0"/>
              <a:cs typeface="NikoshBAN" panose="02000000000000000000" pitchFamily="2" charset="0"/>
            </a:rPr>
            <a:t>ন্যায় বিচারক</a:t>
          </a:r>
          <a:endParaRPr lang="en-GB" dirty="0">
            <a:solidFill>
              <a:srgbClr val="FF0000"/>
            </a:solidFill>
            <a:latin typeface="NikoshBAN" panose="02000000000000000000" pitchFamily="2" charset="0"/>
            <a:cs typeface="NikoshBAN" panose="02000000000000000000" pitchFamily="2" charset="0"/>
          </a:endParaRPr>
        </a:p>
      </dgm:t>
    </dgm:pt>
    <dgm:pt modelId="{F9203D30-F65A-495E-806C-9628CE45A3C8}" type="parTrans" cxnId="{D193C2FF-483D-45F5-B965-1664B2DE0A68}">
      <dgm:prSet/>
      <dgm:spPr/>
      <dgm:t>
        <a:bodyPr/>
        <a:lstStyle/>
        <a:p>
          <a:endParaRPr lang="en-GB"/>
        </a:p>
      </dgm:t>
    </dgm:pt>
    <dgm:pt modelId="{3289B519-A1EB-49BE-A4D4-97BE1F2C6881}" type="sibTrans" cxnId="{D193C2FF-483D-45F5-B965-1664B2DE0A68}">
      <dgm:prSet/>
      <dgm:spPr/>
      <dgm:t>
        <a:bodyPr/>
        <a:lstStyle/>
        <a:p>
          <a:endParaRPr lang="en-GB"/>
        </a:p>
      </dgm:t>
    </dgm:pt>
    <dgm:pt modelId="{AFF4E7BC-92AC-4FBD-B3AA-5BA4E635BD8F}">
      <dgm:prSet/>
      <dgm:spPr>
        <a:solidFill>
          <a:schemeClr val="accent2">
            <a:lumMod val="20000"/>
            <a:lumOff val="80000"/>
          </a:schemeClr>
        </a:solidFill>
      </dgm:spPr>
      <dgm:t>
        <a:bodyPr/>
        <a:lstStyle/>
        <a:p>
          <a:r>
            <a:rPr lang="bn-BD" dirty="0" smtClean="0">
              <a:solidFill>
                <a:srgbClr val="FF0000"/>
              </a:solidFill>
              <a:latin typeface="NikoshBAN" panose="02000000000000000000" pitchFamily="2" charset="0"/>
              <a:cs typeface="NikoshBAN" panose="02000000000000000000" pitchFamily="2" charset="0"/>
            </a:rPr>
            <a:t>বিজ্ঞ সংস্কারক </a:t>
          </a:r>
          <a:endParaRPr lang="en-GB" dirty="0">
            <a:solidFill>
              <a:srgbClr val="FF0000"/>
            </a:solidFill>
            <a:latin typeface="NikoshBAN" panose="02000000000000000000" pitchFamily="2" charset="0"/>
            <a:cs typeface="NikoshBAN" panose="02000000000000000000" pitchFamily="2" charset="0"/>
          </a:endParaRPr>
        </a:p>
      </dgm:t>
    </dgm:pt>
    <dgm:pt modelId="{231B2D10-2D94-44EF-A164-07F0469A1C19}" type="parTrans" cxnId="{3D1877FD-2092-4CCA-AF96-65C139F20D7D}">
      <dgm:prSet/>
      <dgm:spPr/>
      <dgm:t>
        <a:bodyPr/>
        <a:lstStyle/>
        <a:p>
          <a:endParaRPr lang="en-GB"/>
        </a:p>
      </dgm:t>
    </dgm:pt>
    <dgm:pt modelId="{B47C8F28-8F11-46BA-AFDD-08D9F0232FD5}" type="sibTrans" cxnId="{3D1877FD-2092-4CCA-AF96-65C139F20D7D}">
      <dgm:prSet/>
      <dgm:spPr/>
      <dgm:t>
        <a:bodyPr/>
        <a:lstStyle/>
        <a:p>
          <a:endParaRPr lang="en-GB"/>
        </a:p>
      </dgm:t>
    </dgm:pt>
    <dgm:pt modelId="{6CA35CAA-995D-416B-9EEF-385044B80947}" type="pres">
      <dgm:prSet presAssocID="{882ADB30-B45D-4A05-9B8D-65CB2035B29D}" presName="cycle" presStyleCnt="0">
        <dgm:presLayoutVars>
          <dgm:chMax val="1"/>
          <dgm:dir/>
          <dgm:animLvl val="ctr"/>
          <dgm:resizeHandles val="exact"/>
        </dgm:presLayoutVars>
      </dgm:prSet>
      <dgm:spPr/>
      <dgm:t>
        <a:bodyPr/>
        <a:lstStyle/>
        <a:p>
          <a:endParaRPr lang="en-GB"/>
        </a:p>
      </dgm:t>
    </dgm:pt>
    <dgm:pt modelId="{81C9E96F-3E10-4AC4-8CC1-A7DE31894E16}" type="pres">
      <dgm:prSet presAssocID="{EF6CE957-2D47-4497-BD44-52B31BC2EF47}" presName="centerShape" presStyleLbl="node0" presStyleIdx="0" presStyleCnt="1"/>
      <dgm:spPr/>
      <dgm:t>
        <a:bodyPr/>
        <a:lstStyle/>
        <a:p>
          <a:endParaRPr lang="en-GB"/>
        </a:p>
      </dgm:t>
    </dgm:pt>
    <dgm:pt modelId="{EE5F895B-4C6C-4AF9-96D8-27A086D9DF17}" type="pres">
      <dgm:prSet presAssocID="{A54E3C53-95B1-4125-8802-21D53B1C9E07}" presName="Name9" presStyleLbl="parChTrans1D2" presStyleIdx="0" presStyleCnt="5"/>
      <dgm:spPr/>
      <dgm:t>
        <a:bodyPr/>
        <a:lstStyle/>
        <a:p>
          <a:endParaRPr lang="en-GB"/>
        </a:p>
      </dgm:t>
    </dgm:pt>
    <dgm:pt modelId="{AB7CB12C-CA3D-42F0-A5BD-25B2482CE755}" type="pres">
      <dgm:prSet presAssocID="{A54E3C53-95B1-4125-8802-21D53B1C9E07}" presName="connTx" presStyleLbl="parChTrans1D2" presStyleIdx="0" presStyleCnt="5"/>
      <dgm:spPr/>
      <dgm:t>
        <a:bodyPr/>
        <a:lstStyle/>
        <a:p>
          <a:endParaRPr lang="en-GB"/>
        </a:p>
      </dgm:t>
    </dgm:pt>
    <dgm:pt modelId="{4E496089-A6A0-427A-B2AC-5DB6E95F5BCA}" type="pres">
      <dgm:prSet presAssocID="{D878C5FD-7061-4060-B960-B8F4D60E5568}" presName="node" presStyleLbl="node1" presStyleIdx="0" presStyleCnt="5">
        <dgm:presLayoutVars>
          <dgm:bulletEnabled val="1"/>
        </dgm:presLayoutVars>
      </dgm:prSet>
      <dgm:spPr/>
      <dgm:t>
        <a:bodyPr/>
        <a:lstStyle/>
        <a:p>
          <a:endParaRPr lang="en-GB"/>
        </a:p>
      </dgm:t>
    </dgm:pt>
    <dgm:pt modelId="{D1F9B44B-F758-458D-828B-73DD852E4CDD}" type="pres">
      <dgm:prSet presAssocID="{3C4D766D-A562-493F-A894-4609D583906B}" presName="Name9" presStyleLbl="parChTrans1D2" presStyleIdx="1" presStyleCnt="5"/>
      <dgm:spPr/>
      <dgm:t>
        <a:bodyPr/>
        <a:lstStyle/>
        <a:p>
          <a:endParaRPr lang="en-GB"/>
        </a:p>
      </dgm:t>
    </dgm:pt>
    <dgm:pt modelId="{1C4858C7-D981-4DCC-9E1E-381251F612E2}" type="pres">
      <dgm:prSet presAssocID="{3C4D766D-A562-493F-A894-4609D583906B}" presName="connTx" presStyleLbl="parChTrans1D2" presStyleIdx="1" presStyleCnt="5"/>
      <dgm:spPr/>
      <dgm:t>
        <a:bodyPr/>
        <a:lstStyle/>
        <a:p>
          <a:endParaRPr lang="en-GB"/>
        </a:p>
      </dgm:t>
    </dgm:pt>
    <dgm:pt modelId="{29A74028-0506-4779-BA66-EDBC3A440363}" type="pres">
      <dgm:prSet presAssocID="{3A6928EF-5C3A-45FB-AB4C-9E3C74C9861F}" presName="node" presStyleLbl="node1" presStyleIdx="1" presStyleCnt="5">
        <dgm:presLayoutVars>
          <dgm:bulletEnabled val="1"/>
        </dgm:presLayoutVars>
      </dgm:prSet>
      <dgm:spPr/>
      <dgm:t>
        <a:bodyPr/>
        <a:lstStyle/>
        <a:p>
          <a:endParaRPr lang="en-GB"/>
        </a:p>
      </dgm:t>
    </dgm:pt>
    <dgm:pt modelId="{3579E646-3F64-4923-969B-A050F99C03A5}" type="pres">
      <dgm:prSet presAssocID="{2962B876-D2E2-40DE-9505-CB11B0A6A1A9}" presName="Name9" presStyleLbl="parChTrans1D2" presStyleIdx="2" presStyleCnt="5"/>
      <dgm:spPr/>
      <dgm:t>
        <a:bodyPr/>
        <a:lstStyle/>
        <a:p>
          <a:endParaRPr lang="en-GB"/>
        </a:p>
      </dgm:t>
    </dgm:pt>
    <dgm:pt modelId="{2FFA20CA-2627-4B93-B6BD-9DFE0841E240}" type="pres">
      <dgm:prSet presAssocID="{2962B876-D2E2-40DE-9505-CB11B0A6A1A9}" presName="connTx" presStyleLbl="parChTrans1D2" presStyleIdx="2" presStyleCnt="5"/>
      <dgm:spPr/>
      <dgm:t>
        <a:bodyPr/>
        <a:lstStyle/>
        <a:p>
          <a:endParaRPr lang="en-GB"/>
        </a:p>
      </dgm:t>
    </dgm:pt>
    <dgm:pt modelId="{EA30A5AD-3F85-4AC9-AC89-60B99F77B325}" type="pres">
      <dgm:prSet presAssocID="{59E23438-F3FA-4DE0-A83B-D5525C7D3B34}" presName="node" presStyleLbl="node1" presStyleIdx="2" presStyleCnt="5">
        <dgm:presLayoutVars>
          <dgm:bulletEnabled val="1"/>
        </dgm:presLayoutVars>
      </dgm:prSet>
      <dgm:spPr/>
      <dgm:t>
        <a:bodyPr/>
        <a:lstStyle/>
        <a:p>
          <a:endParaRPr lang="en-GB"/>
        </a:p>
      </dgm:t>
    </dgm:pt>
    <dgm:pt modelId="{D2A759F7-C18B-44B4-8CE7-3A6019397E89}" type="pres">
      <dgm:prSet presAssocID="{F9203D30-F65A-495E-806C-9628CE45A3C8}" presName="Name9" presStyleLbl="parChTrans1D2" presStyleIdx="3" presStyleCnt="5"/>
      <dgm:spPr/>
      <dgm:t>
        <a:bodyPr/>
        <a:lstStyle/>
        <a:p>
          <a:endParaRPr lang="en-GB"/>
        </a:p>
      </dgm:t>
    </dgm:pt>
    <dgm:pt modelId="{D7BFBBEC-32CD-407A-B0C5-60CAA9943CC8}" type="pres">
      <dgm:prSet presAssocID="{F9203D30-F65A-495E-806C-9628CE45A3C8}" presName="connTx" presStyleLbl="parChTrans1D2" presStyleIdx="3" presStyleCnt="5"/>
      <dgm:spPr/>
      <dgm:t>
        <a:bodyPr/>
        <a:lstStyle/>
        <a:p>
          <a:endParaRPr lang="en-GB"/>
        </a:p>
      </dgm:t>
    </dgm:pt>
    <dgm:pt modelId="{094A9952-607A-4386-8844-09139BC2277C}" type="pres">
      <dgm:prSet presAssocID="{84D196FF-7ADE-4AC2-B0AA-1BDB517FB38F}" presName="node" presStyleLbl="node1" presStyleIdx="3" presStyleCnt="5">
        <dgm:presLayoutVars>
          <dgm:bulletEnabled val="1"/>
        </dgm:presLayoutVars>
      </dgm:prSet>
      <dgm:spPr/>
      <dgm:t>
        <a:bodyPr/>
        <a:lstStyle/>
        <a:p>
          <a:endParaRPr lang="en-GB"/>
        </a:p>
      </dgm:t>
    </dgm:pt>
    <dgm:pt modelId="{62DF2110-4AFA-4EC3-9EC9-D8F5516E23AE}" type="pres">
      <dgm:prSet presAssocID="{231B2D10-2D94-44EF-A164-07F0469A1C19}" presName="Name9" presStyleLbl="parChTrans1D2" presStyleIdx="4" presStyleCnt="5"/>
      <dgm:spPr/>
      <dgm:t>
        <a:bodyPr/>
        <a:lstStyle/>
        <a:p>
          <a:endParaRPr lang="en-GB"/>
        </a:p>
      </dgm:t>
    </dgm:pt>
    <dgm:pt modelId="{FCF8B86C-6D63-430D-9244-255CB176D5BA}" type="pres">
      <dgm:prSet presAssocID="{231B2D10-2D94-44EF-A164-07F0469A1C19}" presName="connTx" presStyleLbl="parChTrans1D2" presStyleIdx="4" presStyleCnt="5"/>
      <dgm:spPr/>
      <dgm:t>
        <a:bodyPr/>
        <a:lstStyle/>
        <a:p>
          <a:endParaRPr lang="en-GB"/>
        </a:p>
      </dgm:t>
    </dgm:pt>
    <dgm:pt modelId="{024D6EC9-95BE-4E6F-9877-A67A0EB36EC0}" type="pres">
      <dgm:prSet presAssocID="{AFF4E7BC-92AC-4FBD-B3AA-5BA4E635BD8F}" presName="node" presStyleLbl="node1" presStyleIdx="4" presStyleCnt="5">
        <dgm:presLayoutVars>
          <dgm:bulletEnabled val="1"/>
        </dgm:presLayoutVars>
      </dgm:prSet>
      <dgm:spPr/>
      <dgm:t>
        <a:bodyPr/>
        <a:lstStyle/>
        <a:p>
          <a:endParaRPr lang="en-GB"/>
        </a:p>
      </dgm:t>
    </dgm:pt>
  </dgm:ptLst>
  <dgm:cxnLst>
    <dgm:cxn modelId="{F54751D1-75D0-4437-B8F0-9D95F27287DE}" type="presOf" srcId="{EF6CE957-2D47-4497-BD44-52B31BC2EF47}" destId="{81C9E96F-3E10-4AC4-8CC1-A7DE31894E16}" srcOrd="0" destOrd="0" presId="urn:microsoft.com/office/officeart/2005/8/layout/radial1"/>
    <dgm:cxn modelId="{71E9B47A-FC72-456C-92A3-A8AD90B3B692}" type="presOf" srcId="{F9203D30-F65A-495E-806C-9628CE45A3C8}" destId="{D7BFBBEC-32CD-407A-B0C5-60CAA9943CC8}" srcOrd="1" destOrd="0" presId="urn:microsoft.com/office/officeart/2005/8/layout/radial1"/>
    <dgm:cxn modelId="{C8B6851A-0D1E-4ADA-8C64-8DAAA5E9B39C}" srcId="{EF6CE957-2D47-4497-BD44-52B31BC2EF47}" destId="{59E23438-F3FA-4DE0-A83B-D5525C7D3B34}" srcOrd="2" destOrd="0" parTransId="{2962B876-D2E2-40DE-9505-CB11B0A6A1A9}" sibTransId="{28565095-06FF-417C-B401-BE6F91DC643D}"/>
    <dgm:cxn modelId="{C027A554-4DD4-4E73-B344-AF3DC85E9C94}" srcId="{882ADB30-B45D-4A05-9B8D-65CB2035B29D}" destId="{EF6CE957-2D47-4497-BD44-52B31BC2EF47}" srcOrd="0" destOrd="0" parTransId="{145F174D-601D-4768-A789-B1795E5DC2C6}" sibTransId="{2E54CD3B-DD1E-4D11-80F5-89FFAA7816B0}"/>
    <dgm:cxn modelId="{A7BF21D8-16D0-49BA-9B74-76BBD5D671AC}" type="presOf" srcId="{231B2D10-2D94-44EF-A164-07F0469A1C19}" destId="{FCF8B86C-6D63-430D-9244-255CB176D5BA}" srcOrd="1" destOrd="0" presId="urn:microsoft.com/office/officeart/2005/8/layout/radial1"/>
    <dgm:cxn modelId="{F01A928B-D6BC-4E78-8282-26CDFE98269D}" type="presOf" srcId="{231B2D10-2D94-44EF-A164-07F0469A1C19}" destId="{62DF2110-4AFA-4EC3-9EC9-D8F5516E23AE}" srcOrd="0" destOrd="0" presId="urn:microsoft.com/office/officeart/2005/8/layout/radial1"/>
    <dgm:cxn modelId="{90866B41-D569-4B4F-A623-744E7E5FB9DD}" srcId="{EF6CE957-2D47-4497-BD44-52B31BC2EF47}" destId="{D878C5FD-7061-4060-B960-B8F4D60E5568}" srcOrd="0" destOrd="0" parTransId="{A54E3C53-95B1-4125-8802-21D53B1C9E07}" sibTransId="{A79A8B40-5C26-4EDE-BCED-E99D9EEEA251}"/>
    <dgm:cxn modelId="{3D1877FD-2092-4CCA-AF96-65C139F20D7D}" srcId="{EF6CE957-2D47-4497-BD44-52B31BC2EF47}" destId="{AFF4E7BC-92AC-4FBD-B3AA-5BA4E635BD8F}" srcOrd="4" destOrd="0" parTransId="{231B2D10-2D94-44EF-A164-07F0469A1C19}" sibTransId="{B47C8F28-8F11-46BA-AFDD-08D9F0232FD5}"/>
    <dgm:cxn modelId="{7EEF4069-AE12-4B97-BD34-C8A919867100}" type="presOf" srcId="{882ADB30-B45D-4A05-9B8D-65CB2035B29D}" destId="{6CA35CAA-995D-416B-9EEF-385044B80947}" srcOrd="0" destOrd="0" presId="urn:microsoft.com/office/officeart/2005/8/layout/radial1"/>
    <dgm:cxn modelId="{63A74A71-E9C0-4A9C-9581-4A4555B34CB7}" type="presOf" srcId="{2962B876-D2E2-40DE-9505-CB11B0A6A1A9}" destId="{2FFA20CA-2627-4B93-B6BD-9DFE0841E240}" srcOrd="1" destOrd="0" presId="urn:microsoft.com/office/officeart/2005/8/layout/radial1"/>
    <dgm:cxn modelId="{DFB602AD-D097-4AE1-B351-5184C1C65EC6}" type="presOf" srcId="{59E23438-F3FA-4DE0-A83B-D5525C7D3B34}" destId="{EA30A5AD-3F85-4AC9-AC89-60B99F77B325}" srcOrd="0" destOrd="0" presId="urn:microsoft.com/office/officeart/2005/8/layout/radial1"/>
    <dgm:cxn modelId="{7BBC4960-A748-46EE-BF92-AF55A3E4D7EE}" type="presOf" srcId="{3A6928EF-5C3A-45FB-AB4C-9E3C74C9861F}" destId="{29A74028-0506-4779-BA66-EDBC3A440363}" srcOrd="0" destOrd="0" presId="urn:microsoft.com/office/officeart/2005/8/layout/radial1"/>
    <dgm:cxn modelId="{44DD5367-705F-43FC-9FAA-9C21EE100CFC}" type="presOf" srcId="{2962B876-D2E2-40DE-9505-CB11B0A6A1A9}" destId="{3579E646-3F64-4923-969B-A050F99C03A5}" srcOrd="0" destOrd="0" presId="urn:microsoft.com/office/officeart/2005/8/layout/radial1"/>
    <dgm:cxn modelId="{1891497A-B69B-4E47-8FB9-7FDE95087335}" type="presOf" srcId="{3C4D766D-A562-493F-A894-4609D583906B}" destId="{D1F9B44B-F758-458D-828B-73DD852E4CDD}" srcOrd="0" destOrd="0" presId="urn:microsoft.com/office/officeart/2005/8/layout/radial1"/>
    <dgm:cxn modelId="{21DA86C4-B3AB-4BF5-8B78-54F522D0BAA3}" type="presOf" srcId="{84D196FF-7ADE-4AC2-B0AA-1BDB517FB38F}" destId="{094A9952-607A-4386-8844-09139BC2277C}" srcOrd="0" destOrd="0" presId="urn:microsoft.com/office/officeart/2005/8/layout/radial1"/>
    <dgm:cxn modelId="{9F3A16A0-DA86-40F7-8D56-0060A3027F50}" type="presOf" srcId="{D878C5FD-7061-4060-B960-B8F4D60E5568}" destId="{4E496089-A6A0-427A-B2AC-5DB6E95F5BCA}" srcOrd="0" destOrd="0" presId="urn:microsoft.com/office/officeart/2005/8/layout/radial1"/>
    <dgm:cxn modelId="{617804F0-86DA-49F4-896A-FD9852807D4F}" type="presOf" srcId="{3C4D766D-A562-493F-A894-4609D583906B}" destId="{1C4858C7-D981-4DCC-9E1E-381251F612E2}" srcOrd="1" destOrd="0" presId="urn:microsoft.com/office/officeart/2005/8/layout/radial1"/>
    <dgm:cxn modelId="{C58337C7-90A3-4FBA-B84A-71859BE16C45}" type="presOf" srcId="{A54E3C53-95B1-4125-8802-21D53B1C9E07}" destId="{AB7CB12C-CA3D-42F0-A5BD-25B2482CE755}" srcOrd="1" destOrd="0" presId="urn:microsoft.com/office/officeart/2005/8/layout/radial1"/>
    <dgm:cxn modelId="{5A4DD1A9-3602-4B21-AA3A-713799FA672C}" srcId="{EF6CE957-2D47-4497-BD44-52B31BC2EF47}" destId="{3A6928EF-5C3A-45FB-AB4C-9E3C74C9861F}" srcOrd="1" destOrd="0" parTransId="{3C4D766D-A562-493F-A894-4609D583906B}" sibTransId="{A6AD45F4-17F1-47E6-A67E-3684DCF2C5E0}"/>
    <dgm:cxn modelId="{D193C2FF-483D-45F5-B965-1664B2DE0A68}" srcId="{EF6CE957-2D47-4497-BD44-52B31BC2EF47}" destId="{84D196FF-7ADE-4AC2-B0AA-1BDB517FB38F}" srcOrd="3" destOrd="0" parTransId="{F9203D30-F65A-495E-806C-9628CE45A3C8}" sibTransId="{3289B519-A1EB-49BE-A4D4-97BE1F2C6881}"/>
    <dgm:cxn modelId="{5D8A2CE1-682B-41E0-B6BA-52C66E08A64E}" type="presOf" srcId="{A54E3C53-95B1-4125-8802-21D53B1C9E07}" destId="{EE5F895B-4C6C-4AF9-96D8-27A086D9DF17}" srcOrd="0" destOrd="0" presId="urn:microsoft.com/office/officeart/2005/8/layout/radial1"/>
    <dgm:cxn modelId="{08298219-07C5-4465-9893-AF163EFD7D55}" type="presOf" srcId="{F9203D30-F65A-495E-806C-9628CE45A3C8}" destId="{D2A759F7-C18B-44B4-8CE7-3A6019397E89}" srcOrd="0" destOrd="0" presId="urn:microsoft.com/office/officeart/2005/8/layout/radial1"/>
    <dgm:cxn modelId="{26B9D8CE-D46D-4773-BD89-A32FBC8B6E20}" type="presOf" srcId="{AFF4E7BC-92AC-4FBD-B3AA-5BA4E635BD8F}" destId="{024D6EC9-95BE-4E6F-9877-A67A0EB36EC0}" srcOrd="0" destOrd="0" presId="urn:microsoft.com/office/officeart/2005/8/layout/radial1"/>
    <dgm:cxn modelId="{A87E67D8-E7FF-4D39-84BB-8147080D0FFF}" type="presParOf" srcId="{6CA35CAA-995D-416B-9EEF-385044B80947}" destId="{81C9E96F-3E10-4AC4-8CC1-A7DE31894E16}" srcOrd="0" destOrd="0" presId="urn:microsoft.com/office/officeart/2005/8/layout/radial1"/>
    <dgm:cxn modelId="{AE7FE6C9-78B4-412E-A9CF-4A8733469C0C}" type="presParOf" srcId="{6CA35CAA-995D-416B-9EEF-385044B80947}" destId="{EE5F895B-4C6C-4AF9-96D8-27A086D9DF17}" srcOrd="1" destOrd="0" presId="urn:microsoft.com/office/officeart/2005/8/layout/radial1"/>
    <dgm:cxn modelId="{7E734808-1548-4C01-84D3-E39AA3E2CD25}" type="presParOf" srcId="{EE5F895B-4C6C-4AF9-96D8-27A086D9DF17}" destId="{AB7CB12C-CA3D-42F0-A5BD-25B2482CE755}" srcOrd="0" destOrd="0" presId="urn:microsoft.com/office/officeart/2005/8/layout/radial1"/>
    <dgm:cxn modelId="{556D52DE-7EE5-4D16-97D7-AB7CF4F2E0C3}" type="presParOf" srcId="{6CA35CAA-995D-416B-9EEF-385044B80947}" destId="{4E496089-A6A0-427A-B2AC-5DB6E95F5BCA}" srcOrd="2" destOrd="0" presId="urn:microsoft.com/office/officeart/2005/8/layout/radial1"/>
    <dgm:cxn modelId="{6FF5F1C1-2EE2-447F-A073-4FEEE42ED904}" type="presParOf" srcId="{6CA35CAA-995D-416B-9EEF-385044B80947}" destId="{D1F9B44B-F758-458D-828B-73DD852E4CDD}" srcOrd="3" destOrd="0" presId="urn:microsoft.com/office/officeart/2005/8/layout/radial1"/>
    <dgm:cxn modelId="{AF4AD517-0B1E-499B-991E-4E926FC791A7}" type="presParOf" srcId="{D1F9B44B-F758-458D-828B-73DD852E4CDD}" destId="{1C4858C7-D981-4DCC-9E1E-381251F612E2}" srcOrd="0" destOrd="0" presId="urn:microsoft.com/office/officeart/2005/8/layout/radial1"/>
    <dgm:cxn modelId="{7D1909E5-9F40-4D61-8666-18E58CDAC252}" type="presParOf" srcId="{6CA35CAA-995D-416B-9EEF-385044B80947}" destId="{29A74028-0506-4779-BA66-EDBC3A440363}" srcOrd="4" destOrd="0" presId="urn:microsoft.com/office/officeart/2005/8/layout/radial1"/>
    <dgm:cxn modelId="{2F168395-645F-4F6D-9F28-BB76B806E775}" type="presParOf" srcId="{6CA35CAA-995D-416B-9EEF-385044B80947}" destId="{3579E646-3F64-4923-969B-A050F99C03A5}" srcOrd="5" destOrd="0" presId="urn:microsoft.com/office/officeart/2005/8/layout/radial1"/>
    <dgm:cxn modelId="{D9A69EBB-B9BD-4EB2-A82D-F922404EBE07}" type="presParOf" srcId="{3579E646-3F64-4923-969B-A050F99C03A5}" destId="{2FFA20CA-2627-4B93-B6BD-9DFE0841E240}" srcOrd="0" destOrd="0" presId="urn:microsoft.com/office/officeart/2005/8/layout/radial1"/>
    <dgm:cxn modelId="{4F60E878-CC7F-4A11-BE6D-EE3275EAF7B1}" type="presParOf" srcId="{6CA35CAA-995D-416B-9EEF-385044B80947}" destId="{EA30A5AD-3F85-4AC9-AC89-60B99F77B325}" srcOrd="6" destOrd="0" presId="urn:microsoft.com/office/officeart/2005/8/layout/radial1"/>
    <dgm:cxn modelId="{392E888F-08A1-4378-AB0C-0757B7FACD4A}" type="presParOf" srcId="{6CA35CAA-995D-416B-9EEF-385044B80947}" destId="{D2A759F7-C18B-44B4-8CE7-3A6019397E89}" srcOrd="7" destOrd="0" presId="urn:microsoft.com/office/officeart/2005/8/layout/radial1"/>
    <dgm:cxn modelId="{34EEB63D-9E98-4414-A1A3-94617087AB98}" type="presParOf" srcId="{D2A759F7-C18B-44B4-8CE7-3A6019397E89}" destId="{D7BFBBEC-32CD-407A-B0C5-60CAA9943CC8}" srcOrd="0" destOrd="0" presId="urn:microsoft.com/office/officeart/2005/8/layout/radial1"/>
    <dgm:cxn modelId="{346EC862-1FC5-49BA-BABD-0BDF6EC300C2}" type="presParOf" srcId="{6CA35CAA-995D-416B-9EEF-385044B80947}" destId="{094A9952-607A-4386-8844-09139BC2277C}" srcOrd="8" destOrd="0" presId="urn:microsoft.com/office/officeart/2005/8/layout/radial1"/>
    <dgm:cxn modelId="{497FBB51-E62E-4595-810C-A2948D069EB1}" type="presParOf" srcId="{6CA35CAA-995D-416B-9EEF-385044B80947}" destId="{62DF2110-4AFA-4EC3-9EC9-D8F5516E23AE}" srcOrd="9" destOrd="0" presId="urn:microsoft.com/office/officeart/2005/8/layout/radial1"/>
    <dgm:cxn modelId="{83FC90B4-5E38-49E9-9D9D-6A8114A2EDED}" type="presParOf" srcId="{62DF2110-4AFA-4EC3-9EC9-D8F5516E23AE}" destId="{FCF8B86C-6D63-430D-9244-255CB176D5BA}" srcOrd="0" destOrd="0" presId="urn:microsoft.com/office/officeart/2005/8/layout/radial1"/>
    <dgm:cxn modelId="{731972EC-45EE-40D5-BDD3-905E42BF3B50}" type="presParOf" srcId="{6CA35CAA-995D-416B-9EEF-385044B80947}" destId="{024D6EC9-95BE-4E6F-9877-A67A0EB36EC0}"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1941A7-ADAC-4A63-9097-A9448B850BE6}"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FBE322ED-7685-4E53-B201-5311A375ACBF}">
      <dgm:prSet phldrT="[Text]" custT="1"/>
      <dgm:spPr/>
      <dgm:t>
        <a:bodyPr/>
        <a:lstStyle/>
        <a:p>
          <a:r>
            <a:rPr lang="bn-BD" sz="1600" dirty="0" smtClean="0">
              <a:solidFill>
                <a:srgbClr val="FF0000"/>
              </a:solidFill>
              <a:latin typeface="NikoshBAN" panose="02000000000000000000" pitchFamily="2" charset="0"/>
              <a:cs typeface="NikoshBAN" panose="02000000000000000000" pitchFamily="2" charset="0"/>
            </a:rPr>
            <a:t>বিদ্রোহ</a:t>
          </a:r>
          <a:endParaRPr lang="en-GB" sz="1600" dirty="0">
            <a:solidFill>
              <a:srgbClr val="FF0000"/>
            </a:solidFill>
            <a:latin typeface="NikoshBAN" panose="02000000000000000000" pitchFamily="2" charset="0"/>
            <a:cs typeface="NikoshBAN" panose="02000000000000000000" pitchFamily="2" charset="0"/>
          </a:endParaRPr>
        </a:p>
      </dgm:t>
    </dgm:pt>
    <dgm:pt modelId="{51FA1D15-CDEB-4A75-ADFB-DCA015D31638}" type="parTrans" cxnId="{3826E358-663C-4469-96D9-1750DCC9B160}">
      <dgm:prSet/>
      <dgm:spPr/>
      <dgm:t>
        <a:bodyPr/>
        <a:lstStyle/>
        <a:p>
          <a:endParaRPr lang="en-GB" sz="1050"/>
        </a:p>
      </dgm:t>
    </dgm:pt>
    <dgm:pt modelId="{FA0554E3-82BC-4E34-8BFA-F555F7782471}" type="sibTrans" cxnId="{3826E358-663C-4469-96D9-1750DCC9B160}">
      <dgm:prSet/>
      <dgm:spPr/>
      <dgm:t>
        <a:bodyPr/>
        <a:lstStyle/>
        <a:p>
          <a:endParaRPr lang="en-GB" sz="1050"/>
        </a:p>
      </dgm:t>
    </dgm:pt>
    <dgm:pt modelId="{1AD2A8A0-615D-4FC8-B4A8-D0ED241EA219}">
      <dgm:prSet phldrT="[Text]" custT="1"/>
      <dgm:spPr/>
      <dgm:t>
        <a:bodyPr/>
        <a:lstStyle/>
        <a:p>
          <a:r>
            <a:rPr lang="bn-BD" sz="1200" dirty="0" smtClean="0">
              <a:solidFill>
                <a:srgbClr val="FFFF00"/>
              </a:solidFill>
              <a:latin typeface="NikoshBAN" panose="02000000000000000000" pitchFamily="2" charset="0"/>
              <a:cs typeface="NikoshBAN" panose="02000000000000000000" pitchFamily="2" charset="0"/>
            </a:rPr>
            <a:t>লাহোর</a:t>
          </a:r>
          <a:endParaRPr lang="en-GB" sz="1200" dirty="0">
            <a:solidFill>
              <a:srgbClr val="FFFF00"/>
            </a:solidFill>
            <a:latin typeface="NikoshBAN" panose="02000000000000000000" pitchFamily="2" charset="0"/>
            <a:cs typeface="NikoshBAN" panose="02000000000000000000" pitchFamily="2" charset="0"/>
          </a:endParaRPr>
        </a:p>
      </dgm:t>
    </dgm:pt>
    <dgm:pt modelId="{358B6513-4409-4D52-976D-4BEC01D3D208}" type="parTrans" cxnId="{CBF7626E-C8BF-457D-B43D-B48565A71B98}">
      <dgm:prSet custT="1"/>
      <dgm:spPr/>
      <dgm:t>
        <a:bodyPr/>
        <a:lstStyle/>
        <a:p>
          <a:endParaRPr lang="en-GB" sz="100"/>
        </a:p>
      </dgm:t>
    </dgm:pt>
    <dgm:pt modelId="{59F84D03-67C7-4716-BCF3-F4108101E2A6}" type="sibTrans" cxnId="{CBF7626E-C8BF-457D-B43D-B48565A71B98}">
      <dgm:prSet/>
      <dgm:spPr/>
      <dgm:t>
        <a:bodyPr/>
        <a:lstStyle/>
        <a:p>
          <a:endParaRPr lang="en-GB" sz="1050"/>
        </a:p>
      </dgm:t>
    </dgm:pt>
    <dgm:pt modelId="{25A883AA-8A0C-412D-A401-D8FB86CF5196}">
      <dgm:prSet phldrT="[Text]" custT="1"/>
      <dgm:spPr/>
      <dgm:t>
        <a:bodyPr/>
        <a:lstStyle/>
        <a:p>
          <a:r>
            <a:rPr lang="bn-BD" sz="1200" dirty="0" smtClean="0">
              <a:solidFill>
                <a:srgbClr val="FFFF00"/>
              </a:solidFill>
              <a:latin typeface="NikoshBAN" panose="02000000000000000000" pitchFamily="2" charset="0"/>
              <a:cs typeface="NikoshBAN" panose="02000000000000000000" pitchFamily="2" charset="0"/>
            </a:rPr>
            <a:t>হানসী</a:t>
          </a:r>
          <a:endParaRPr lang="en-GB" sz="1200" dirty="0">
            <a:solidFill>
              <a:srgbClr val="FFFF00"/>
            </a:solidFill>
            <a:latin typeface="NikoshBAN" panose="02000000000000000000" pitchFamily="2" charset="0"/>
            <a:cs typeface="NikoshBAN" panose="02000000000000000000" pitchFamily="2" charset="0"/>
          </a:endParaRPr>
        </a:p>
      </dgm:t>
    </dgm:pt>
    <dgm:pt modelId="{49C471DF-0D1D-416C-AAD2-A01E6BD932AF}" type="parTrans" cxnId="{66117860-FECE-4E4E-AF56-CAE4457E1D0F}">
      <dgm:prSet custT="1"/>
      <dgm:spPr/>
      <dgm:t>
        <a:bodyPr/>
        <a:lstStyle/>
        <a:p>
          <a:endParaRPr lang="en-GB" sz="100"/>
        </a:p>
      </dgm:t>
    </dgm:pt>
    <dgm:pt modelId="{844C4000-BD90-41B8-B242-4D7F1B8551D7}" type="sibTrans" cxnId="{66117860-FECE-4E4E-AF56-CAE4457E1D0F}">
      <dgm:prSet/>
      <dgm:spPr/>
      <dgm:t>
        <a:bodyPr/>
        <a:lstStyle/>
        <a:p>
          <a:endParaRPr lang="en-GB" sz="1050"/>
        </a:p>
      </dgm:t>
    </dgm:pt>
    <dgm:pt modelId="{FEC25DB3-7416-48ED-A038-C44A14BF20D7}">
      <dgm:prSet phldrT="[Text]" custT="1"/>
      <dgm:spPr/>
      <dgm:t>
        <a:bodyPr/>
        <a:lstStyle/>
        <a:p>
          <a:r>
            <a:rPr lang="bn-BD" sz="1200" dirty="0" smtClean="0">
              <a:solidFill>
                <a:srgbClr val="FFFF00"/>
              </a:solidFill>
              <a:latin typeface="NikoshBAN" panose="02000000000000000000" pitchFamily="2" charset="0"/>
              <a:cs typeface="NikoshBAN" panose="02000000000000000000" pitchFamily="2" charset="0"/>
            </a:rPr>
            <a:t>বাদায়ুন</a:t>
          </a:r>
          <a:endParaRPr lang="en-GB" sz="1200" dirty="0">
            <a:solidFill>
              <a:srgbClr val="FFFF00"/>
            </a:solidFill>
            <a:latin typeface="NikoshBAN" panose="02000000000000000000" pitchFamily="2" charset="0"/>
            <a:cs typeface="NikoshBAN" panose="02000000000000000000" pitchFamily="2" charset="0"/>
          </a:endParaRPr>
        </a:p>
      </dgm:t>
    </dgm:pt>
    <dgm:pt modelId="{403493E1-FC69-4CFE-9B55-36B056B49CD3}" type="parTrans" cxnId="{B0AE0C7C-9FC2-4FBF-8A65-3A67AE7C50DD}">
      <dgm:prSet custT="1"/>
      <dgm:spPr/>
      <dgm:t>
        <a:bodyPr/>
        <a:lstStyle/>
        <a:p>
          <a:endParaRPr lang="en-GB" sz="100"/>
        </a:p>
      </dgm:t>
    </dgm:pt>
    <dgm:pt modelId="{219DE061-41EE-46D7-BFFE-AE9F53CF5DB5}" type="sibTrans" cxnId="{B0AE0C7C-9FC2-4FBF-8A65-3A67AE7C50DD}">
      <dgm:prSet/>
      <dgm:spPr/>
      <dgm:t>
        <a:bodyPr/>
        <a:lstStyle/>
        <a:p>
          <a:endParaRPr lang="en-GB" sz="1050"/>
        </a:p>
      </dgm:t>
    </dgm:pt>
    <dgm:pt modelId="{604DF0F3-CB37-4D97-B197-35748254B55C}">
      <dgm:prSet phldrT="[Text]" custT="1"/>
      <dgm:spPr/>
      <dgm:t>
        <a:bodyPr/>
        <a:lstStyle/>
        <a:p>
          <a:r>
            <a:rPr lang="bn-BD" sz="1200" dirty="0" smtClean="0">
              <a:solidFill>
                <a:srgbClr val="FFFF00"/>
              </a:solidFill>
              <a:latin typeface="NikoshBAN" panose="02000000000000000000" pitchFamily="2" charset="0"/>
              <a:cs typeface="NikoshBAN" panose="02000000000000000000" pitchFamily="2" charset="0"/>
            </a:rPr>
            <a:t>বাংলা</a:t>
          </a:r>
          <a:endParaRPr lang="en-GB" sz="1200" dirty="0">
            <a:solidFill>
              <a:srgbClr val="FFFF00"/>
            </a:solidFill>
            <a:latin typeface="NikoshBAN" panose="02000000000000000000" pitchFamily="2" charset="0"/>
            <a:cs typeface="NikoshBAN" panose="02000000000000000000" pitchFamily="2" charset="0"/>
          </a:endParaRPr>
        </a:p>
      </dgm:t>
    </dgm:pt>
    <dgm:pt modelId="{97326032-27DD-450D-BABF-48692B975903}" type="parTrans" cxnId="{96EAE656-0A3F-4474-8AC7-FEFDF9A0DF8B}">
      <dgm:prSet custT="1"/>
      <dgm:spPr/>
      <dgm:t>
        <a:bodyPr/>
        <a:lstStyle/>
        <a:p>
          <a:endParaRPr lang="en-GB" sz="100"/>
        </a:p>
      </dgm:t>
    </dgm:pt>
    <dgm:pt modelId="{B0F35643-547E-4526-86A4-0D810A145166}" type="sibTrans" cxnId="{96EAE656-0A3F-4474-8AC7-FEFDF9A0DF8B}">
      <dgm:prSet/>
      <dgm:spPr/>
      <dgm:t>
        <a:bodyPr/>
        <a:lstStyle/>
        <a:p>
          <a:endParaRPr lang="en-GB" sz="1050"/>
        </a:p>
      </dgm:t>
    </dgm:pt>
    <dgm:pt modelId="{7F5F827D-1CFF-4AC6-A6BF-8190BD1A4462}">
      <dgm:prSet custT="1"/>
      <dgm:spPr/>
      <dgm:t>
        <a:bodyPr/>
        <a:lstStyle/>
        <a:p>
          <a:r>
            <a:rPr lang="bn-BD" sz="1200" dirty="0" smtClean="0">
              <a:solidFill>
                <a:srgbClr val="FFFF00"/>
              </a:solidFill>
              <a:latin typeface="NikoshBAN" panose="02000000000000000000" pitchFamily="2" charset="0"/>
              <a:cs typeface="NikoshBAN" panose="02000000000000000000" pitchFamily="2" charset="0"/>
            </a:rPr>
            <a:t>মুলতান</a:t>
          </a:r>
          <a:endParaRPr lang="en-GB" sz="1200" dirty="0">
            <a:solidFill>
              <a:srgbClr val="FFFF00"/>
            </a:solidFill>
            <a:latin typeface="NikoshBAN" panose="02000000000000000000" pitchFamily="2" charset="0"/>
            <a:cs typeface="NikoshBAN" panose="02000000000000000000" pitchFamily="2" charset="0"/>
          </a:endParaRPr>
        </a:p>
      </dgm:t>
    </dgm:pt>
    <dgm:pt modelId="{2DACFAE2-2B22-46C2-BC7D-3E5DA03BE2B9}" type="parTrans" cxnId="{8CA9C6C7-FC82-4950-A8AA-D2FDDDB54257}">
      <dgm:prSet custT="1"/>
      <dgm:spPr/>
      <dgm:t>
        <a:bodyPr/>
        <a:lstStyle/>
        <a:p>
          <a:endParaRPr lang="en-GB" sz="100"/>
        </a:p>
      </dgm:t>
    </dgm:pt>
    <dgm:pt modelId="{B7C22ED1-1EBB-4AEC-A9A5-0067BE89250B}" type="sibTrans" cxnId="{8CA9C6C7-FC82-4950-A8AA-D2FDDDB54257}">
      <dgm:prSet/>
      <dgm:spPr/>
      <dgm:t>
        <a:bodyPr/>
        <a:lstStyle/>
        <a:p>
          <a:endParaRPr lang="en-GB" sz="1050"/>
        </a:p>
      </dgm:t>
    </dgm:pt>
    <dgm:pt modelId="{4FCDD83F-1CA8-439E-A5BF-064B54F7AF88}" type="pres">
      <dgm:prSet presAssocID="{741941A7-ADAC-4A63-9097-A9448B850BE6}" presName="cycle" presStyleCnt="0">
        <dgm:presLayoutVars>
          <dgm:chMax val="1"/>
          <dgm:dir/>
          <dgm:animLvl val="ctr"/>
          <dgm:resizeHandles val="exact"/>
        </dgm:presLayoutVars>
      </dgm:prSet>
      <dgm:spPr/>
      <dgm:t>
        <a:bodyPr/>
        <a:lstStyle/>
        <a:p>
          <a:endParaRPr lang="en-GB"/>
        </a:p>
      </dgm:t>
    </dgm:pt>
    <dgm:pt modelId="{84D51B55-9BB3-43AB-8AB6-07B8A0BECCBA}" type="pres">
      <dgm:prSet presAssocID="{FBE322ED-7685-4E53-B201-5311A375ACBF}" presName="centerShape" presStyleLbl="node0" presStyleIdx="0" presStyleCnt="1"/>
      <dgm:spPr/>
      <dgm:t>
        <a:bodyPr/>
        <a:lstStyle/>
        <a:p>
          <a:endParaRPr lang="en-GB"/>
        </a:p>
      </dgm:t>
    </dgm:pt>
    <dgm:pt modelId="{B5227E03-632F-47BB-9C3A-E8F044D9F890}" type="pres">
      <dgm:prSet presAssocID="{358B6513-4409-4D52-976D-4BEC01D3D208}" presName="Name9" presStyleLbl="parChTrans1D2" presStyleIdx="0" presStyleCnt="5"/>
      <dgm:spPr/>
      <dgm:t>
        <a:bodyPr/>
        <a:lstStyle/>
        <a:p>
          <a:endParaRPr lang="en-GB"/>
        </a:p>
      </dgm:t>
    </dgm:pt>
    <dgm:pt modelId="{472B5E2E-0BBE-42D1-9C7B-5ECBE1F38A34}" type="pres">
      <dgm:prSet presAssocID="{358B6513-4409-4D52-976D-4BEC01D3D208}" presName="connTx" presStyleLbl="parChTrans1D2" presStyleIdx="0" presStyleCnt="5"/>
      <dgm:spPr/>
      <dgm:t>
        <a:bodyPr/>
        <a:lstStyle/>
        <a:p>
          <a:endParaRPr lang="en-GB"/>
        </a:p>
      </dgm:t>
    </dgm:pt>
    <dgm:pt modelId="{BA8E91BB-F575-472F-9086-FD57FCEFED13}" type="pres">
      <dgm:prSet presAssocID="{1AD2A8A0-615D-4FC8-B4A8-D0ED241EA219}" presName="node" presStyleLbl="node1" presStyleIdx="0" presStyleCnt="5">
        <dgm:presLayoutVars>
          <dgm:bulletEnabled val="1"/>
        </dgm:presLayoutVars>
      </dgm:prSet>
      <dgm:spPr/>
      <dgm:t>
        <a:bodyPr/>
        <a:lstStyle/>
        <a:p>
          <a:endParaRPr lang="en-GB"/>
        </a:p>
      </dgm:t>
    </dgm:pt>
    <dgm:pt modelId="{4B62F9C9-8104-405D-AE09-A8152BBD8D58}" type="pres">
      <dgm:prSet presAssocID="{49C471DF-0D1D-416C-AAD2-A01E6BD932AF}" presName="Name9" presStyleLbl="parChTrans1D2" presStyleIdx="1" presStyleCnt="5"/>
      <dgm:spPr/>
      <dgm:t>
        <a:bodyPr/>
        <a:lstStyle/>
        <a:p>
          <a:endParaRPr lang="en-GB"/>
        </a:p>
      </dgm:t>
    </dgm:pt>
    <dgm:pt modelId="{40FD9C39-4375-4220-9CAC-CC4B2E47275B}" type="pres">
      <dgm:prSet presAssocID="{49C471DF-0D1D-416C-AAD2-A01E6BD932AF}" presName="connTx" presStyleLbl="parChTrans1D2" presStyleIdx="1" presStyleCnt="5"/>
      <dgm:spPr/>
      <dgm:t>
        <a:bodyPr/>
        <a:lstStyle/>
        <a:p>
          <a:endParaRPr lang="en-GB"/>
        </a:p>
      </dgm:t>
    </dgm:pt>
    <dgm:pt modelId="{452963BD-A119-43B8-B5DB-E3AE1B69E75F}" type="pres">
      <dgm:prSet presAssocID="{25A883AA-8A0C-412D-A401-D8FB86CF5196}" presName="node" presStyleLbl="node1" presStyleIdx="1" presStyleCnt="5">
        <dgm:presLayoutVars>
          <dgm:bulletEnabled val="1"/>
        </dgm:presLayoutVars>
      </dgm:prSet>
      <dgm:spPr/>
      <dgm:t>
        <a:bodyPr/>
        <a:lstStyle/>
        <a:p>
          <a:endParaRPr lang="en-GB"/>
        </a:p>
      </dgm:t>
    </dgm:pt>
    <dgm:pt modelId="{4C03FF69-931F-44DA-8ECE-6B3AFCF9D321}" type="pres">
      <dgm:prSet presAssocID="{403493E1-FC69-4CFE-9B55-36B056B49CD3}" presName="Name9" presStyleLbl="parChTrans1D2" presStyleIdx="2" presStyleCnt="5"/>
      <dgm:spPr/>
      <dgm:t>
        <a:bodyPr/>
        <a:lstStyle/>
        <a:p>
          <a:endParaRPr lang="en-GB"/>
        </a:p>
      </dgm:t>
    </dgm:pt>
    <dgm:pt modelId="{B2ACB06B-EB70-42BF-9BC7-FE380DDE64D4}" type="pres">
      <dgm:prSet presAssocID="{403493E1-FC69-4CFE-9B55-36B056B49CD3}" presName="connTx" presStyleLbl="parChTrans1D2" presStyleIdx="2" presStyleCnt="5"/>
      <dgm:spPr/>
      <dgm:t>
        <a:bodyPr/>
        <a:lstStyle/>
        <a:p>
          <a:endParaRPr lang="en-GB"/>
        </a:p>
      </dgm:t>
    </dgm:pt>
    <dgm:pt modelId="{C01F5F5D-6588-4FA4-9102-D495EE2F0C3F}" type="pres">
      <dgm:prSet presAssocID="{FEC25DB3-7416-48ED-A038-C44A14BF20D7}" presName="node" presStyleLbl="node1" presStyleIdx="2" presStyleCnt="5">
        <dgm:presLayoutVars>
          <dgm:bulletEnabled val="1"/>
        </dgm:presLayoutVars>
      </dgm:prSet>
      <dgm:spPr/>
      <dgm:t>
        <a:bodyPr/>
        <a:lstStyle/>
        <a:p>
          <a:endParaRPr lang="en-GB"/>
        </a:p>
      </dgm:t>
    </dgm:pt>
    <dgm:pt modelId="{7F82FCBB-9AE0-4D9A-853E-95B875DC08B6}" type="pres">
      <dgm:prSet presAssocID="{97326032-27DD-450D-BABF-48692B975903}" presName="Name9" presStyleLbl="parChTrans1D2" presStyleIdx="3" presStyleCnt="5"/>
      <dgm:spPr/>
      <dgm:t>
        <a:bodyPr/>
        <a:lstStyle/>
        <a:p>
          <a:endParaRPr lang="en-GB"/>
        </a:p>
      </dgm:t>
    </dgm:pt>
    <dgm:pt modelId="{27051899-924E-45A8-AEAD-BF8C318121D4}" type="pres">
      <dgm:prSet presAssocID="{97326032-27DD-450D-BABF-48692B975903}" presName="connTx" presStyleLbl="parChTrans1D2" presStyleIdx="3" presStyleCnt="5"/>
      <dgm:spPr/>
      <dgm:t>
        <a:bodyPr/>
        <a:lstStyle/>
        <a:p>
          <a:endParaRPr lang="en-GB"/>
        </a:p>
      </dgm:t>
    </dgm:pt>
    <dgm:pt modelId="{0C52444B-8EF0-496E-BF93-F719225078FE}" type="pres">
      <dgm:prSet presAssocID="{604DF0F3-CB37-4D97-B197-35748254B55C}" presName="node" presStyleLbl="node1" presStyleIdx="3" presStyleCnt="5">
        <dgm:presLayoutVars>
          <dgm:bulletEnabled val="1"/>
        </dgm:presLayoutVars>
      </dgm:prSet>
      <dgm:spPr/>
      <dgm:t>
        <a:bodyPr/>
        <a:lstStyle/>
        <a:p>
          <a:endParaRPr lang="en-GB"/>
        </a:p>
      </dgm:t>
    </dgm:pt>
    <dgm:pt modelId="{460D0BE2-F09C-4AB7-9125-74A5DB3B71C2}" type="pres">
      <dgm:prSet presAssocID="{2DACFAE2-2B22-46C2-BC7D-3E5DA03BE2B9}" presName="Name9" presStyleLbl="parChTrans1D2" presStyleIdx="4" presStyleCnt="5"/>
      <dgm:spPr/>
      <dgm:t>
        <a:bodyPr/>
        <a:lstStyle/>
        <a:p>
          <a:endParaRPr lang="en-GB"/>
        </a:p>
      </dgm:t>
    </dgm:pt>
    <dgm:pt modelId="{B096AED4-E5CF-425D-A3FD-A3E379DAAD1D}" type="pres">
      <dgm:prSet presAssocID="{2DACFAE2-2B22-46C2-BC7D-3E5DA03BE2B9}" presName="connTx" presStyleLbl="parChTrans1D2" presStyleIdx="4" presStyleCnt="5"/>
      <dgm:spPr/>
      <dgm:t>
        <a:bodyPr/>
        <a:lstStyle/>
        <a:p>
          <a:endParaRPr lang="en-GB"/>
        </a:p>
      </dgm:t>
    </dgm:pt>
    <dgm:pt modelId="{26B6746C-B923-49A1-83E9-5F6648EC3BF1}" type="pres">
      <dgm:prSet presAssocID="{7F5F827D-1CFF-4AC6-A6BF-8190BD1A4462}" presName="node" presStyleLbl="node1" presStyleIdx="4" presStyleCnt="5" custScaleX="98022" custScaleY="103332" custRadScaleRad="99255" custRadScaleInc="388">
        <dgm:presLayoutVars>
          <dgm:bulletEnabled val="1"/>
        </dgm:presLayoutVars>
      </dgm:prSet>
      <dgm:spPr/>
      <dgm:t>
        <a:bodyPr/>
        <a:lstStyle/>
        <a:p>
          <a:endParaRPr lang="en-GB"/>
        </a:p>
      </dgm:t>
    </dgm:pt>
  </dgm:ptLst>
  <dgm:cxnLst>
    <dgm:cxn modelId="{424D9FC3-FF97-4546-AAF5-8746465D484D}" type="presOf" srcId="{1AD2A8A0-615D-4FC8-B4A8-D0ED241EA219}" destId="{BA8E91BB-F575-472F-9086-FD57FCEFED13}" srcOrd="0" destOrd="0" presId="urn:microsoft.com/office/officeart/2005/8/layout/radial1"/>
    <dgm:cxn modelId="{32B51C79-72EB-4753-9F27-9A65AAD7EC98}" type="presOf" srcId="{2DACFAE2-2B22-46C2-BC7D-3E5DA03BE2B9}" destId="{460D0BE2-F09C-4AB7-9125-74A5DB3B71C2}" srcOrd="0" destOrd="0" presId="urn:microsoft.com/office/officeart/2005/8/layout/radial1"/>
    <dgm:cxn modelId="{8CA9C6C7-FC82-4950-A8AA-D2FDDDB54257}" srcId="{FBE322ED-7685-4E53-B201-5311A375ACBF}" destId="{7F5F827D-1CFF-4AC6-A6BF-8190BD1A4462}" srcOrd="4" destOrd="0" parTransId="{2DACFAE2-2B22-46C2-BC7D-3E5DA03BE2B9}" sibTransId="{B7C22ED1-1EBB-4AEC-A9A5-0067BE89250B}"/>
    <dgm:cxn modelId="{96EAE656-0A3F-4474-8AC7-FEFDF9A0DF8B}" srcId="{FBE322ED-7685-4E53-B201-5311A375ACBF}" destId="{604DF0F3-CB37-4D97-B197-35748254B55C}" srcOrd="3" destOrd="0" parTransId="{97326032-27DD-450D-BABF-48692B975903}" sibTransId="{B0F35643-547E-4526-86A4-0D810A145166}"/>
    <dgm:cxn modelId="{CBF7626E-C8BF-457D-B43D-B48565A71B98}" srcId="{FBE322ED-7685-4E53-B201-5311A375ACBF}" destId="{1AD2A8A0-615D-4FC8-B4A8-D0ED241EA219}" srcOrd="0" destOrd="0" parTransId="{358B6513-4409-4D52-976D-4BEC01D3D208}" sibTransId="{59F84D03-67C7-4716-BCF3-F4108101E2A6}"/>
    <dgm:cxn modelId="{65F04FBD-BA19-439C-A3F0-4D75E0B2BB13}" type="presOf" srcId="{FEC25DB3-7416-48ED-A038-C44A14BF20D7}" destId="{C01F5F5D-6588-4FA4-9102-D495EE2F0C3F}" srcOrd="0" destOrd="0" presId="urn:microsoft.com/office/officeart/2005/8/layout/radial1"/>
    <dgm:cxn modelId="{66117860-FECE-4E4E-AF56-CAE4457E1D0F}" srcId="{FBE322ED-7685-4E53-B201-5311A375ACBF}" destId="{25A883AA-8A0C-412D-A401-D8FB86CF5196}" srcOrd="1" destOrd="0" parTransId="{49C471DF-0D1D-416C-AAD2-A01E6BD932AF}" sibTransId="{844C4000-BD90-41B8-B242-4D7F1B8551D7}"/>
    <dgm:cxn modelId="{8F0B51C9-54DE-4D95-9AB7-E98FDC56BDD4}" type="presOf" srcId="{25A883AA-8A0C-412D-A401-D8FB86CF5196}" destId="{452963BD-A119-43B8-B5DB-E3AE1B69E75F}" srcOrd="0" destOrd="0" presId="urn:microsoft.com/office/officeart/2005/8/layout/radial1"/>
    <dgm:cxn modelId="{C193ACC4-610C-438C-A07D-A3905E03AF36}" type="presOf" srcId="{604DF0F3-CB37-4D97-B197-35748254B55C}" destId="{0C52444B-8EF0-496E-BF93-F719225078FE}" srcOrd="0" destOrd="0" presId="urn:microsoft.com/office/officeart/2005/8/layout/radial1"/>
    <dgm:cxn modelId="{41B54F61-041F-4A21-9B5B-A9F0ABE265B8}" type="presOf" srcId="{2DACFAE2-2B22-46C2-BC7D-3E5DA03BE2B9}" destId="{B096AED4-E5CF-425D-A3FD-A3E379DAAD1D}" srcOrd="1" destOrd="0" presId="urn:microsoft.com/office/officeart/2005/8/layout/radial1"/>
    <dgm:cxn modelId="{4120AE9F-5FAA-45E8-A051-74B6B7734F7C}" type="presOf" srcId="{358B6513-4409-4D52-976D-4BEC01D3D208}" destId="{B5227E03-632F-47BB-9C3A-E8F044D9F890}" srcOrd="0" destOrd="0" presId="urn:microsoft.com/office/officeart/2005/8/layout/radial1"/>
    <dgm:cxn modelId="{D81C1FF1-4E00-4482-8996-0F1568D501D9}" type="presOf" srcId="{FBE322ED-7685-4E53-B201-5311A375ACBF}" destId="{84D51B55-9BB3-43AB-8AB6-07B8A0BECCBA}" srcOrd="0" destOrd="0" presId="urn:microsoft.com/office/officeart/2005/8/layout/radial1"/>
    <dgm:cxn modelId="{3826E358-663C-4469-96D9-1750DCC9B160}" srcId="{741941A7-ADAC-4A63-9097-A9448B850BE6}" destId="{FBE322ED-7685-4E53-B201-5311A375ACBF}" srcOrd="0" destOrd="0" parTransId="{51FA1D15-CDEB-4A75-ADFB-DCA015D31638}" sibTransId="{FA0554E3-82BC-4E34-8BFA-F555F7782471}"/>
    <dgm:cxn modelId="{68056DC5-F828-4A57-9BE1-993CF95919F0}" type="presOf" srcId="{403493E1-FC69-4CFE-9B55-36B056B49CD3}" destId="{4C03FF69-931F-44DA-8ECE-6B3AFCF9D321}" srcOrd="0" destOrd="0" presId="urn:microsoft.com/office/officeart/2005/8/layout/radial1"/>
    <dgm:cxn modelId="{97F4E51E-54B3-4DF8-B2E8-956B0BB88C9C}" type="presOf" srcId="{403493E1-FC69-4CFE-9B55-36B056B49CD3}" destId="{B2ACB06B-EB70-42BF-9BC7-FE380DDE64D4}" srcOrd="1" destOrd="0" presId="urn:microsoft.com/office/officeart/2005/8/layout/radial1"/>
    <dgm:cxn modelId="{5FC65DE1-ACD2-47F3-9AED-113AB581EC9D}" type="presOf" srcId="{358B6513-4409-4D52-976D-4BEC01D3D208}" destId="{472B5E2E-0BBE-42D1-9C7B-5ECBE1F38A34}" srcOrd="1" destOrd="0" presId="urn:microsoft.com/office/officeart/2005/8/layout/radial1"/>
    <dgm:cxn modelId="{2228033E-C3A9-44CD-BD3D-F0465EA9E95A}" type="presOf" srcId="{49C471DF-0D1D-416C-AAD2-A01E6BD932AF}" destId="{4B62F9C9-8104-405D-AE09-A8152BBD8D58}" srcOrd="0" destOrd="0" presId="urn:microsoft.com/office/officeart/2005/8/layout/radial1"/>
    <dgm:cxn modelId="{7BFFFBEE-DD67-4187-8FEF-5F2D3A7BB2A6}" type="presOf" srcId="{97326032-27DD-450D-BABF-48692B975903}" destId="{7F82FCBB-9AE0-4D9A-853E-95B875DC08B6}" srcOrd="0" destOrd="0" presId="urn:microsoft.com/office/officeart/2005/8/layout/radial1"/>
    <dgm:cxn modelId="{76F76DA3-FFB4-4340-8853-D41E9EFE7237}" type="presOf" srcId="{97326032-27DD-450D-BABF-48692B975903}" destId="{27051899-924E-45A8-AEAD-BF8C318121D4}" srcOrd="1" destOrd="0" presId="urn:microsoft.com/office/officeart/2005/8/layout/radial1"/>
    <dgm:cxn modelId="{B0AE0C7C-9FC2-4FBF-8A65-3A67AE7C50DD}" srcId="{FBE322ED-7685-4E53-B201-5311A375ACBF}" destId="{FEC25DB3-7416-48ED-A038-C44A14BF20D7}" srcOrd="2" destOrd="0" parTransId="{403493E1-FC69-4CFE-9B55-36B056B49CD3}" sibTransId="{219DE061-41EE-46D7-BFFE-AE9F53CF5DB5}"/>
    <dgm:cxn modelId="{09943A11-3199-48F4-A2D9-E4CECA25CEE8}" type="presOf" srcId="{7F5F827D-1CFF-4AC6-A6BF-8190BD1A4462}" destId="{26B6746C-B923-49A1-83E9-5F6648EC3BF1}" srcOrd="0" destOrd="0" presId="urn:microsoft.com/office/officeart/2005/8/layout/radial1"/>
    <dgm:cxn modelId="{1FB32A25-CDB6-464F-82DA-8DA10417D04A}" type="presOf" srcId="{741941A7-ADAC-4A63-9097-A9448B850BE6}" destId="{4FCDD83F-1CA8-439E-A5BF-064B54F7AF88}" srcOrd="0" destOrd="0" presId="urn:microsoft.com/office/officeart/2005/8/layout/radial1"/>
    <dgm:cxn modelId="{042D806B-7B68-4E0F-9664-0B91A7C1E364}" type="presOf" srcId="{49C471DF-0D1D-416C-AAD2-A01E6BD932AF}" destId="{40FD9C39-4375-4220-9CAC-CC4B2E47275B}" srcOrd="1" destOrd="0" presId="urn:microsoft.com/office/officeart/2005/8/layout/radial1"/>
    <dgm:cxn modelId="{D3F74CF8-C30B-4062-9024-AD1EED8E76CA}" type="presParOf" srcId="{4FCDD83F-1CA8-439E-A5BF-064B54F7AF88}" destId="{84D51B55-9BB3-43AB-8AB6-07B8A0BECCBA}" srcOrd="0" destOrd="0" presId="urn:microsoft.com/office/officeart/2005/8/layout/radial1"/>
    <dgm:cxn modelId="{016CCE3C-4F56-44C9-8192-5AF78B78ABF6}" type="presParOf" srcId="{4FCDD83F-1CA8-439E-A5BF-064B54F7AF88}" destId="{B5227E03-632F-47BB-9C3A-E8F044D9F890}" srcOrd="1" destOrd="0" presId="urn:microsoft.com/office/officeart/2005/8/layout/radial1"/>
    <dgm:cxn modelId="{454C8C4A-7C20-42A0-99FE-1D4368CC3A29}" type="presParOf" srcId="{B5227E03-632F-47BB-9C3A-E8F044D9F890}" destId="{472B5E2E-0BBE-42D1-9C7B-5ECBE1F38A34}" srcOrd="0" destOrd="0" presId="urn:microsoft.com/office/officeart/2005/8/layout/radial1"/>
    <dgm:cxn modelId="{37D69C52-57B1-4C11-8D0D-24D11A122DD1}" type="presParOf" srcId="{4FCDD83F-1CA8-439E-A5BF-064B54F7AF88}" destId="{BA8E91BB-F575-472F-9086-FD57FCEFED13}" srcOrd="2" destOrd="0" presId="urn:microsoft.com/office/officeart/2005/8/layout/radial1"/>
    <dgm:cxn modelId="{5C869C94-DE41-4706-B739-8BEAFBF0C5D6}" type="presParOf" srcId="{4FCDD83F-1CA8-439E-A5BF-064B54F7AF88}" destId="{4B62F9C9-8104-405D-AE09-A8152BBD8D58}" srcOrd="3" destOrd="0" presId="urn:microsoft.com/office/officeart/2005/8/layout/radial1"/>
    <dgm:cxn modelId="{FCBE7022-0325-4739-9FCF-DAB280647468}" type="presParOf" srcId="{4B62F9C9-8104-405D-AE09-A8152BBD8D58}" destId="{40FD9C39-4375-4220-9CAC-CC4B2E47275B}" srcOrd="0" destOrd="0" presId="urn:microsoft.com/office/officeart/2005/8/layout/radial1"/>
    <dgm:cxn modelId="{241C2AC4-30AA-40E1-8DC6-C127F4F5DFB6}" type="presParOf" srcId="{4FCDD83F-1CA8-439E-A5BF-064B54F7AF88}" destId="{452963BD-A119-43B8-B5DB-E3AE1B69E75F}" srcOrd="4" destOrd="0" presId="urn:microsoft.com/office/officeart/2005/8/layout/radial1"/>
    <dgm:cxn modelId="{C5FB5B52-066B-46E9-8C76-CCCAE4474778}" type="presParOf" srcId="{4FCDD83F-1CA8-439E-A5BF-064B54F7AF88}" destId="{4C03FF69-931F-44DA-8ECE-6B3AFCF9D321}" srcOrd="5" destOrd="0" presId="urn:microsoft.com/office/officeart/2005/8/layout/radial1"/>
    <dgm:cxn modelId="{C9638D1C-50EF-4DFA-BF31-9180C22C763B}" type="presParOf" srcId="{4C03FF69-931F-44DA-8ECE-6B3AFCF9D321}" destId="{B2ACB06B-EB70-42BF-9BC7-FE380DDE64D4}" srcOrd="0" destOrd="0" presId="urn:microsoft.com/office/officeart/2005/8/layout/radial1"/>
    <dgm:cxn modelId="{08CA12C7-3142-4D87-9968-C7BCD1863D6E}" type="presParOf" srcId="{4FCDD83F-1CA8-439E-A5BF-064B54F7AF88}" destId="{C01F5F5D-6588-4FA4-9102-D495EE2F0C3F}" srcOrd="6" destOrd="0" presId="urn:microsoft.com/office/officeart/2005/8/layout/radial1"/>
    <dgm:cxn modelId="{A203572A-E6D0-429D-8B28-F73DB083EB67}" type="presParOf" srcId="{4FCDD83F-1CA8-439E-A5BF-064B54F7AF88}" destId="{7F82FCBB-9AE0-4D9A-853E-95B875DC08B6}" srcOrd="7" destOrd="0" presId="urn:microsoft.com/office/officeart/2005/8/layout/radial1"/>
    <dgm:cxn modelId="{D7F2D348-6D04-46C5-9A9C-354EF700D93B}" type="presParOf" srcId="{7F82FCBB-9AE0-4D9A-853E-95B875DC08B6}" destId="{27051899-924E-45A8-AEAD-BF8C318121D4}" srcOrd="0" destOrd="0" presId="urn:microsoft.com/office/officeart/2005/8/layout/radial1"/>
    <dgm:cxn modelId="{59918ED8-937F-46D9-8E95-DE17A14CD611}" type="presParOf" srcId="{4FCDD83F-1CA8-439E-A5BF-064B54F7AF88}" destId="{0C52444B-8EF0-496E-BF93-F719225078FE}" srcOrd="8" destOrd="0" presId="urn:microsoft.com/office/officeart/2005/8/layout/radial1"/>
    <dgm:cxn modelId="{57A2D633-A91F-40F6-A643-9624571B945B}" type="presParOf" srcId="{4FCDD83F-1CA8-439E-A5BF-064B54F7AF88}" destId="{460D0BE2-F09C-4AB7-9125-74A5DB3B71C2}" srcOrd="9" destOrd="0" presId="urn:microsoft.com/office/officeart/2005/8/layout/radial1"/>
    <dgm:cxn modelId="{342F9928-7D89-4348-A22B-29E2D528D399}" type="presParOf" srcId="{460D0BE2-F09C-4AB7-9125-74A5DB3B71C2}" destId="{B096AED4-E5CF-425D-A3FD-A3E379DAAD1D}" srcOrd="0" destOrd="0" presId="urn:microsoft.com/office/officeart/2005/8/layout/radial1"/>
    <dgm:cxn modelId="{373C7912-3C5E-409A-AD40-F32D94C79F2B}" type="presParOf" srcId="{4FCDD83F-1CA8-439E-A5BF-064B54F7AF88}" destId="{26B6746C-B923-49A1-83E9-5F6648EC3BF1}"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9E96F-3E10-4AC4-8CC1-A7DE31894E16}">
      <dsp:nvSpPr>
        <dsp:cNvPr id="0" name=""/>
        <dsp:cNvSpPr/>
      </dsp:nvSpPr>
      <dsp:spPr>
        <a:xfrm>
          <a:off x="3189311" y="1140695"/>
          <a:ext cx="875809" cy="875809"/>
        </a:xfrm>
        <a:prstGeom prst="ellipse">
          <a:avLst/>
        </a:prstGeom>
        <a:solidFill>
          <a:schemeClr val="accent1">
            <a:lumMod val="40000"/>
            <a:lumOff val="6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bn-BD" sz="1900" kern="1200" dirty="0" smtClean="0">
              <a:latin typeface="NikoshBAN" panose="02000000000000000000" pitchFamily="2" charset="0"/>
              <a:cs typeface="NikoshBAN" panose="02000000000000000000" pitchFamily="2" charset="0"/>
            </a:rPr>
            <a:t>সুলতানা রাজিয়া  </a:t>
          </a:r>
          <a:endParaRPr lang="en-GB" sz="1900" kern="1200" dirty="0">
            <a:latin typeface="NikoshBAN" panose="02000000000000000000" pitchFamily="2" charset="0"/>
            <a:cs typeface="NikoshBAN" panose="02000000000000000000" pitchFamily="2" charset="0"/>
          </a:endParaRPr>
        </a:p>
      </dsp:txBody>
      <dsp:txXfrm>
        <a:off x="3317570" y="1268954"/>
        <a:ext cx="619291" cy="619291"/>
      </dsp:txXfrm>
    </dsp:sp>
    <dsp:sp modelId="{EE5F895B-4C6C-4AF9-96D8-27A086D9DF17}">
      <dsp:nvSpPr>
        <dsp:cNvPr id="0" name=""/>
        <dsp:cNvSpPr/>
      </dsp:nvSpPr>
      <dsp:spPr>
        <a:xfrm rot="16200000">
          <a:off x="3495844" y="998458"/>
          <a:ext cx="262744" cy="21730"/>
        </a:xfrm>
        <a:custGeom>
          <a:avLst/>
          <a:gdLst/>
          <a:ahLst/>
          <a:cxnLst/>
          <a:rect l="0" t="0" r="0" b="0"/>
          <a:pathLst>
            <a:path>
              <a:moveTo>
                <a:pt x="0" y="10865"/>
              </a:moveTo>
              <a:lnTo>
                <a:pt x="262744" y="1086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620647" y="1002755"/>
        <a:ext cx="13137" cy="13137"/>
      </dsp:txXfrm>
    </dsp:sp>
    <dsp:sp modelId="{4E496089-A6A0-427A-B2AC-5DB6E95F5BCA}">
      <dsp:nvSpPr>
        <dsp:cNvPr id="0" name=""/>
        <dsp:cNvSpPr/>
      </dsp:nvSpPr>
      <dsp:spPr>
        <a:xfrm>
          <a:off x="3189311" y="2141"/>
          <a:ext cx="875809" cy="875809"/>
        </a:xfrm>
        <a:prstGeom prst="ellipse">
          <a:avLst/>
        </a:prstGeom>
        <a:solidFill>
          <a:schemeClr val="accent2">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n-BD" sz="1600" kern="1200" dirty="0" smtClean="0">
              <a:solidFill>
                <a:srgbClr val="FF0000"/>
              </a:solidFill>
              <a:latin typeface="NikoshBAN" panose="02000000000000000000" pitchFamily="2" charset="0"/>
              <a:cs typeface="NikoshBAN" panose="02000000000000000000" pitchFamily="2" charset="0"/>
            </a:rPr>
            <a:t>তীক্ষ্ণ</a:t>
          </a:r>
        </a:p>
        <a:p>
          <a:pPr lvl="0" algn="ctr" defTabSz="711200">
            <a:lnSpc>
              <a:spcPct val="90000"/>
            </a:lnSpc>
            <a:spcBef>
              <a:spcPct val="0"/>
            </a:spcBef>
            <a:spcAft>
              <a:spcPct val="35000"/>
            </a:spcAft>
          </a:pPr>
          <a:r>
            <a:rPr lang="bn-BD" sz="1600" kern="1200" dirty="0" smtClean="0">
              <a:solidFill>
                <a:srgbClr val="FF0000"/>
              </a:solidFill>
              <a:latin typeface="NikoshBAN" panose="02000000000000000000" pitchFamily="2" charset="0"/>
              <a:cs typeface="NikoshBAN" panose="02000000000000000000" pitchFamily="2" charset="0"/>
            </a:rPr>
            <a:t>বুদ্ধিমত্তা</a:t>
          </a:r>
          <a:endParaRPr lang="en-GB" sz="1600" kern="1200" dirty="0">
            <a:solidFill>
              <a:srgbClr val="FF0000"/>
            </a:solidFill>
            <a:latin typeface="NikoshBAN" panose="02000000000000000000" pitchFamily="2" charset="0"/>
            <a:cs typeface="NikoshBAN" panose="02000000000000000000" pitchFamily="2" charset="0"/>
          </a:endParaRPr>
        </a:p>
      </dsp:txBody>
      <dsp:txXfrm>
        <a:off x="3317570" y="130400"/>
        <a:ext cx="619291" cy="619291"/>
      </dsp:txXfrm>
    </dsp:sp>
    <dsp:sp modelId="{D1F9B44B-F758-458D-828B-73DD852E4CDD}">
      <dsp:nvSpPr>
        <dsp:cNvPr id="0" name=""/>
        <dsp:cNvSpPr/>
      </dsp:nvSpPr>
      <dsp:spPr>
        <a:xfrm rot="20520000">
          <a:off x="4037259" y="1391818"/>
          <a:ext cx="262744" cy="21730"/>
        </a:xfrm>
        <a:custGeom>
          <a:avLst/>
          <a:gdLst/>
          <a:ahLst/>
          <a:cxnLst/>
          <a:rect l="0" t="0" r="0" b="0"/>
          <a:pathLst>
            <a:path>
              <a:moveTo>
                <a:pt x="0" y="10865"/>
              </a:moveTo>
              <a:lnTo>
                <a:pt x="262744" y="1086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162062" y="1396115"/>
        <a:ext cx="13137" cy="13137"/>
      </dsp:txXfrm>
    </dsp:sp>
    <dsp:sp modelId="{29A74028-0506-4779-BA66-EDBC3A440363}">
      <dsp:nvSpPr>
        <dsp:cNvPr id="0" name=""/>
        <dsp:cNvSpPr/>
      </dsp:nvSpPr>
      <dsp:spPr>
        <a:xfrm>
          <a:off x="4272141" y="788863"/>
          <a:ext cx="875809" cy="875809"/>
        </a:xfrm>
        <a:prstGeom prst="ellipse">
          <a:avLst/>
        </a:prstGeom>
        <a:solidFill>
          <a:schemeClr val="accent2">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solidFill>
                <a:srgbClr val="FF0000"/>
              </a:solidFill>
              <a:latin typeface="NikoshBAN" panose="02000000000000000000" pitchFamily="2" charset="0"/>
              <a:cs typeface="NikoshBAN" panose="02000000000000000000" pitchFamily="2" charset="0"/>
            </a:rPr>
            <a:t>দক্ষ</a:t>
          </a:r>
          <a:r>
            <a:rPr lang="en-US" sz="1600" kern="1200" dirty="0" smtClean="0">
              <a:solidFill>
                <a:srgbClr val="FF0000"/>
              </a:solidFill>
              <a:latin typeface="NikoshBAN" panose="02000000000000000000" pitchFamily="2" charset="0"/>
              <a:cs typeface="NikoshBAN" panose="02000000000000000000" pitchFamily="2" charset="0"/>
            </a:rPr>
            <a:t> </a:t>
          </a:r>
          <a:r>
            <a:rPr lang="bn-BD" sz="1600" kern="1200" dirty="0" smtClean="0">
              <a:solidFill>
                <a:srgbClr val="FF0000"/>
              </a:solidFill>
              <a:latin typeface="NikoshBAN" panose="02000000000000000000" pitchFamily="2" charset="0"/>
              <a:cs typeface="NikoshBAN" panose="02000000000000000000" pitchFamily="2" charset="0"/>
            </a:rPr>
            <a:t>সংগঠক</a:t>
          </a:r>
          <a:endParaRPr lang="en-GB" sz="1600" kern="1200" dirty="0">
            <a:solidFill>
              <a:srgbClr val="FF0000"/>
            </a:solidFill>
            <a:latin typeface="NikoshBAN" panose="02000000000000000000" pitchFamily="2" charset="0"/>
            <a:cs typeface="NikoshBAN" panose="02000000000000000000" pitchFamily="2" charset="0"/>
          </a:endParaRPr>
        </a:p>
      </dsp:txBody>
      <dsp:txXfrm>
        <a:off x="4400400" y="917122"/>
        <a:ext cx="619291" cy="619291"/>
      </dsp:txXfrm>
    </dsp:sp>
    <dsp:sp modelId="{3579E646-3F64-4923-969B-A050F99C03A5}">
      <dsp:nvSpPr>
        <dsp:cNvPr id="0" name=""/>
        <dsp:cNvSpPr/>
      </dsp:nvSpPr>
      <dsp:spPr>
        <a:xfrm rot="3240000">
          <a:off x="3830456" y="2028290"/>
          <a:ext cx="262744" cy="21730"/>
        </a:xfrm>
        <a:custGeom>
          <a:avLst/>
          <a:gdLst/>
          <a:ahLst/>
          <a:cxnLst/>
          <a:rect l="0" t="0" r="0" b="0"/>
          <a:pathLst>
            <a:path>
              <a:moveTo>
                <a:pt x="0" y="10865"/>
              </a:moveTo>
              <a:lnTo>
                <a:pt x="262744" y="1086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955260" y="2032587"/>
        <a:ext cx="13137" cy="13137"/>
      </dsp:txXfrm>
    </dsp:sp>
    <dsp:sp modelId="{EA30A5AD-3F85-4AC9-AC89-60B99F77B325}">
      <dsp:nvSpPr>
        <dsp:cNvPr id="0" name=""/>
        <dsp:cNvSpPr/>
      </dsp:nvSpPr>
      <dsp:spPr>
        <a:xfrm>
          <a:off x="3858536" y="2061805"/>
          <a:ext cx="875809" cy="875809"/>
        </a:xfrm>
        <a:prstGeom prst="ellipse">
          <a:avLst/>
        </a:prstGeom>
        <a:solidFill>
          <a:schemeClr val="accent2">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n-BD" sz="1600" kern="1200" dirty="0" smtClean="0">
              <a:solidFill>
                <a:srgbClr val="FF0000"/>
              </a:solidFill>
              <a:latin typeface="NikoshBAN" panose="02000000000000000000" pitchFamily="2" charset="0"/>
              <a:cs typeface="NikoshBAN" panose="02000000000000000000" pitchFamily="2" charset="0"/>
            </a:rPr>
            <a:t>বীরযোদ্ধা</a:t>
          </a:r>
          <a:endParaRPr lang="en-GB" sz="1600" kern="1200" dirty="0">
            <a:solidFill>
              <a:srgbClr val="FF0000"/>
            </a:solidFill>
            <a:latin typeface="NikoshBAN" panose="02000000000000000000" pitchFamily="2" charset="0"/>
            <a:cs typeface="NikoshBAN" panose="02000000000000000000" pitchFamily="2" charset="0"/>
          </a:endParaRPr>
        </a:p>
      </dsp:txBody>
      <dsp:txXfrm>
        <a:off x="3986795" y="2190064"/>
        <a:ext cx="619291" cy="619291"/>
      </dsp:txXfrm>
    </dsp:sp>
    <dsp:sp modelId="{D2A759F7-C18B-44B4-8CE7-3A6019397E89}">
      <dsp:nvSpPr>
        <dsp:cNvPr id="0" name=""/>
        <dsp:cNvSpPr/>
      </dsp:nvSpPr>
      <dsp:spPr>
        <a:xfrm rot="7560000">
          <a:off x="3161231" y="2028290"/>
          <a:ext cx="262744" cy="21730"/>
        </a:xfrm>
        <a:custGeom>
          <a:avLst/>
          <a:gdLst/>
          <a:ahLst/>
          <a:cxnLst/>
          <a:rect l="0" t="0" r="0" b="0"/>
          <a:pathLst>
            <a:path>
              <a:moveTo>
                <a:pt x="0" y="10865"/>
              </a:moveTo>
              <a:lnTo>
                <a:pt x="262744" y="1086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286035" y="2032587"/>
        <a:ext cx="13137" cy="13137"/>
      </dsp:txXfrm>
    </dsp:sp>
    <dsp:sp modelId="{094A9952-607A-4386-8844-09139BC2277C}">
      <dsp:nvSpPr>
        <dsp:cNvPr id="0" name=""/>
        <dsp:cNvSpPr/>
      </dsp:nvSpPr>
      <dsp:spPr>
        <a:xfrm>
          <a:off x="2520086" y="2061805"/>
          <a:ext cx="875809" cy="875809"/>
        </a:xfrm>
        <a:prstGeom prst="ellipse">
          <a:avLst/>
        </a:prstGeom>
        <a:solidFill>
          <a:schemeClr val="accent2">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n-BD" sz="1600" kern="1200" dirty="0" smtClean="0">
              <a:solidFill>
                <a:srgbClr val="FF0000"/>
              </a:solidFill>
              <a:latin typeface="NikoshBAN" panose="02000000000000000000" pitchFamily="2" charset="0"/>
              <a:cs typeface="NikoshBAN" panose="02000000000000000000" pitchFamily="2" charset="0"/>
            </a:rPr>
            <a:t>ন্যায় বিচারক</a:t>
          </a:r>
          <a:endParaRPr lang="en-GB" sz="1600" kern="1200" dirty="0">
            <a:solidFill>
              <a:srgbClr val="FF0000"/>
            </a:solidFill>
            <a:latin typeface="NikoshBAN" panose="02000000000000000000" pitchFamily="2" charset="0"/>
            <a:cs typeface="NikoshBAN" panose="02000000000000000000" pitchFamily="2" charset="0"/>
          </a:endParaRPr>
        </a:p>
      </dsp:txBody>
      <dsp:txXfrm>
        <a:off x="2648345" y="2190064"/>
        <a:ext cx="619291" cy="619291"/>
      </dsp:txXfrm>
    </dsp:sp>
    <dsp:sp modelId="{62DF2110-4AFA-4EC3-9EC9-D8F5516E23AE}">
      <dsp:nvSpPr>
        <dsp:cNvPr id="0" name=""/>
        <dsp:cNvSpPr/>
      </dsp:nvSpPr>
      <dsp:spPr>
        <a:xfrm rot="11880000">
          <a:off x="2954429" y="1391818"/>
          <a:ext cx="262744" cy="21730"/>
        </a:xfrm>
        <a:custGeom>
          <a:avLst/>
          <a:gdLst/>
          <a:ahLst/>
          <a:cxnLst/>
          <a:rect l="0" t="0" r="0" b="0"/>
          <a:pathLst>
            <a:path>
              <a:moveTo>
                <a:pt x="0" y="10865"/>
              </a:moveTo>
              <a:lnTo>
                <a:pt x="262744" y="1086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079233" y="1396115"/>
        <a:ext cx="13137" cy="13137"/>
      </dsp:txXfrm>
    </dsp:sp>
    <dsp:sp modelId="{024D6EC9-95BE-4E6F-9877-A67A0EB36EC0}">
      <dsp:nvSpPr>
        <dsp:cNvPr id="0" name=""/>
        <dsp:cNvSpPr/>
      </dsp:nvSpPr>
      <dsp:spPr>
        <a:xfrm>
          <a:off x="2106482" y="788863"/>
          <a:ext cx="875809" cy="875809"/>
        </a:xfrm>
        <a:prstGeom prst="ellipse">
          <a:avLst/>
        </a:prstGeom>
        <a:solidFill>
          <a:schemeClr val="accent2">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n-BD" sz="1600" kern="1200" dirty="0" smtClean="0">
              <a:solidFill>
                <a:srgbClr val="FF0000"/>
              </a:solidFill>
              <a:latin typeface="NikoshBAN" panose="02000000000000000000" pitchFamily="2" charset="0"/>
              <a:cs typeface="NikoshBAN" panose="02000000000000000000" pitchFamily="2" charset="0"/>
            </a:rPr>
            <a:t>বিজ্ঞ সংস্কারক </a:t>
          </a:r>
          <a:endParaRPr lang="en-GB" sz="1600" kern="1200" dirty="0">
            <a:solidFill>
              <a:srgbClr val="FF0000"/>
            </a:solidFill>
            <a:latin typeface="NikoshBAN" panose="02000000000000000000" pitchFamily="2" charset="0"/>
            <a:cs typeface="NikoshBAN" panose="02000000000000000000" pitchFamily="2" charset="0"/>
          </a:endParaRPr>
        </a:p>
      </dsp:txBody>
      <dsp:txXfrm>
        <a:off x="2234741" y="917122"/>
        <a:ext cx="619291" cy="619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51B55-9BB3-43AB-8AB6-07B8A0BECCBA}">
      <dsp:nvSpPr>
        <dsp:cNvPr id="0" name=""/>
        <dsp:cNvSpPr/>
      </dsp:nvSpPr>
      <dsp:spPr>
        <a:xfrm>
          <a:off x="2913801" y="1092433"/>
          <a:ext cx="837421" cy="8374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n-BD" sz="1600" kern="1200" dirty="0" smtClean="0">
              <a:solidFill>
                <a:srgbClr val="FF0000"/>
              </a:solidFill>
              <a:latin typeface="NikoshBAN" panose="02000000000000000000" pitchFamily="2" charset="0"/>
              <a:cs typeface="NikoshBAN" panose="02000000000000000000" pitchFamily="2" charset="0"/>
            </a:rPr>
            <a:t>বিদ্রোহ</a:t>
          </a:r>
          <a:endParaRPr lang="en-GB" sz="1600" kern="1200" dirty="0">
            <a:solidFill>
              <a:srgbClr val="FF0000"/>
            </a:solidFill>
            <a:latin typeface="NikoshBAN" panose="02000000000000000000" pitchFamily="2" charset="0"/>
            <a:cs typeface="NikoshBAN" panose="02000000000000000000" pitchFamily="2" charset="0"/>
          </a:endParaRPr>
        </a:p>
      </dsp:txBody>
      <dsp:txXfrm>
        <a:off x="3036438" y="1215070"/>
        <a:ext cx="592147" cy="592147"/>
      </dsp:txXfrm>
    </dsp:sp>
    <dsp:sp modelId="{B5227E03-632F-47BB-9C3A-E8F044D9F890}">
      <dsp:nvSpPr>
        <dsp:cNvPr id="0" name=""/>
        <dsp:cNvSpPr/>
      </dsp:nvSpPr>
      <dsp:spPr>
        <a:xfrm rot="16200000">
          <a:off x="3205960" y="954587"/>
          <a:ext cx="253105" cy="22587"/>
        </a:xfrm>
        <a:custGeom>
          <a:avLst/>
          <a:gdLst/>
          <a:ahLst/>
          <a:cxnLst/>
          <a:rect l="0" t="0" r="0" b="0"/>
          <a:pathLst>
            <a:path>
              <a:moveTo>
                <a:pt x="0" y="11293"/>
              </a:moveTo>
              <a:lnTo>
                <a:pt x="253105" y="112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p>
      </dsp:txBody>
      <dsp:txXfrm>
        <a:off x="3326185" y="959553"/>
        <a:ext cx="12655" cy="12655"/>
      </dsp:txXfrm>
    </dsp:sp>
    <dsp:sp modelId="{BA8E91BB-F575-472F-9086-FD57FCEFED13}">
      <dsp:nvSpPr>
        <dsp:cNvPr id="0" name=""/>
        <dsp:cNvSpPr/>
      </dsp:nvSpPr>
      <dsp:spPr>
        <a:xfrm>
          <a:off x="2913801" y="1906"/>
          <a:ext cx="837421" cy="8374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bn-BD" sz="1200" kern="1200" dirty="0" smtClean="0">
              <a:solidFill>
                <a:srgbClr val="FFFF00"/>
              </a:solidFill>
              <a:latin typeface="NikoshBAN" panose="02000000000000000000" pitchFamily="2" charset="0"/>
              <a:cs typeface="NikoshBAN" panose="02000000000000000000" pitchFamily="2" charset="0"/>
            </a:rPr>
            <a:t>লাহোর</a:t>
          </a:r>
          <a:endParaRPr lang="en-GB" sz="1200" kern="1200" dirty="0">
            <a:solidFill>
              <a:srgbClr val="FFFF00"/>
            </a:solidFill>
            <a:latin typeface="NikoshBAN" panose="02000000000000000000" pitchFamily="2" charset="0"/>
            <a:cs typeface="NikoshBAN" panose="02000000000000000000" pitchFamily="2" charset="0"/>
          </a:endParaRPr>
        </a:p>
      </dsp:txBody>
      <dsp:txXfrm>
        <a:off x="3036438" y="124543"/>
        <a:ext cx="592147" cy="592147"/>
      </dsp:txXfrm>
    </dsp:sp>
    <dsp:sp modelId="{4B62F9C9-8104-405D-AE09-A8152BBD8D58}">
      <dsp:nvSpPr>
        <dsp:cNvPr id="0" name=""/>
        <dsp:cNvSpPr/>
      </dsp:nvSpPr>
      <dsp:spPr>
        <a:xfrm rot="20520000">
          <a:off x="3724536" y="1331354"/>
          <a:ext cx="253105" cy="22587"/>
        </a:xfrm>
        <a:custGeom>
          <a:avLst/>
          <a:gdLst/>
          <a:ahLst/>
          <a:cxnLst/>
          <a:rect l="0" t="0" r="0" b="0"/>
          <a:pathLst>
            <a:path>
              <a:moveTo>
                <a:pt x="0" y="11293"/>
              </a:moveTo>
              <a:lnTo>
                <a:pt x="253105" y="112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p>
      </dsp:txBody>
      <dsp:txXfrm>
        <a:off x="3844761" y="1336321"/>
        <a:ext cx="12655" cy="12655"/>
      </dsp:txXfrm>
    </dsp:sp>
    <dsp:sp modelId="{452963BD-A119-43B8-B5DB-E3AE1B69E75F}">
      <dsp:nvSpPr>
        <dsp:cNvPr id="0" name=""/>
        <dsp:cNvSpPr/>
      </dsp:nvSpPr>
      <dsp:spPr>
        <a:xfrm>
          <a:off x="3950954" y="755442"/>
          <a:ext cx="837421" cy="8374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bn-BD" sz="1200" kern="1200" dirty="0" smtClean="0">
              <a:solidFill>
                <a:srgbClr val="FFFF00"/>
              </a:solidFill>
              <a:latin typeface="NikoshBAN" panose="02000000000000000000" pitchFamily="2" charset="0"/>
              <a:cs typeface="NikoshBAN" panose="02000000000000000000" pitchFamily="2" charset="0"/>
            </a:rPr>
            <a:t>হানসী</a:t>
          </a:r>
          <a:endParaRPr lang="en-GB" sz="1200" kern="1200" dirty="0">
            <a:solidFill>
              <a:srgbClr val="FFFF00"/>
            </a:solidFill>
            <a:latin typeface="NikoshBAN" panose="02000000000000000000" pitchFamily="2" charset="0"/>
            <a:cs typeface="NikoshBAN" panose="02000000000000000000" pitchFamily="2" charset="0"/>
          </a:endParaRPr>
        </a:p>
      </dsp:txBody>
      <dsp:txXfrm>
        <a:off x="4073591" y="878079"/>
        <a:ext cx="592147" cy="592147"/>
      </dsp:txXfrm>
    </dsp:sp>
    <dsp:sp modelId="{4C03FF69-931F-44DA-8ECE-6B3AFCF9D321}">
      <dsp:nvSpPr>
        <dsp:cNvPr id="0" name=""/>
        <dsp:cNvSpPr/>
      </dsp:nvSpPr>
      <dsp:spPr>
        <a:xfrm rot="3240000">
          <a:off x="3526458" y="1940978"/>
          <a:ext cx="253105" cy="22587"/>
        </a:xfrm>
        <a:custGeom>
          <a:avLst/>
          <a:gdLst/>
          <a:ahLst/>
          <a:cxnLst/>
          <a:rect l="0" t="0" r="0" b="0"/>
          <a:pathLst>
            <a:path>
              <a:moveTo>
                <a:pt x="0" y="11293"/>
              </a:moveTo>
              <a:lnTo>
                <a:pt x="253105" y="112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p>
      </dsp:txBody>
      <dsp:txXfrm>
        <a:off x="3646683" y="1945944"/>
        <a:ext cx="12655" cy="12655"/>
      </dsp:txXfrm>
    </dsp:sp>
    <dsp:sp modelId="{C01F5F5D-6588-4FA4-9102-D495EE2F0C3F}">
      <dsp:nvSpPr>
        <dsp:cNvPr id="0" name=""/>
        <dsp:cNvSpPr/>
      </dsp:nvSpPr>
      <dsp:spPr>
        <a:xfrm>
          <a:off x="3554797" y="1974688"/>
          <a:ext cx="837421" cy="8374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bn-BD" sz="1200" kern="1200" dirty="0" smtClean="0">
              <a:solidFill>
                <a:srgbClr val="FFFF00"/>
              </a:solidFill>
              <a:latin typeface="NikoshBAN" panose="02000000000000000000" pitchFamily="2" charset="0"/>
              <a:cs typeface="NikoshBAN" panose="02000000000000000000" pitchFamily="2" charset="0"/>
            </a:rPr>
            <a:t>বাদায়ুন</a:t>
          </a:r>
          <a:endParaRPr lang="en-GB" sz="1200" kern="1200" dirty="0">
            <a:solidFill>
              <a:srgbClr val="FFFF00"/>
            </a:solidFill>
            <a:latin typeface="NikoshBAN" panose="02000000000000000000" pitchFamily="2" charset="0"/>
            <a:cs typeface="NikoshBAN" panose="02000000000000000000" pitchFamily="2" charset="0"/>
          </a:endParaRPr>
        </a:p>
      </dsp:txBody>
      <dsp:txXfrm>
        <a:off x="3677434" y="2097325"/>
        <a:ext cx="592147" cy="592147"/>
      </dsp:txXfrm>
    </dsp:sp>
    <dsp:sp modelId="{7F82FCBB-9AE0-4D9A-853E-95B875DC08B6}">
      <dsp:nvSpPr>
        <dsp:cNvPr id="0" name=""/>
        <dsp:cNvSpPr/>
      </dsp:nvSpPr>
      <dsp:spPr>
        <a:xfrm rot="7560000">
          <a:off x="2885462" y="1940978"/>
          <a:ext cx="253105" cy="22587"/>
        </a:xfrm>
        <a:custGeom>
          <a:avLst/>
          <a:gdLst/>
          <a:ahLst/>
          <a:cxnLst/>
          <a:rect l="0" t="0" r="0" b="0"/>
          <a:pathLst>
            <a:path>
              <a:moveTo>
                <a:pt x="0" y="11293"/>
              </a:moveTo>
              <a:lnTo>
                <a:pt x="253105" y="112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p>
      </dsp:txBody>
      <dsp:txXfrm rot="10800000">
        <a:off x="3005687" y="1945944"/>
        <a:ext cx="12655" cy="12655"/>
      </dsp:txXfrm>
    </dsp:sp>
    <dsp:sp modelId="{0C52444B-8EF0-496E-BF93-F719225078FE}">
      <dsp:nvSpPr>
        <dsp:cNvPr id="0" name=""/>
        <dsp:cNvSpPr/>
      </dsp:nvSpPr>
      <dsp:spPr>
        <a:xfrm>
          <a:off x="2272806" y="1974688"/>
          <a:ext cx="837421" cy="8374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bn-BD" sz="1200" kern="1200" dirty="0" smtClean="0">
              <a:solidFill>
                <a:srgbClr val="FFFF00"/>
              </a:solidFill>
              <a:latin typeface="NikoshBAN" panose="02000000000000000000" pitchFamily="2" charset="0"/>
              <a:cs typeface="NikoshBAN" panose="02000000000000000000" pitchFamily="2" charset="0"/>
            </a:rPr>
            <a:t>বাংলা</a:t>
          </a:r>
          <a:endParaRPr lang="en-GB" sz="1200" kern="1200" dirty="0">
            <a:solidFill>
              <a:srgbClr val="FFFF00"/>
            </a:solidFill>
            <a:latin typeface="NikoshBAN" panose="02000000000000000000" pitchFamily="2" charset="0"/>
            <a:cs typeface="NikoshBAN" panose="02000000000000000000" pitchFamily="2" charset="0"/>
          </a:endParaRPr>
        </a:p>
      </dsp:txBody>
      <dsp:txXfrm>
        <a:off x="2395443" y="2097325"/>
        <a:ext cx="592147" cy="592147"/>
      </dsp:txXfrm>
    </dsp:sp>
    <dsp:sp modelId="{460D0BE2-F09C-4AB7-9125-74A5DB3B71C2}">
      <dsp:nvSpPr>
        <dsp:cNvPr id="0" name=""/>
        <dsp:cNvSpPr/>
      </dsp:nvSpPr>
      <dsp:spPr>
        <a:xfrm rot="11888381">
          <a:off x="2689599" y="1330378"/>
          <a:ext cx="251256" cy="22587"/>
        </a:xfrm>
        <a:custGeom>
          <a:avLst/>
          <a:gdLst/>
          <a:ahLst/>
          <a:cxnLst/>
          <a:rect l="0" t="0" r="0" b="0"/>
          <a:pathLst>
            <a:path>
              <a:moveTo>
                <a:pt x="0" y="11293"/>
              </a:moveTo>
              <a:lnTo>
                <a:pt x="251256" y="112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p>
      </dsp:txBody>
      <dsp:txXfrm rot="10800000">
        <a:off x="2808945" y="1335391"/>
        <a:ext cx="12562" cy="12562"/>
      </dsp:txXfrm>
    </dsp:sp>
    <dsp:sp modelId="{26B6746C-B923-49A1-83E9-5F6648EC3BF1}">
      <dsp:nvSpPr>
        <dsp:cNvPr id="0" name=""/>
        <dsp:cNvSpPr/>
      </dsp:nvSpPr>
      <dsp:spPr>
        <a:xfrm>
          <a:off x="1893476" y="741492"/>
          <a:ext cx="820857" cy="8653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bn-BD" sz="1200" kern="1200" dirty="0" smtClean="0">
              <a:solidFill>
                <a:srgbClr val="FFFF00"/>
              </a:solidFill>
              <a:latin typeface="NikoshBAN" panose="02000000000000000000" pitchFamily="2" charset="0"/>
              <a:cs typeface="NikoshBAN" panose="02000000000000000000" pitchFamily="2" charset="0"/>
            </a:rPr>
            <a:t>মুলতান</a:t>
          </a:r>
          <a:endParaRPr lang="en-GB" sz="1200" kern="1200" dirty="0">
            <a:solidFill>
              <a:srgbClr val="FFFF00"/>
            </a:solidFill>
            <a:latin typeface="NikoshBAN" panose="02000000000000000000" pitchFamily="2" charset="0"/>
            <a:cs typeface="NikoshBAN" panose="02000000000000000000" pitchFamily="2" charset="0"/>
          </a:endParaRPr>
        </a:p>
      </dsp:txBody>
      <dsp:txXfrm>
        <a:off x="2013688" y="868216"/>
        <a:ext cx="580433" cy="61187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2/22/2021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f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jf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jf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jf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jf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jf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3644" y="153825"/>
            <a:ext cx="11776105" cy="6571715"/>
            <a:chOff x="213644" y="145279"/>
            <a:chExt cx="11776105" cy="6571715"/>
          </a:xfrm>
        </p:grpSpPr>
        <p:sp>
          <p:nvSpPr>
            <p:cNvPr id="4" name="Bevel 3"/>
            <p:cNvSpPr/>
            <p:nvPr/>
          </p:nvSpPr>
          <p:spPr>
            <a:xfrm>
              <a:off x="213644" y="145279"/>
              <a:ext cx="11776105" cy="6571715"/>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ame 4"/>
            <p:cNvSpPr/>
            <p:nvPr/>
          </p:nvSpPr>
          <p:spPr>
            <a:xfrm>
              <a:off x="1290417" y="1119499"/>
              <a:ext cx="9622564" cy="460618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016807" y="1803163"/>
              <a:ext cx="8195417" cy="32132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2358644" y="5212932"/>
            <a:ext cx="7486116"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রাঙ্গানো</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একুশে</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ফেব্রূয়ারী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8435" y="1915416"/>
            <a:ext cx="3991632" cy="2989871"/>
          </a:xfrm>
          <a:prstGeom prst="rect">
            <a:avLst/>
          </a:prstGeom>
        </p:spPr>
      </p:pic>
      <p:sp>
        <p:nvSpPr>
          <p:cNvPr id="10" name="Rectangle 9"/>
          <p:cNvSpPr/>
          <p:nvPr/>
        </p:nvSpPr>
        <p:spPr>
          <a:xfrm>
            <a:off x="2358646" y="1811709"/>
            <a:ext cx="440313" cy="3153398"/>
          </a:xfrm>
          <a:prstGeom prst="rect">
            <a:avLst/>
          </a:prstGeom>
          <a:solidFill>
            <a:schemeClr val="accent4">
              <a:lumMod val="20000"/>
              <a:lumOff val="80000"/>
            </a:schemeClr>
          </a:solidFill>
        </p:spPr>
        <p:txBody>
          <a:bodyPr vert="wordArtVert" wrap="square">
            <a:spAutoFit/>
          </a:bodyPr>
          <a:lstStyle/>
          <a:p>
            <a:pPr algn="ctr"/>
            <a:r>
              <a:rPr lang="en-US" sz="1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সকলশিক্ষার্থীদের</a:t>
            </a:r>
            <a:r>
              <a:rPr lang="bn-BD" sz="1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সাদা</a:t>
            </a:r>
            <a:r>
              <a:rPr lang="en-US" sz="1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গোলাপেরশুভেচ্ছা</a:t>
            </a:r>
            <a:endParaRPr lang="en-GB" sz="1400" dirty="0"/>
          </a:p>
        </p:txBody>
      </p:sp>
      <p:sp>
        <p:nvSpPr>
          <p:cNvPr id="11" name="Rectangle 10"/>
          <p:cNvSpPr/>
          <p:nvPr/>
        </p:nvSpPr>
        <p:spPr>
          <a:xfrm>
            <a:off x="8894456" y="1905712"/>
            <a:ext cx="463973" cy="2999576"/>
          </a:xfrm>
          <a:prstGeom prst="rect">
            <a:avLst/>
          </a:prstGeom>
          <a:solidFill>
            <a:schemeClr val="accent4">
              <a:lumMod val="20000"/>
              <a:lumOff val="80000"/>
            </a:schemeClr>
          </a:solidFill>
        </p:spPr>
        <p:txBody>
          <a:bodyPr vert="wordArtVert" wrap="square">
            <a:spAutoFit/>
          </a:bodyPr>
          <a:lstStyle/>
          <a:p>
            <a:pPr algn="ctr"/>
            <a:r>
              <a:rPr lang="en-US" sz="1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জানিয়েশুরুকরছিআজকেরক্লাস</a:t>
            </a:r>
            <a:r>
              <a:rPr lang="en-US" sz="1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1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GB" sz="1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7734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3700" fill="hold"/>
                                        <p:tgtEl>
                                          <p:spTgt spid="10"/>
                                        </p:tgtEl>
                                        <p:attrNameLst>
                                          <p:attrName>ppt_w</p:attrName>
                                        </p:attrNameLst>
                                      </p:cBhvr>
                                      <p:tavLst>
                                        <p:tav tm="0">
                                          <p:val>
                                            <p:fltVal val="0"/>
                                          </p:val>
                                        </p:tav>
                                        <p:tav tm="100000">
                                          <p:val>
                                            <p:strVal val="#ppt_w"/>
                                          </p:val>
                                        </p:tav>
                                      </p:tavLst>
                                    </p:anim>
                                    <p:anim calcmode="lin" valueType="num">
                                      <p:cBhvr>
                                        <p:cTn id="14" dur="3700" fill="hold"/>
                                        <p:tgtEl>
                                          <p:spTgt spid="10"/>
                                        </p:tgtEl>
                                        <p:attrNameLst>
                                          <p:attrName>ppt_h</p:attrName>
                                        </p:attrNameLst>
                                      </p:cBhvr>
                                      <p:tavLst>
                                        <p:tav tm="0">
                                          <p:val>
                                            <p:fltVal val="0"/>
                                          </p:val>
                                        </p:tav>
                                        <p:tav tm="100000">
                                          <p:val>
                                            <p:strVal val="#ppt_h"/>
                                          </p:val>
                                        </p:tav>
                                      </p:tavLst>
                                    </p:anim>
                                    <p:anim calcmode="lin" valueType="num">
                                      <p:cBhvr>
                                        <p:cTn id="15" dur="37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6" dur="37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2000" fill="hold"/>
                                        <p:tgtEl>
                                          <p:spTgt spid="11"/>
                                        </p:tgtEl>
                                        <p:attrNameLst>
                                          <p:attrName>ppt_w</p:attrName>
                                        </p:attrNameLst>
                                      </p:cBhvr>
                                      <p:tavLst>
                                        <p:tav tm="0">
                                          <p:val>
                                            <p:fltVal val="0"/>
                                          </p:val>
                                        </p:tav>
                                        <p:tav tm="100000">
                                          <p:val>
                                            <p:strVal val="#ppt_w"/>
                                          </p:val>
                                        </p:tav>
                                      </p:tavLst>
                                    </p:anim>
                                    <p:anim calcmode="lin" valueType="num">
                                      <p:cBhvr>
                                        <p:cTn id="22" dur="2000" fill="hold"/>
                                        <p:tgtEl>
                                          <p:spTgt spid="11"/>
                                        </p:tgtEl>
                                        <p:attrNameLst>
                                          <p:attrName>ppt_h</p:attrName>
                                        </p:attrNameLst>
                                      </p:cBhvr>
                                      <p:tavLst>
                                        <p:tav tm="0">
                                          <p:val>
                                            <p:fltVal val="0"/>
                                          </p:val>
                                        </p:tav>
                                        <p:tav tm="100000">
                                          <p:val>
                                            <p:strVal val="#ppt_h"/>
                                          </p:val>
                                        </p:tav>
                                      </p:tavLst>
                                    </p:anim>
                                    <p:anim calcmode="lin" valueType="num">
                                      <p:cBhvr>
                                        <p:cTn id="23" dur="2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4" dur="2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3644" y="145279"/>
            <a:ext cx="11776105" cy="6571715"/>
            <a:chOff x="213644" y="145279"/>
            <a:chExt cx="11776105" cy="6571715"/>
          </a:xfrm>
        </p:grpSpPr>
        <p:sp>
          <p:nvSpPr>
            <p:cNvPr id="4" name="Bevel 3"/>
            <p:cNvSpPr/>
            <p:nvPr/>
          </p:nvSpPr>
          <p:spPr>
            <a:xfrm>
              <a:off x="213644" y="145279"/>
              <a:ext cx="11776105" cy="6571715"/>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ame 4"/>
            <p:cNvSpPr/>
            <p:nvPr/>
          </p:nvSpPr>
          <p:spPr>
            <a:xfrm>
              <a:off x="1290417" y="1119499"/>
              <a:ext cx="9622564" cy="460618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016807" y="1803163"/>
              <a:ext cx="8195417" cy="32132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2358644" y="5212932"/>
            <a:ext cx="7486116"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রাঙ্গানো</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একুশে</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ফেব্রূয়ারী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2190939" y="2109457"/>
            <a:ext cx="7722182" cy="2687556"/>
          </a:xfrm>
          <a:prstGeom prst="rect">
            <a:avLst/>
          </a:prstGeom>
          <a:noFill/>
        </p:spPr>
        <p:txBody>
          <a:bodyPr wrap="square" rtlCol="0">
            <a:spAutoFit/>
          </a:bodyPr>
          <a:lstStyle/>
          <a:p>
            <a:pPr algn="just"/>
            <a:r>
              <a:rPr lang="bn-BD" sz="2800" dirty="0" smtClean="0">
                <a:solidFill>
                  <a:srgbClr val="FFFF00"/>
                </a:solidFill>
                <a:latin typeface="NikoshBAN" panose="02000000000000000000" pitchFamily="2" charset="0"/>
                <a:cs typeface="NikoshBAN" panose="02000000000000000000" pitchFamily="2" charset="0"/>
              </a:rPr>
              <a:t>সুলতানা রাজিয়া ছিলেন ইলতুৎমিশের যোগ্যকন্যা। ইলতুৎমিশ তাঁর পুত্রদের অযোগ্যতার কারণে </a:t>
            </a:r>
            <a:r>
              <a:rPr lang="bn-BD" sz="2800" dirty="0">
                <a:solidFill>
                  <a:srgbClr val="FFFF00"/>
                </a:solidFill>
                <a:latin typeface="NikoshBAN" panose="02000000000000000000" pitchFamily="2" charset="0"/>
                <a:cs typeface="NikoshBAN" panose="02000000000000000000" pitchFamily="2" charset="0"/>
              </a:rPr>
              <a:t>তাঁকে(সুলতানা </a:t>
            </a:r>
            <a:r>
              <a:rPr lang="bn-BD" sz="2800" dirty="0" smtClean="0">
                <a:solidFill>
                  <a:srgbClr val="FFFF00"/>
                </a:solidFill>
                <a:latin typeface="NikoshBAN" panose="02000000000000000000" pitchFamily="2" charset="0"/>
                <a:cs typeface="NikoshBAN" panose="02000000000000000000" pitchFamily="2" charset="0"/>
              </a:rPr>
              <a:t>রাজিয়া)উত্তরাধিকারী নির্বাচিত করে যান। তাই রূকনুদ্দিন ফিরোজের অপসারণের পর ১২৩৬ খ্রিস্টাব্দে তিনি দিল্লির সিংহাসনে আরোহণ করেন। ঐতিহাসিক মিনহাজ-উজ-সিরাজ বলেন, “লক্ষণাবর্তী হতে দেবল এবং দামরিলা পর্যন্ত দেশের সকল আমির তাঁর আনুগত্য ও প্রভুত্ব স্বীকার করে নেন। </a:t>
            </a:r>
            <a:endParaRPr lang="en-GB" sz="28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5211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3644" y="145279"/>
            <a:ext cx="11776105" cy="6571715"/>
            <a:chOff x="213644" y="145279"/>
            <a:chExt cx="11776105" cy="6571715"/>
          </a:xfrm>
        </p:grpSpPr>
        <p:sp>
          <p:nvSpPr>
            <p:cNvPr id="4" name="Bevel 3"/>
            <p:cNvSpPr/>
            <p:nvPr/>
          </p:nvSpPr>
          <p:spPr>
            <a:xfrm>
              <a:off x="213644" y="145279"/>
              <a:ext cx="11776105" cy="6571715"/>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ame 4"/>
            <p:cNvSpPr/>
            <p:nvPr/>
          </p:nvSpPr>
          <p:spPr>
            <a:xfrm>
              <a:off x="1290417" y="1119499"/>
              <a:ext cx="9622564" cy="460618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016807" y="1803163"/>
              <a:ext cx="8195417" cy="32132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2358644" y="5212932"/>
            <a:ext cx="7486116"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রাঙ্গানো</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একুশে</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ফেব্রূয়ারী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2722" y="2013067"/>
            <a:ext cx="3401092" cy="2808999"/>
          </a:xfrm>
          <a:prstGeom prst="rect">
            <a:avLst/>
          </a:prstGeom>
        </p:spPr>
      </p:pic>
    </p:spTree>
    <p:extLst>
      <p:ext uri="{BB962C8B-B14F-4D97-AF65-F5344CB8AC3E}">
        <p14:creationId xmlns:p14="http://schemas.microsoft.com/office/powerpoint/2010/main" val="68732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3644" y="145279"/>
            <a:ext cx="11776105" cy="6571715"/>
            <a:chOff x="213644" y="145279"/>
            <a:chExt cx="11776105" cy="6571715"/>
          </a:xfrm>
        </p:grpSpPr>
        <p:sp>
          <p:nvSpPr>
            <p:cNvPr id="4" name="Bevel 3"/>
            <p:cNvSpPr/>
            <p:nvPr/>
          </p:nvSpPr>
          <p:spPr>
            <a:xfrm>
              <a:off x="213644" y="145279"/>
              <a:ext cx="11776105" cy="6571715"/>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sp>
          <p:nvSpPr>
            <p:cNvPr id="5" name="Frame 4"/>
            <p:cNvSpPr/>
            <p:nvPr/>
          </p:nvSpPr>
          <p:spPr>
            <a:xfrm>
              <a:off x="1290417" y="1119499"/>
              <a:ext cx="9622564" cy="460618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2016807" y="1803163"/>
              <a:ext cx="8195417" cy="32132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grpSp>
      <p:sp>
        <p:nvSpPr>
          <p:cNvPr id="8" name="TextBox 7"/>
          <p:cNvSpPr txBox="1"/>
          <p:nvPr/>
        </p:nvSpPr>
        <p:spPr>
          <a:xfrm>
            <a:off x="2358644" y="5212932"/>
            <a:ext cx="7486116"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রাঙ্গানো</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একুশে</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ফেব্রূয়ারী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 name="TextBox 1"/>
          <p:cNvSpPr txBox="1"/>
          <p:nvPr/>
        </p:nvSpPr>
        <p:spPr>
          <a:xfrm>
            <a:off x="2064954" y="2050991"/>
            <a:ext cx="7648486" cy="2308324"/>
          </a:xfrm>
          <a:prstGeom prst="rect">
            <a:avLst/>
          </a:prstGeom>
          <a:noFill/>
        </p:spPr>
        <p:txBody>
          <a:bodyPr wrap="square" rtlCol="0">
            <a:spAutoFit/>
          </a:bodyPr>
          <a:lstStyle/>
          <a:p>
            <a:pPr algn="just"/>
            <a:r>
              <a:rPr lang="bn-BD" sz="2400" dirty="0" smtClean="0">
                <a:solidFill>
                  <a:srgbClr val="FFFF00"/>
                </a:solidFill>
                <a:latin typeface="NikoshBAN" panose="02000000000000000000" pitchFamily="2" charset="0"/>
                <a:cs typeface="NikoshBAN" panose="02000000000000000000" pitchFamily="2" charset="0"/>
              </a:rPr>
              <a:t>ড মোঃ মোহর আলী বলেন, Sultana Razia was a  talented lady with all the qualities of a king.</a:t>
            </a:r>
          </a:p>
          <a:p>
            <a:pPr algn="just"/>
            <a:r>
              <a:rPr lang="en-US" sz="2400" dirty="0" err="1" smtClean="0">
                <a:solidFill>
                  <a:srgbClr val="FFFF00"/>
                </a:solidFill>
                <a:latin typeface="NikoshBAN" panose="02000000000000000000" pitchFamily="2" charset="0"/>
                <a:cs typeface="NikoshBAN" panose="02000000000000000000" pitchFamily="2" charset="0"/>
              </a:rPr>
              <a:t>ঐতিহাসিক</a:t>
            </a:r>
            <a:r>
              <a:rPr lang="en-US" sz="2400" dirty="0" smtClean="0">
                <a:solidFill>
                  <a:srgbClr val="FFFF00"/>
                </a:solidFill>
                <a:latin typeface="NikoshBAN" panose="02000000000000000000" pitchFamily="2" charset="0"/>
                <a:cs typeface="NikoshBAN" panose="02000000000000000000" pitchFamily="2" charset="0"/>
              </a:rPr>
              <a:t> </a:t>
            </a:r>
            <a:r>
              <a:rPr lang="en-US" sz="2400" dirty="0" err="1" smtClean="0">
                <a:solidFill>
                  <a:srgbClr val="FFFF00"/>
                </a:solidFill>
                <a:latin typeface="NikoshBAN" panose="02000000000000000000" pitchFamily="2" charset="0"/>
                <a:cs typeface="NikoshBAN" panose="02000000000000000000" pitchFamily="2" charset="0"/>
              </a:rPr>
              <a:t>মিনহাজ-উজ-সিরাজ</a:t>
            </a:r>
            <a:r>
              <a:rPr lang="en-US" sz="2400" dirty="0" smtClean="0">
                <a:solidFill>
                  <a:srgbClr val="FFFF00"/>
                </a:solidFill>
                <a:latin typeface="NikoshBAN" panose="02000000000000000000" pitchFamily="2" charset="0"/>
                <a:cs typeface="NikoshBAN" panose="02000000000000000000" pitchFamily="2" charset="0"/>
              </a:rPr>
              <a:t> </a:t>
            </a:r>
            <a:r>
              <a:rPr lang="en-US" sz="2400" dirty="0" err="1" smtClean="0">
                <a:solidFill>
                  <a:srgbClr val="FFFF00"/>
                </a:solidFill>
                <a:latin typeface="NikoshBAN" panose="02000000000000000000" pitchFamily="2" charset="0"/>
                <a:cs typeface="NikoshBAN" panose="02000000000000000000" pitchFamily="2" charset="0"/>
              </a:rPr>
              <a:t>বলেন</a:t>
            </a:r>
            <a:r>
              <a:rPr lang="en-US" sz="2400" dirty="0" smtClean="0">
                <a:solidFill>
                  <a:srgbClr val="FFFF00"/>
                </a:solidFill>
                <a:latin typeface="NikoshBAN" panose="02000000000000000000" pitchFamily="2" charset="0"/>
                <a:cs typeface="NikoshBAN" panose="02000000000000000000" pitchFamily="2" charset="0"/>
              </a:rPr>
              <a:t>, She (</a:t>
            </a:r>
            <a:r>
              <a:rPr lang="en-US" sz="2400" dirty="0" err="1" smtClean="0">
                <a:solidFill>
                  <a:srgbClr val="FFFF00"/>
                </a:solidFill>
                <a:latin typeface="NikoshBAN" panose="02000000000000000000" pitchFamily="2" charset="0"/>
                <a:cs typeface="NikoshBAN" panose="02000000000000000000" pitchFamily="2" charset="0"/>
              </a:rPr>
              <a:t>Razia</a:t>
            </a:r>
            <a:r>
              <a:rPr lang="en-US" sz="2400" dirty="0" smtClean="0">
                <a:solidFill>
                  <a:srgbClr val="FFFF00"/>
                </a:solidFill>
                <a:latin typeface="NikoshBAN" panose="02000000000000000000" pitchFamily="2" charset="0"/>
                <a:cs typeface="NikoshBAN" panose="02000000000000000000" pitchFamily="2" charset="0"/>
              </a:rPr>
              <a:t>) was endowed with all the qualities befitting a king but she was not born of the right sex so in the estimation of man: these virtues were worthless.</a:t>
            </a:r>
            <a:endParaRPr lang="en-GB" sz="24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0412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3644" y="145279"/>
            <a:ext cx="11776105" cy="6571715"/>
            <a:chOff x="213644" y="145279"/>
            <a:chExt cx="11776105" cy="6571715"/>
          </a:xfrm>
        </p:grpSpPr>
        <p:sp>
          <p:nvSpPr>
            <p:cNvPr id="4" name="Bevel 3"/>
            <p:cNvSpPr/>
            <p:nvPr/>
          </p:nvSpPr>
          <p:spPr>
            <a:xfrm>
              <a:off x="213644" y="145279"/>
              <a:ext cx="11776105" cy="6571715"/>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sp>
          <p:nvSpPr>
            <p:cNvPr id="5" name="Frame 4"/>
            <p:cNvSpPr/>
            <p:nvPr/>
          </p:nvSpPr>
          <p:spPr>
            <a:xfrm>
              <a:off x="1290417" y="1119499"/>
              <a:ext cx="9622564" cy="460618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2016807" y="1803163"/>
              <a:ext cx="8195417" cy="32132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grpSp>
      <p:sp>
        <p:nvSpPr>
          <p:cNvPr id="8" name="TextBox 7"/>
          <p:cNvSpPr txBox="1"/>
          <p:nvPr/>
        </p:nvSpPr>
        <p:spPr>
          <a:xfrm>
            <a:off x="2358644" y="5212932"/>
            <a:ext cx="7486116"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রাঙ্গানো</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একুশে</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ফেব্রূয়ারী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 name="TextBox 1"/>
          <p:cNvSpPr txBox="1"/>
          <p:nvPr/>
        </p:nvSpPr>
        <p:spPr>
          <a:xfrm>
            <a:off x="2247545" y="2264637"/>
            <a:ext cx="7725398" cy="2588728"/>
          </a:xfrm>
          <a:prstGeom prst="rect">
            <a:avLst/>
          </a:prstGeom>
          <a:noFill/>
        </p:spPr>
        <p:txBody>
          <a:bodyPr wrap="square" rtlCol="0">
            <a:spAutoFit/>
          </a:bodyPr>
          <a:lstStyle/>
          <a:p>
            <a:pPr algn="just"/>
            <a:r>
              <a:rPr lang="bn-BD" sz="2000" dirty="0" smtClean="0">
                <a:solidFill>
                  <a:srgbClr val="FFFF00"/>
                </a:solidFill>
                <a:latin typeface="NikoshBAN" panose="02000000000000000000" pitchFamily="2" charset="0"/>
                <a:cs typeface="NikoshBAN" panose="02000000000000000000" pitchFamily="2" charset="0"/>
              </a:rPr>
              <a:t>বিদ্রোহ দমন সত্ত্বেও সুলতানা রাজিয়া শান্তিপূর্ণভাবে রাজত্ব করতে পারেননি । তিনি পর্দাপ্রথা ও হারেমপ্রথা অবজ্ঞা করে পুরুষের পোষাক পরিধান করে প্রকাশ্য দরবারে সিংহাসনে উপবেশন করেন। যোদ্ধার পোষাকে সজ্জিত হয়ে অশ্বে আরোহণ করে তিনি স্বয়ং বিদ্রোহীদের বিরূদ্ধে অভিযান করেন।তাঁর এরূপ আচরণে তুর্কি আমিরগণ সুলতানার বিরূদ্ধে জঘন্য ষড়যন্ত্রে লিপ্ত হয়। রাজিয়া আবিসিনিয়ার অধিবাসী ইয়াকুতকে রাজকার্যের উচ্চপদে নিয়োগ করেন। তিনি পাঞ্জাবের বিদ্রোহও দমন করতে সক্ষম হন। কিন্তু ভাতিন্দার শাসনকর্তা আলতুনিয়ার বিদ্রোহ দমনে ইয়াকুত নিহত হন। পরিস্থিতিতে রাজিয়া আলতুনিয়াকে বিয়ে করেন। তারা যৌথভাবে সিংহাসন উদ্ধারে দিল্লী অভিমুখে যাত্রা করলে পথিমধ্যে ১২৪০ খ্রিঃ এক আততায়ী কর্তৃক দুজনই নিহত হন।  </a:t>
            </a:r>
            <a:endParaRPr lang="en-GB" sz="2000" dirty="0">
              <a:solidFill>
                <a:srgbClr val="FFFF00"/>
              </a:solidFill>
              <a:latin typeface="NikoshBAN" panose="02000000000000000000" pitchFamily="2" charset="0"/>
              <a:cs typeface="NikoshBAN" panose="02000000000000000000" pitchFamily="2" charset="0"/>
            </a:endParaRPr>
          </a:p>
        </p:txBody>
      </p:sp>
      <p:sp>
        <p:nvSpPr>
          <p:cNvPr id="3" name="TextBox 2"/>
          <p:cNvSpPr txBox="1"/>
          <p:nvPr/>
        </p:nvSpPr>
        <p:spPr>
          <a:xfrm>
            <a:off x="3683238" y="1845890"/>
            <a:ext cx="4939469" cy="461665"/>
          </a:xfrm>
          <a:prstGeom prst="rect">
            <a:avLst/>
          </a:prstGeom>
          <a:solidFill>
            <a:schemeClr val="accent4">
              <a:lumMod val="20000"/>
              <a:lumOff val="80000"/>
            </a:schemeClr>
          </a:solidFill>
        </p:spPr>
        <p:txBody>
          <a:bodyPr wrap="square" rtlCol="0">
            <a:spAutoFit/>
          </a:bodyPr>
          <a:lstStyle/>
          <a:p>
            <a:pPr algn="ctr"/>
            <a:r>
              <a:rPr lang="bn-BD" sz="2400" b="1" u="sng" dirty="0" smtClean="0">
                <a:latin typeface="NikoshBAN" panose="02000000000000000000" pitchFamily="2" charset="0"/>
                <a:cs typeface="NikoshBAN" panose="02000000000000000000" pitchFamily="2" charset="0"/>
              </a:rPr>
              <a:t>বিদ্রোহ দমনে ইলতুৎমিশের কন্যা সুলতানা রাজিয়া</a:t>
            </a:r>
            <a:endParaRPr lang="en-GB" sz="2400" b="1" u="sng"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4842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3644" y="145279"/>
            <a:ext cx="11776105" cy="6571715"/>
            <a:chOff x="213644" y="145279"/>
            <a:chExt cx="11776105" cy="6571715"/>
          </a:xfrm>
        </p:grpSpPr>
        <p:sp>
          <p:nvSpPr>
            <p:cNvPr id="4" name="Bevel 3"/>
            <p:cNvSpPr/>
            <p:nvPr/>
          </p:nvSpPr>
          <p:spPr>
            <a:xfrm>
              <a:off x="213644" y="145279"/>
              <a:ext cx="11776105" cy="6571715"/>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ame 4"/>
            <p:cNvSpPr/>
            <p:nvPr/>
          </p:nvSpPr>
          <p:spPr>
            <a:xfrm>
              <a:off x="1290417" y="1119499"/>
              <a:ext cx="9622564" cy="460618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016807" y="1803163"/>
              <a:ext cx="8195417" cy="32132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2358644" y="5212932"/>
            <a:ext cx="7486116"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রাঙ্গানো</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একুশে</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ফেব্রূয়ারী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775"/>
          <a:stretch/>
        </p:blipFill>
        <p:spPr>
          <a:xfrm>
            <a:off x="4854011" y="1913236"/>
            <a:ext cx="2108764" cy="2992053"/>
          </a:xfrm>
          <a:prstGeom prst="rect">
            <a:avLst/>
          </a:prstGeom>
        </p:spPr>
      </p:pic>
    </p:spTree>
    <p:extLst>
      <p:ext uri="{BB962C8B-B14F-4D97-AF65-F5344CB8AC3E}">
        <p14:creationId xmlns:p14="http://schemas.microsoft.com/office/powerpoint/2010/main" val="400383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3644" y="145279"/>
            <a:ext cx="11776105" cy="6571715"/>
            <a:chOff x="213644" y="145279"/>
            <a:chExt cx="11776105" cy="6571715"/>
          </a:xfrm>
        </p:grpSpPr>
        <p:sp>
          <p:nvSpPr>
            <p:cNvPr id="4" name="Bevel 3"/>
            <p:cNvSpPr/>
            <p:nvPr/>
          </p:nvSpPr>
          <p:spPr>
            <a:xfrm>
              <a:off x="213644" y="145279"/>
              <a:ext cx="11776105" cy="6571715"/>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ame 4"/>
            <p:cNvSpPr/>
            <p:nvPr/>
          </p:nvSpPr>
          <p:spPr>
            <a:xfrm>
              <a:off x="1290417" y="1119499"/>
              <a:ext cx="9622564" cy="460618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016807" y="1803163"/>
              <a:ext cx="8195417" cy="32132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2358644" y="5212932"/>
            <a:ext cx="7486116"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রাঙ্গানো</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একুশে</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ফেব্রূয়ারী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303" y="1865016"/>
            <a:ext cx="4980934" cy="2798652"/>
          </a:xfrm>
          <a:prstGeom prst="rect">
            <a:avLst/>
          </a:prstGeom>
        </p:spPr>
      </p:pic>
    </p:spTree>
    <p:extLst>
      <p:ext uri="{BB962C8B-B14F-4D97-AF65-F5344CB8AC3E}">
        <p14:creationId xmlns:p14="http://schemas.microsoft.com/office/powerpoint/2010/main" val="71850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3644" y="145279"/>
            <a:ext cx="11776105" cy="6571715"/>
            <a:chOff x="213644" y="145279"/>
            <a:chExt cx="11776105" cy="6571715"/>
          </a:xfrm>
        </p:grpSpPr>
        <p:sp>
          <p:nvSpPr>
            <p:cNvPr id="4" name="Bevel 3"/>
            <p:cNvSpPr/>
            <p:nvPr/>
          </p:nvSpPr>
          <p:spPr>
            <a:xfrm>
              <a:off x="213644" y="145279"/>
              <a:ext cx="11776105" cy="6571715"/>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ame 4"/>
            <p:cNvSpPr/>
            <p:nvPr/>
          </p:nvSpPr>
          <p:spPr>
            <a:xfrm>
              <a:off x="1290417" y="1119499"/>
              <a:ext cx="9622564" cy="460618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016807" y="1803163"/>
              <a:ext cx="8195417" cy="32132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2358644" y="5212932"/>
            <a:ext cx="7486116"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রাঙ্গানো</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একুশে</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ফেব্রূয়ারী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1243" y="1794616"/>
            <a:ext cx="3122579" cy="284882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871" y="1781774"/>
            <a:ext cx="2221998" cy="2861664"/>
          </a:xfrm>
          <a:prstGeom prst="rect">
            <a:avLst/>
          </a:prstGeom>
        </p:spPr>
      </p:pic>
      <p:sp>
        <p:nvSpPr>
          <p:cNvPr id="3" name="Rectangle 2"/>
          <p:cNvSpPr/>
          <p:nvPr/>
        </p:nvSpPr>
        <p:spPr>
          <a:xfrm>
            <a:off x="4264351" y="4631822"/>
            <a:ext cx="3102120" cy="646332"/>
          </a:xfrm>
          <a:prstGeom prst="rect">
            <a:avLst/>
          </a:prstGeom>
        </p:spPr>
        <p:txBody>
          <a:bodyPr wrap="square">
            <a:spAutoFit/>
          </a:bodyPr>
          <a:lstStyle/>
          <a:p>
            <a:pPr algn="ctr"/>
            <a:r>
              <a:rPr lang="bn-BD" b="1" dirty="0" smtClean="0">
                <a:latin typeface="NikoshBAN" panose="02000000000000000000" pitchFamily="2" charset="0"/>
                <a:cs typeface="NikoshBAN" panose="02000000000000000000" pitchFamily="2" charset="0"/>
              </a:rPr>
              <a:t>যোগ্য উত্তরসূরির চরিত্রে সুলতানা </a:t>
            </a:r>
            <a:r>
              <a:rPr lang="bn-BD" b="1" dirty="0">
                <a:latin typeface="NikoshBAN" panose="02000000000000000000" pitchFamily="2" charset="0"/>
                <a:cs typeface="NikoshBAN" panose="02000000000000000000" pitchFamily="2" charset="0"/>
              </a:rPr>
              <a:t>রাজিয়া।</a:t>
            </a:r>
            <a:endParaRPr lang="en-GB" b="1" dirty="0">
              <a:latin typeface="NikoshBAN" panose="02000000000000000000" pitchFamily="2" charset="0"/>
              <a:cs typeface="NikoshBAN" panose="02000000000000000000" pitchFamily="2" charset="0"/>
            </a:endParaRPr>
          </a:p>
          <a:p>
            <a:pPr algn="ctr"/>
            <a:endParaRPr lang="en-GB"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3229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3644" y="145279"/>
            <a:ext cx="11776105" cy="6571715"/>
            <a:chOff x="213644" y="145279"/>
            <a:chExt cx="11776105" cy="6571715"/>
          </a:xfrm>
        </p:grpSpPr>
        <p:sp>
          <p:nvSpPr>
            <p:cNvPr id="4" name="Bevel 3"/>
            <p:cNvSpPr/>
            <p:nvPr/>
          </p:nvSpPr>
          <p:spPr>
            <a:xfrm>
              <a:off x="213644" y="145279"/>
              <a:ext cx="11776105" cy="6571715"/>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ame 4"/>
            <p:cNvSpPr/>
            <p:nvPr/>
          </p:nvSpPr>
          <p:spPr>
            <a:xfrm>
              <a:off x="1290417" y="1119499"/>
              <a:ext cx="9622564" cy="460618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016807" y="1803163"/>
              <a:ext cx="8195417" cy="32132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2358644" y="5212932"/>
            <a:ext cx="7486116"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রাঙ্গানো</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একুশে</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ফেব্রূয়ারী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2393" y="1864136"/>
            <a:ext cx="3782049" cy="282199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210" y="1864137"/>
            <a:ext cx="1921419" cy="2821990"/>
          </a:xfrm>
          <a:prstGeom prst="rect">
            <a:avLst/>
          </a:prstGeom>
        </p:spPr>
      </p:pic>
      <p:sp>
        <p:nvSpPr>
          <p:cNvPr id="9" name="TextBox 8"/>
          <p:cNvSpPr txBox="1"/>
          <p:nvPr/>
        </p:nvSpPr>
        <p:spPr>
          <a:xfrm>
            <a:off x="2811566" y="4691642"/>
            <a:ext cx="5731063" cy="369332"/>
          </a:xfrm>
          <a:prstGeom prst="rect">
            <a:avLst/>
          </a:prstGeom>
          <a:solidFill>
            <a:schemeClr val="accent4">
              <a:lumMod val="20000"/>
              <a:lumOff val="80000"/>
            </a:schemeClr>
          </a:solidFill>
        </p:spPr>
        <p:txBody>
          <a:bodyPr wrap="square" rtlCol="0">
            <a:spAutoFit/>
          </a:bodyPr>
          <a:lstStyle/>
          <a:p>
            <a:pPr algn="ctr"/>
            <a:r>
              <a:rPr lang="bn-BD" b="1" dirty="0" smtClean="0">
                <a:latin typeface="NikoshBAN" panose="02000000000000000000" pitchFamily="2" charset="0"/>
                <a:cs typeface="NikoshBAN" panose="02000000000000000000" pitchFamily="2" charset="0"/>
              </a:rPr>
              <a:t>হেরেম চত্বরে আপন মনে সুলতানা রাজিয়া।</a:t>
            </a:r>
            <a:endParaRPr lang="en-GB"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187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50378" y="145279"/>
            <a:ext cx="11776105" cy="6571715"/>
            <a:chOff x="213644" y="145279"/>
            <a:chExt cx="11776105" cy="6571715"/>
          </a:xfrm>
        </p:grpSpPr>
        <p:sp>
          <p:nvSpPr>
            <p:cNvPr id="4" name="Bevel 3"/>
            <p:cNvSpPr/>
            <p:nvPr/>
          </p:nvSpPr>
          <p:spPr>
            <a:xfrm>
              <a:off x="213644" y="145279"/>
              <a:ext cx="11776105" cy="6571715"/>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ame 4"/>
            <p:cNvSpPr/>
            <p:nvPr/>
          </p:nvSpPr>
          <p:spPr>
            <a:xfrm>
              <a:off x="1290417" y="1119499"/>
              <a:ext cx="9622564" cy="460618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016807" y="1803163"/>
              <a:ext cx="8195417" cy="32132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2358644" y="5212932"/>
            <a:ext cx="7486116"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রাঙ্গানো</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একুশে</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ফেব্রূয়ারী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1285" y="1828801"/>
            <a:ext cx="2032635" cy="261501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2695" y="1837349"/>
            <a:ext cx="2085975" cy="2610117"/>
          </a:xfrm>
          <a:prstGeom prst="rect">
            <a:avLst/>
          </a:prstGeom>
        </p:spPr>
      </p:pic>
      <p:sp>
        <p:nvSpPr>
          <p:cNvPr id="9" name="TextBox 8"/>
          <p:cNvSpPr txBox="1"/>
          <p:nvPr/>
        </p:nvSpPr>
        <p:spPr>
          <a:xfrm>
            <a:off x="2811566" y="4691642"/>
            <a:ext cx="5731063" cy="369332"/>
          </a:xfrm>
          <a:prstGeom prst="rect">
            <a:avLst/>
          </a:prstGeom>
          <a:solidFill>
            <a:schemeClr val="accent4">
              <a:lumMod val="20000"/>
              <a:lumOff val="80000"/>
            </a:schemeClr>
          </a:solidFill>
        </p:spPr>
        <p:txBody>
          <a:bodyPr wrap="square" rtlCol="0">
            <a:spAutoFit/>
          </a:bodyPr>
          <a:lstStyle/>
          <a:p>
            <a:pPr algn="ctr"/>
            <a:r>
              <a:rPr lang="bn-BD" b="1" dirty="0" smtClean="0">
                <a:latin typeface="NikoshBAN" panose="02000000000000000000" pitchFamily="2" charset="0"/>
                <a:cs typeface="NikoshBAN" panose="02000000000000000000" pitchFamily="2" charset="0"/>
              </a:rPr>
              <a:t>প্রেমিকার অভিনয়ে সুলতানা রাজিয়া।</a:t>
            </a:r>
            <a:endParaRPr lang="en-GB"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5006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3644" y="145279"/>
            <a:ext cx="11776105" cy="6571715"/>
            <a:chOff x="213644" y="145279"/>
            <a:chExt cx="11776105" cy="6571715"/>
          </a:xfrm>
        </p:grpSpPr>
        <p:sp>
          <p:nvSpPr>
            <p:cNvPr id="4" name="Bevel 3"/>
            <p:cNvSpPr/>
            <p:nvPr/>
          </p:nvSpPr>
          <p:spPr>
            <a:xfrm>
              <a:off x="213644" y="145279"/>
              <a:ext cx="11776105" cy="6571715"/>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ame 4"/>
            <p:cNvSpPr/>
            <p:nvPr/>
          </p:nvSpPr>
          <p:spPr>
            <a:xfrm>
              <a:off x="1290417" y="1119499"/>
              <a:ext cx="9622564" cy="460618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016807" y="1803163"/>
              <a:ext cx="8195417" cy="32132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2358644" y="5212932"/>
            <a:ext cx="7486116"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রাঙ্গানো</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একুশে</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ফেব্রূয়ারী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 name="TextBox 1"/>
          <p:cNvSpPr txBox="1"/>
          <p:nvPr/>
        </p:nvSpPr>
        <p:spPr>
          <a:xfrm>
            <a:off x="2615015" y="2256090"/>
            <a:ext cx="6981914" cy="2677656"/>
          </a:xfrm>
          <a:prstGeom prst="rect">
            <a:avLst/>
          </a:prstGeom>
          <a:noFill/>
        </p:spPr>
        <p:txBody>
          <a:bodyPr wrap="square" rtlCol="0">
            <a:spAutoFit/>
          </a:bodyPr>
          <a:lstStyle/>
          <a:p>
            <a:pPr algn="just"/>
            <a:r>
              <a:rPr lang="bn-BD" sz="2400" dirty="0" smtClean="0">
                <a:solidFill>
                  <a:srgbClr val="FFFF00"/>
                </a:solidFill>
                <a:latin typeface="NikoshBAN" panose="02000000000000000000" pitchFamily="2" charset="0"/>
                <a:cs typeface="NikoshBAN" panose="02000000000000000000" pitchFamily="2" charset="0"/>
              </a:rPr>
              <a:t>মুসলমান নারী হিসেবে রাজিয়াই প্রথম দিল্লীর সিংহাসনে আরোহণ করেন। মাত্র চার বছর সাম্রাজ্য শাসনে তিনি অসাধারণ শাসনপ্রতিভা ও কুটনৈতিক প্রজ্ঞার পরিচয় দেন । তিনি ছিলেন নির্ভিক, উৎসাহী, সুদক্ষ যোদ্ধা ও সুযোগ্য সেনাপতি। তিনি ছিলেন একজন বিদ্বান ও সাহিত্যিক। সুলতানা রাজিয়াকে একজন মহানুভবা এবং শ্রেষ্ঠ সুলতানা হিসেবে আখ্যায়িত করা যায় । ভারতীয় উপমহাদেশের ইতিহাসের পাতায় সুলতানা রাজিয়া একটি বিশিষ্ট স্থানের অধিকারিণী হয়ে চিরদিন চিরভাস্কর হয়ে থাকবেন।</a:t>
            </a:r>
            <a:endParaRPr lang="en-GB" sz="2400" dirty="0">
              <a:solidFill>
                <a:srgbClr val="FFFF00"/>
              </a:solidFill>
              <a:latin typeface="NikoshBAN" panose="02000000000000000000" pitchFamily="2" charset="0"/>
              <a:cs typeface="NikoshBAN" panose="02000000000000000000" pitchFamily="2" charset="0"/>
            </a:endParaRPr>
          </a:p>
        </p:txBody>
      </p:sp>
      <p:sp>
        <p:nvSpPr>
          <p:cNvPr id="3" name="Oval Callout 2"/>
          <p:cNvSpPr/>
          <p:nvPr/>
        </p:nvSpPr>
        <p:spPr>
          <a:xfrm>
            <a:off x="5383850" y="1811707"/>
            <a:ext cx="1222049" cy="504201"/>
          </a:xfrm>
          <a:prstGeom prst="wedgeEllipse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latin typeface="NikoshBAN" panose="02000000000000000000" pitchFamily="2" charset="0"/>
                <a:cs typeface="NikoshBAN" panose="02000000000000000000" pitchFamily="2" charset="0"/>
              </a:rPr>
              <a:t>চরিত্র</a:t>
            </a:r>
            <a:endParaRPr lang="en-GB"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7031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3644" y="145279"/>
            <a:ext cx="11776105" cy="6571715"/>
            <a:chOff x="213644" y="145279"/>
            <a:chExt cx="11776105" cy="6571715"/>
          </a:xfrm>
        </p:grpSpPr>
        <p:sp>
          <p:nvSpPr>
            <p:cNvPr id="4" name="Bevel 3"/>
            <p:cNvSpPr/>
            <p:nvPr/>
          </p:nvSpPr>
          <p:spPr>
            <a:xfrm>
              <a:off x="213644" y="145279"/>
              <a:ext cx="11776105" cy="6571715"/>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ame 4"/>
            <p:cNvSpPr/>
            <p:nvPr/>
          </p:nvSpPr>
          <p:spPr>
            <a:xfrm>
              <a:off x="1290417" y="1119499"/>
              <a:ext cx="9622564" cy="460618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016807" y="1803163"/>
              <a:ext cx="8195417" cy="32132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2358644" y="5212932"/>
            <a:ext cx="7486116"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রাঙ্গানো</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একুশে</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ফেব্রূয়ারী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2623563" y="1974078"/>
            <a:ext cx="4247261" cy="2677656"/>
          </a:xfrm>
          <a:prstGeom prst="rect">
            <a:avLst/>
          </a:prstGeom>
          <a:solidFill>
            <a:schemeClr val="accent1">
              <a:lumMod val="40000"/>
              <a:lumOff val="60000"/>
            </a:schemeClr>
          </a:solidFill>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err="1" smtClean="0">
                <a:latin typeface="NikoshBAN" panose="02000000000000000000" pitchFamily="2" charset="0"/>
                <a:cs typeface="NikoshBAN" panose="02000000000000000000" pitchFamily="2" charset="0"/>
              </a:rPr>
              <a:t>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আরিফুল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কবির</a:t>
            </a:r>
            <a:endParaRPr lang="en-US" sz="2400" dirty="0" smtClean="0">
              <a:latin typeface="NikoshBAN" panose="02000000000000000000" pitchFamily="2" charset="0"/>
              <a:cs typeface="NikoshBAN" panose="02000000000000000000" pitchFamily="2" charset="0"/>
            </a:endParaRPr>
          </a:p>
          <a:p>
            <a:r>
              <a:rPr lang="en-US" sz="2400" dirty="0" err="1" smtClean="0">
                <a:latin typeface="NikoshBAN" panose="02000000000000000000" pitchFamily="2" charset="0"/>
                <a:cs typeface="NikoshBAN" panose="02000000000000000000" pitchFamily="2" charset="0"/>
              </a:rPr>
              <a:t>প্রভাষক</a:t>
            </a:r>
            <a:endParaRPr lang="en-US" sz="2400" dirty="0" smtClean="0">
              <a:latin typeface="NikoshBAN" panose="02000000000000000000" pitchFamily="2" charset="0"/>
              <a:cs typeface="NikoshBAN" panose="02000000000000000000" pitchFamily="2" charset="0"/>
            </a:endParaRPr>
          </a:p>
          <a:p>
            <a:r>
              <a:rPr lang="en-US" sz="2400" dirty="0" err="1" smtClean="0">
                <a:latin typeface="NikoshBAN" panose="02000000000000000000" pitchFamily="2" charset="0"/>
                <a:cs typeface="NikoshBAN" panose="02000000000000000000" pitchFamily="2" charset="0"/>
              </a:rPr>
              <a:t>ইসলামের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ইতিহাস</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সংস্কৃতি</a:t>
            </a:r>
            <a:endParaRPr lang="en-US" sz="2400" dirty="0" smtClean="0">
              <a:latin typeface="NikoshBAN" panose="02000000000000000000" pitchFamily="2" charset="0"/>
              <a:cs typeface="NikoshBAN" panose="02000000000000000000" pitchFamily="2" charset="0"/>
            </a:endParaRPr>
          </a:p>
          <a:p>
            <a:r>
              <a:rPr lang="en-US" sz="2400" dirty="0" err="1" smtClean="0">
                <a:latin typeface="NikoshBAN" panose="02000000000000000000" pitchFamily="2" charset="0"/>
                <a:cs typeface="NikoshBAN" panose="02000000000000000000" pitchFamily="2" charset="0"/>
              </a:rPr>
              <a:t>চাপুইর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ইসলামিয়া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আলিম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মাদ্রাসা</a:t>
            </a:r>
            <a:endParaRPr lang="en-US" sz="2400" dirty="0" smtClean="0">
              <a:latin typeface="NikoshBAN" panose="02000000000000000000" pitchFamily="2" charset="0"/>
              <a:cs typeface="NikoshBAN" panose="02000000000000000000" pitchFamily="2" charset="0"/>
            </a:endParaRPr>
          </a:p>
          <a:p>
            <a:r>
              <a:rPr lang="en-US" sz="2400" dirty="0" err="1" smtClean="0">
                <a:latin typeface="NikoshBAN" panose="02000000000000000000" pitchFamily="2" charset="0"/>
                <a:cs typeface="NikoshBAN" panose="02000000000000000000" pitchFamily="2" charset="0"/>
              </a:rPr>
              <a:t>চাপুইর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সদর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ব্রাহ্মণবাড়ীয়া</a:t>
            </a:r>
            <a:r>
              <a:rPr lang="en-US" sz="2400" dirty="0" smtClean="0">
                <a:latin typeface="NikoshBAN" panose="02000000000000000000" pitchFamily="2" charset="0"/>
                <a:cs typeface="NikoshBAN" panose="02000000000000000000" pitchFamily="2" charset="0"/>
              </a:rPr>
              <a:t>।</a:t>
            </a:r>
          </a:p>
          <a:p>
            <a:r>
              <a:rPr lang="en-US" sz="2400" dirty="0" err="1" smtClean="0">
                <a:latin typeface="NikoshBAN" panose="02000000000000000000" pitchFamily="2" charset="0"/>
                <a:cs typeface="NikoshBAN" panose="02000000000000000000" pitchFamily="2" charset="0"/>
              </a:rPr>
              <a:t>দূরালাপনীঃ</a:t>
            </a:r>
            <a:r>
              <a:rPr lang="en-US" sz="2400" dirty="0" smtClean="0">
                <a:latin typeface="NikoshBAN" panose="02000000000000000000" pitchFamily="2" charset="0"/>
                <a:cs typeface="NikoshBAN" panose="02000000000000000000" pitchFamily="2" charset="0"/>
              </a:rPr>
              <a:t> ০১৭৯১০০৭৬৬৭</a:t>
            </a:r>
          </a:p>
          <a:p>
            <a:r>
              <a:rPr lang="en-US" sz="2400" dirty="0" smtClean="0">
                <a:latin typeface="Times New Roman" panose="02020603050405020304" pitchFamily="18" charset="0"/>
                <a:cs typeface="Times New Roman" panose="02020603050405020304" pitchFamily="18" charset="0"/>
              </a:rPr>
              <a:t>arifulkabir182@gmail.com</a:t>
            </a:r>
            <a:endParaRPr lang="en-GB" sz="24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101555" y="1982624"/>
            <a:ext cx="2483114" cy="2643713"/>
          </a:xfrm>
          <a:prstGeom prst="rect">
            <a:avLst/>
          </a:prstGeom>
        </p:spPr>
      </p:pic>
    </p:spTree>
    <p:extLst>
      <p:ext uri="{BB962C8B-B14F-4D97-AF65-F5344CB8AC3E}">
        <p14:creationId xmlns:p14="http://schemas.microsoft.com/office/powerpoint/2010/main" val="236317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3644" y="145279"/>
            <a:ext cx="11776105" cy="6571715"/>
            <a:chOff x="213644" y="145279"/>
            <a:chExt cx="11776105" cy="6571715"/>
          </a:xfrm>
        </p:grpSpPr>
        <p:sp>
          <p:nvSpPr>
            <p:cNvPr id="4" name="Bevel 3"/>
            <p:cNvSpPr/>
            <p:nvPr/>
          </p:nvSpPr>
          <p:spPr>
            <a:xfrm>
              <a:off x="213644" y="145279"/>
              <a:ext cx="11776105" cy="6571715"/>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ame 4"/>
            <p:cNvSpPr/>
            <p:nvPr/>
          </p:nvSpPr>
          <p:spPr>
            <a:xfrm>
              <a:off x="1290417" y="1119499"/>
              <a:ext cx="9622564" cy="460618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016807" y="1803163"/>
              <a:ext cx="8195417" cy="32132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2358644" y="5212932"/>
            <a:ext cx="7486116"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রাঙ্গানো</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একুশে</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ফেব্রূয়ারী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2121" y="1836589"/>
            <a:ext cx="3633076" cy="24669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3387" y="1836586"/>
            <a:ext cx="1857375" cy="2466975"/>
          </a:xfrm>
          <a:prstGeom prst="rect">
            <a:avLst/>
          </a:prstGeom>
        </p:spPr>
      </p:pic>
      <p:sp>
        <p:nvSpPr>
          <p:cNvPr id="9" name="TextBox 8"/>
          <p:cNvSpPr txBox="1"/>
          <p:nvPr/>
        </p:nvSpPr>
        <p:spPr>
          <a:xfrm>
            <a:off x="3315768" y="4341261"/>
            <a:ext cx="5494994" cy="646331"/>
          </a:xfrm>
          <a:prstGeom prst="rect">
            <a:avLst/>
          </a:prstGeom>
          <a:solidFill>
            <a:schemeClr val="accent4">
              <a:lumMod val="20000"/>
              <a:lumOff val="80000"/>
            </a:schemeClr>
          </a:solidFill>
        </p:spPr>
        <p:txBody>
          <a:bodyPr wrap="square" rtlCol="0">
            <a:spAutoFit/>
          </a:bodyPr>
          <a:lstStyle/>
          <a:p>
            <a:pPr algn="ctr"/>
            <a:r>
              <a:rPr lang="bn-BD" sz="3600" b="1" dirty="0" smtClean="0">
                <a:latin typeface="NikoshBAN" panose="02000000000000000000" pitchFamily="2" charset="0"/>
                <a:cs typeface="NikoshBAN" panose="02000000000000000000" pitchFamily="2" charset="0"/>
              </a:rPr>
              <a:t>সুলতানা রাজিয়ার সাম্রাজ্যের সীমানা।</a:t>
            </a:r>
            <a:endParaRPr lang="en-GB"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025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3644" y="145279"/>
            <a:ext cx="11776105" cy="6571715"/>
            <a:chOff x="213644" y="145279"/>
            <a:chExt cx="11776105" cy="6571715"/>
          </a:xfrm>
        </p:grpSpPr>
        <p:sp>
          <p:nvSpPr>
            <p:cNvPr id="4" name="Bevel 3"/>
            <p:cNvSpPr/>
            <p:nvPr/>
          </p:nvSpPr>
          <p:spPr>
            <a:xfrm>
              <a:off x="213644" y="145279"/>
              <a:ext cx="11776105" cy="6571715"/>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ame 4"/>
            <p:cNvSpPr/>
            <p:nvPr/>
          </p:nvSpPr>
          <p:spPr>
            <a:xfrm>
              <a:off x="1290417" y="1119499"/>
              <a:ext cx="9622564" cy="460618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016807" y="1803163"/>
              <a:ext cx="8195417" cy="32132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2358644" y="5212932"/>
            <a:ext cx="7486116"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রাঙ্গানো</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একুশে</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ফেব্রূয়ারী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4116" y="1854391"/>
            <a:ext cx="2070796" cy="26193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4577" y="1859769"/>
            <a:ext cx="4508041" cy="2631084"/>
          </a:xfrm>
          <a:prstGeom prst="rect">
            <a:avLst/>
          </a:prstGeom>
        </p:spPr>
      </p:pic>
      <p:sp>
        <p:nvSpPr>
          <p:cNvPr id="9" name="TextBox 8"/>
          <p:cNvSpPr txBox="1"/>
          <p:nvPr/>
        </p:nvSpPr>
        <p:spPr>
          <a:xfrm>
            <a:off x="3264496" y="4495084"/>
            <a:ext cx="5739608" cy="369332"/>
          </a:xfrm>
          <a:prstGeom prst="rect">
            <a:avLst/>
          </a:prstGeom>
          <a:solidFill>
            <a:schemeClr val="accent4">
              <a:lumMod val="20000"/>
              <a:lumOff val="80000"/>
            </a:schemeClr>
          </a:solidFill>
        </p:spPr>
        <p:txBody>
          <a:bodyPr wrap="square" rtlCol="0">
            <a:spAutoFit/>
          </a:bodyPr>
          <a:lstStyle/>
          <a:p>
            <a:pPr algn="ctr"/>
            <a:r>
              <a:rPr lang="bn-BD" b="1" dirty="0" smtClean="0">
                <a:latin typeface="NikoshBAN" panose="02000000000000000000" pitchFamily="2" charset="0"/>
                <a:cs typeface="NikoshBAN" panose="02000000000000000000" pitchFamily="2" charset="0"/>
              </a:rPr>
              <a:t>বীর যোদ্ধার বেশে সুলতানা রাজিয়া।</a:t>
            </a:r>
            <a:endParaRPr lang="en-GB"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7842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3644" y="145279"/>
            <a:ext cx="11776105" cy="6571715"/>
            <a:chOff x="213644" y="145279"/>
            <a:chExt cx="11776105" cy="6571715"/>
          </a:xfrm>
        </p:grpSpPr>
        <p:sp>
          <p:nvSpPr>
            <p:cNvPr id="4" name="Bevel 3"/>
            <p:cNvSpPr/>
            <p:nvPr/>
          </p:nvSpPr>
          <p:spPr>
            <a:xfrm>
              <a:off x="213644" y="145279"/>
              <a:ext cx="11776105" cy="6571715"/>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ame 4"/>
            <p:cNvSpPr/>
            <p:nvPr/>
          </p:nvSpPr>
          <p:spPr>
            <a:xfrm>
              <a:off x="1290417" y="1119499"/>
              <a:ext cx="9622564" cy="460618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016807" y="1803163"/>
              <a:ext cx="8195417" cy="32132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2358644" y="5212932"/>
            <a:ext cx="7486116"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রাঙ্গানো</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একুশে</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ফেব্রূয়ারী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6191" y="1856112"/>
            <a:ext cx="3452718" cy="2764926"/>
          </a:xfrm>
          <a:prstGeom prst="rect">
            <a:avLst/>
          </a:prstGeom>
        </p:spPr>
      </p:pic>
      <p:sp>
        <p:nvSpPr>
          <p:cNvPr id="9" name="TextBox 8"/>
          <p:cNvSpPr txBox="1"/>
          <p:nvPr/>
        </p:nvSpPr>
        <p:spPr>
          <a:xfrm>
            <a:off x="4418173" y="4631820"/>
            <a:ext cx="3466427" cy="369332"/>
          </a:xfrm>
          <a:prstGeom prst="rect">
            <a:avLst/>
          </a:prstGeom>
          <a:solidFill>
            <a:schemeClr val="accent4">
              <a:lumMod val="20000"/>
              <a:lumOff val="80000"/>
            </a:schemeClr>
          </a:solidFill>
        </p:spPr>
        <p:txBody>
          <a:bodyPr wrap="square" rtlCol="0">
            <a:spAutoFit/>
          </a:bodyPr>
          <a:lstStyle/>
          <a:p>
            <a:pPr algn="ctr"/>
            <a:r>
              <a:rPr lang="bn-BD" b="1" dirty="0" smtClean="0">
                <a:latin typeface="NikoshBAN" panose="02000000000000000000" pitchFamily="2" charset="0"/>
                <a:cs typeface="NikoshBAN" panose="02000000000000000000" pitchFamily="2" charset="0"/>
              </a:rPr>
              <a:t>বিদ্রোহ দমনে যুদ্ধের ময়দানে সুলতানা রাজিয়া।</a:t>
            </a:r>
            <a:endParaRPr lang="en-GB"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9473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3644" y="145279"/>
            <a:ext cx="11776105" cy="6571715"/>
            <a:chOff x="213644" y="145279"/>
            <a:chExt cx="11776105" cy="6571715"/>
          </a:xfrm>
        </p:grpSpPr>
        <p:sp>
          <p:nvSpPr>
            <p:cNvPr id="4" name="Bevel 3"/>
            <p:cNvSpPr/>
            <p:nvPr/>
          </p:nvSpPr>
          <p:spPr>
            <a:xfrm>
              <a:off x="213644" y="145279"/>
              <a:ext cx="11776105" cy="6571715"/>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ame 4"/>
            <p:cNvSpPr/>
            <p:nvPr/>
          </p:nvSpPr>
          <p:spPr>
            <a:xfrm>
              <a:off x="1290417" y="1119499"/>
              <a:ext cx="9622564" cy="460618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016807" y="1803163"/>
              <a:ext cx="8195417" cy="32132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2358644" y="5212932"/>
            <a:ext cx="7486116"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রাঙ্গানো</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একুশে</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ফেব্রূয়ারী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 name="TextBox 1"/>
          <p:cNvSpPr txBox="1"/>
          <p:nvPr/>
        </p:nvSpPr>
        <p:spPr>
          <a:xfrm>
            <a:off x="2172832" y="2073244"/>
            <a:ext cx="7834293" cy="2725503"/>
          </a:xfrm>
          <a:prstGeom prst="rect">
            <a:avLst/>
          </a:prstGeom>
          <a:noFill/>
        </p:spPr>
        <p:txBody>
          <a:bodyPr wrap="square" rtlCol="0">
            <a:spAutoFit/>
          </a:bodyPr>
          <a:lstStyle/>
          <a:p>
            <a:pPr algn="ctr"/>
            <a:r>
              <a:rPr lang="bn-BD" sz="2800" b="1" dirty="0" smtClean="0">
                <a:solidFill>
                  <a:srgbClr val="FFFF00"/>
                </a:solidFill>
                <a:latin typeface="NikoshBAN" panose="02000000000000000000" pitchFamily="2" charset="0"/>
                <a:cs typeface="NikoshBAN" panose="02000000000000000000" pitchFamily="2" charset="0"/>
              </a:rPr>
              <a:t>প্রশ্নত্তোরে সুলতানা রাজিয়া </a:t>
            </a:r>
          </a:p>
          <a:p>
            <a:r>
              <a:rPr lang="bn-BD" b="1" dirty="0" smtClean="0">
                <a:solidFill>
                  <a:srgbClr val="FFFF00"/>
                </a:solidFill>
                <a:latin typeface="NikoshBAN" panose="02000000000000000000" pitchFamily="2" charset="0"/>
                <a:cs typeface="NikoshBAN" panose="02000000000000000000" pitchFamily="2" charset="0"/>
              </a:rPr>
              <a:t>প্রঃ সুলতানা রাজিয়া কে ছিলেন?</a:t>
            </a:r>
          </a:p>
          <a:p>
            <a:r>
              <a:rPr lang="bn-BD" b="1" dirty="0" smtClean="0">
                <a:solidFill>
                  <a:srgbClr val="FFFF00"/>
                </a:solidFill>
                <a:latin typeface="NikoshBAN" panose="02000000000000000000" pitchFamily="2" charset="0"/>
                <a:cs typeface="NikoshBAN" panose="02000000000000000000" pitchFamily="2" charset="0"/>
              </a:rPr>
              <a:t>উঃ শামসুদ্দিন ইলতুৎমিশের  যোগ্য কন্যা ছিলেন।</a:t>
            </a:r>
          </a:p>
          <a:p>
            <a:r>
              <a:rPr lang="bn-BD" b="1" dirty="0" smtClean="0">
                <a:solidFill>
                  <a:srgbClr val="FFFF00"/>
                </a:solidFill>
                <a:latin typeface="NikoshBAN" panose="02000000000000000000" pitchFamily="2" charset="0"/>
                <a:cs typeface="NikoshBAN" panose="02000000000000000000" pitchFamily="2" charset="0"/>
              </a:rPr>
              <a:t>প্রঃ </a:t>
            </a:r>
            <a:r>
              <a:rPr lang="bn-BD" b="1" dirty="0">
                <a:solidFill>
                  <a:srgbClr val="FFFF00"/>
                </a:solidFill>
                <a:latin typeface="NikoshBAN" panose="02000000000000000000" pitchFamily="2" charset="0"/>
                <a:cs typeface="NikoshBAN" panose="02000000000000000000" pitchFamily="2" charset="0"/>
              </a:rPr>
              <a:t>সুলতানা রাজিয়া </a:t>
            </a:r>
            <a:r>
              <a:rPr lang="bn-BD" b="1" dirty="0" smtClean="0">
                <a:solidFill>
                  <a:srgbClr val="FFFF00"/>
                </a:solidFill>
                <a:latin typeface="NikoshBAN" panose="02000000000000000000" pitchFamily="2" charset="0"/>
                <a:cs typeface="NikoshBAN" panose="02000000000000000000" pitchFamily="2" charset="0"/>
              </a:rPr>
              <a:t>কতবছর রাজত্ব করেন?</a:t>
            </a:r>
          </a:p>
          <a:p>
            <a:r>
              <a:rPr lang="bn-BD" b="1" dirty="0" smtClean="0">
                <a:solidFill>
                  <a:srgbClr val="FFFF00"/>
                </a:solidFill>
                <a:latin typeface="NikoshBAN" panose="02000000000000000000" pitchFamily="2" charset="0"/>
                <a:cs typeface="NikoshBAN" panose="02000000000000000000" pitchFamily="2" charset="0"/>
              </a:rPr>
              <a:t>উঃ প্রায় চার বছর</a:t>
            </a:r>
          </a:p>
          <a:p>
            <a:r>
              <a:rPr lang="bn-BD" b="1" dirty="0" smtClean="0">
                <a:solidFill>
                  <a:srgbClr val="FFFF00"/>
                </a:solidFill>
                <a:latin typeface="NikoshBAN" panose="02000000000000000000" pitchFamily="2" charset="0"/>
                <a:cs typeface="NikoshBAN" panose="02000000000000000000" pitchFamily="2" charset="0"/>
              </a:rPr>
              <a:t>প্রঃ ইয়াকুত কোন দেশের অধিবাসী ছিলেন?</a:t>
            </a:r>
          </a:p>
          <a:p>
            <a:r>
              <a:rPr lang="bn-BD" b="1" dirty="0" smtClean="0">
                <a:solidFill>
                  <a:srgbClr val="FFFF00"/>
                </a:solidFill>
                <a:latin typeface="NikoshBAN" panose="02000000000000000000" pitchFamily="2" charset="0"/>
                <a:cs typeface="NikoshBAN" panose="02000000000000000000" pitchFamily="2" charset="0"/>
              </a:rPr>
              <a:t>উঃ আআবিসিনিয়ার </a:t>
            </a:r>
            <a:r>
              <a:rPr lang="bn-BD" b="1" dirty="0">
                <a:solidFill>
                  <a:srgbClr val="FFFF00"/>
                </a:solidFill>
                <a:latin typeface="NikoshBAN" panose="02000000000000000000" pitchFamily="2" charset="0"/>
                <a:cs typeface="NikoshBAN" panose="02000000000000000000" pitchFamily="2" charset="0"/>
              </a:rPr>
              <a:t>অধিবাসী </a:t>
            </a:r>
            <a:r>
              <a:rPr lang="bn-BD" b="1" dirty="0" smtClean="0">
                <a:solidFill>
                  <a:srgbClr val="FFFF00"/>
                </a:solidFill>
                <a:latin typeface="NikoshBAN" panose="02000000000000000000" pitchFamily="2" charset="0"/>
                <a:cs typeface="NikoshBAN" panose="02000000000000000000" pitchFamily="2" charset="0"/>
              </a:rPr>
              <a:t>ছিলেন।</a:t>
            </a:r>
          </a:p>
          <a:p>
            <a:r>
              <a:rPr lang="bn-BD" b="1" dirty="0" smtClean="0">
                <a:solidFill>
                  <a:srgbClr val="FFFF00"/>
                </a:solidFill>
                <a:latin typeface="NikoshBAN" panose="02000000000000000000" pitchFamily="2" charset="0"/>
                <a:cs typeface="NikoshBAN" panose="02000000000000000000" pitchFamily="2" charset="0"/>
              </a:rPr>
              <a:t>প্রঃ </a:t>
            </a:r>
            <a:r>
              <a:rPr lang="bn-BD" b="1" dirty="0">
                <a:solidFill>
                  <a:srgbClr val="FFFF00"/>
                </a:solidFill>
                <a:latin typeface="NikoshBAN" panose="02000000000000000000" pitchFamily="2" charset="0"/>
                <a:cs typeface="NikoshBAN" panose="02000000000000000000" pitchFamily="2" charset="0"/>
              </a:rPr>
              <a:t>সুলতানা রাজিয়া </a:t>
            </a:r>
            <a:r>
              <a:rPr lang="bn-BD" b="1" dirty="0" smtClean="0">
                <a:solidFill>
                  <a:srgbClr val="FFFF00"/>
                </a:solidFill>
                <a:latin typeface="NikoshBAN" panose="02000000000000000000" pitchFamily="2" charset="0"/>
                <a:cs typeface="NikoshBAN" panose="02000000000000000000" pitchFamily="2" charset="0"/>
              </a:rPr>
              <a:t>কাকে বিবাহ করেছিলেন?</a:t>
            </a:r>
          </a:p>
          <a:p>
            <a:r>
              <a:rPr lang="bn-BD" b="1" dirty="0" smtClean="0">
                <a:solidFill>
                  <a:srgbClr val="FFFF00"/>
                </a:solidFill>
                <a:latin typeface="NikoshBAN" panose="02000000000000000000" pitchFamily="2" charset="0"/>
                <a:cs typeface="NikoshBAN" panose="02000000000000000000" pitchFamily="2" charset="0"/>
              </a:rPr>
              <a:t>উঃ আনাতুলিয়াকে </a:t>
            </a:r>
            <a:r>
              <a:rPr lang="bn-BD" b="1" dirty="0">
                <a:solidFill>
                  <a:srgbClr val="FFFF00"/>
                </a:solidFill>
                <a:latin typeface="NikoshBAN" panose="02000000000000000000" pitchFamily="2" charset="0"/>
                <a:cs typeface="NikoshBAN" panose="02000000000000000000" pitchFamily="2" charset="0"/>
              </a:rPr>
              <a:t>বিবাহ </a:t>
            </a:r>
            <a:r>
              <a:rPr lang="bn-BD" b="1" dirty="0" smtClean="0">
                <a:solidFill>
                  <a:srgbClr val="FFFF00"/>
                </a:solidFill>
                <a:latin typeface="NikoshBAN" panose="02000000000000000000" pitchFamily="2" charset="0"/>
                <a:cs typeface="NikoshBAN" panose="02000000000000000000" pitchFamily="2" charset="0"/>
              </a:rPr>
              <a:t>করেছিলেন।</a:t>
            </a:r>
            <a:endParaRPr lang="en-GB" b="1"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2077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3644" y="145279"/>
            <a:ext cx="11776105" cy="6571715"/>
            <a:chOff x="213644" y="145279"/>
            <a:chExt cx="11776105" cy="6571715"/>
          </a:xfrm>
        </p:grpSpPr>
        <p:sp>
          <p:nvSpPr>
            <p:cNvPr id="4" name="Bevel 3"/>
            <p:cNvSpPr/>
            <p:nvPr/>
          </p:nvSpPr>
          <p:spPr>
            <a:xfrm>
              <a:off x="213644" y="145279"/>
              <a:ext cx="11776105" cy="6571715"/>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ame 4"/>
            <p:cNvSpPr/>
            <p:nvPr/>
          </p:nvSpPr>
          <p:spPr>
            <a:xfrm>
              <a:off x="1290417" y="1119499"/>
              <a:ext cx="9622564" cy="460618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016807" y="1803163"/>
              <a:ext cx="8195417" cy="32132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2358644" y="5212932"/>
            <a:ext cx="7486116"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রাঙ্গানো</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একুশে</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ফেব্রূয়ারী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 name="TextBox 1"/>
          <p:cNvSpPr txBox="1"/>
          <p:nvPr/>
        </p:nvSpPr>
        <p:spPr>
          <a:xfrm>
            <a:off x="2162086" y="2059536"/>
            <a:ext cx="7845039" cy="2739211"/>
          </a:xfrm>
          <a:prstGeom prst="rect">
            <a:avLst/>
          </a:prstGeom>
          <a:noFill/>
        </p:spPr>
        <p:txBody>
          <a:bodyPr wrap="square" rtlCol="0">
            <a:spAutoFit/>
          </a:bodyPr>
          <a:lstStyle/>
          <a:p>
            <a:pPr algn="ctr"/>
            <a:r>
              <a:rPr lang="bn-BD" sz="2800" b="1" dirty="0" smtClean="0">
                <a:solidFill>
                  <a:srgbClr val="FFFF00"/>
                </a:solidFill>
                <a:latin typeface="NikoshBAN" panose="02000000000000000000" pitchFamily="2" charset="0"/>
                <a:cs typeface="NikoshBAN" panose="02000000000000000000" pitchFamily="2" charset="0"/>
              </a:rPr>
              <a:t>প্রশ্নত্তোরে সুলতানা রাজিয়া </a:t>
            </a:r>
          </a:p>
          <a:p>
            <a:r>
              <a:rPr lang="bn-BD" b="1" dirty="0" smtClean="0">
                <a:solidFill>
                  <a:srgbClr val="FFFF00"/>
                </a:solidFill>
                <a:latin typeface="NikoshBAN" panose="02000000000000000000" pitchFamily="2" charset="0"/>
                <a:cs typeface="NikoshBAN" panose="02000000000000000000" pitchFamily="2" charset="0"/>
              </a:rPr>
              <a:t>প্রঃ সুলতানা রাজিয়া কত সালে সিংহাসনে বসে ছিলেন?</a:t>
            </a:r>
          </a:p>
          <a:p>
            <a:r>
              <a:rPr lang="bn-BD" b="1" dirty="0" smtClean="0">
                <a:solidFill>
                  <a:srgbClr val="FFFF00"/>
                </a:solidFill>
                <a:latin typeface="NikoshBAN" panose="02000000000000000000" pitchFamily="2" charset="0"/>
                <a:cs typeface="NikoshBAN" panose="02000000000000000000" pitchFamily="2" charset="0"/>
              </a:rPr>
              <a:t>উঃ ১২৩৬ খ্রিঃ </a:t>
            </a:r>
            <a:r>
              <a:rPr lang="bn-BD" b="1" dirty="0">
                <a:solidFill>
                  <a:srgbClr val="FFFF00"/>
                </a:solidFill>
                <a:latin typeface="NikoshBAN" panose="02000000000000000000" pitchFamily="2" charset="0"/>
                <a:cs typeface="NikoshBAN" panose="02000000000000000000" pitchFamily="2" charset="0"/>
              </a:rPr>
              <a:t>সিংহাসনে </a:t>
            </a:r>
            <a:r>
              <a:rPr lang="bn-BD" b="1" dirty="0" smtClean="0">
                <a:solidFill>
                  <a:srgbClr val="FFFF00"/>
                </a:solidFill>
                <a:latin typeface="NikoshBAN" panose="02000000000000000000" pitchFamily="2" charset="0"/>
                <a:cs typeface="NikoshBAN" panose="02000000000000000000" pitchFamily="2" charset="0"/>
              </a:rPr>
              <a:t>বসে ছিলেন।</a:t>
            </a:r>
          </a:p>
          <a:p>
            <a:r>
              <a:rPr lang="bn-BD" b="1" dirty="0" smtClean="0">
                <a:solidFill>
                  <a:srgbClr val="FFFF00"/>
                </a:solidFill>
                <a:latin typeface="NikoshBAN" panose="02000000000000000000" pitchFamily="2" charset="0"/>
                <a:cs typeface="NikoshBAN" panose="02000000000000000000" pitchFamily="2" charset="0"/>
              </a:rPr>
              <a:t>প্রঃ </a:t>
            </a:r>
            <a:r>
              <a:rPr lang="bn-BD" b="1" dirty="0">
                <a:solidFill>
                  <a:srgbClr val="FFFF00"/>
                </a:solidFill>
                <a:latin typeface="NikoshBAN" panose="02000000000000000000" pitchFamily="2" charset="0"/>
                <a:cs typeface="NikoshBAN" panose="02000000000000000000" pitchFamily="2" charset="0"/>
              </a:rPr>
              <a:t>সুলতানা রাজিয়া </a:t>
            </a:r>
            <a:r>
              <a:rPr lang="bn-BD" b="1" dirty="0" smtClean="0">
                <a:solidFill>
                  <a:srgbClr val="FFFF00"/>
                </a:solidFill>
                <a:latin typeface="NikoshBAN" panose="02000000000000000000" pitchFamily="2" charset="0"/>
                <a:cs typeface="NikoshBAN" panose="02000000000000000000" pitchFamily="2" charset="0"/>
              </a:rPr>
              <a:t>কিভাবে নিহত হন?</a:t>
            </a:r>
          </a:p>
          <a:p>
            <a:r>
              <a:rPr lang="bn-BD" b="1" dirty="0" smtClean="0">
                <a:solidFill>
                  <a:srgbClr val="FFFF00"/>
                </a:solidFill>
                <a:latin typeface="NikoshBAN" panose="02000000000000000000" pitchFamily="2" charset="0"/>
                <a:cs typeface="NikoshBAN" panose="02000000000000000000" pitchFamily="2" charset="0"/>
              </a:rPr>
              <a:t>উঃ এক আত তায়ীর হাতে নিহত হন। </a:t>
            </a:r>
          </a:p>
          <a:p>
            <a:r>
              <a:rPr lang="bn-BD" b="1" dirty="0" smtClean="0">
                <a:solidFill>
                  <a:srgbClr val="FFFF00"/>
                </a:solidFill>
                <a:latin typeface="NikoshBAN" panose="02000000000000000000" pitchFamily="2" charset="0"/>
                <a:cs typeface="NikoshBAN" panose="02000000000000000000" pitchFamily="2" charset="0"/>
              </a:rPr>
              <a:t>প্রঃ ইয়াকুতের পদমর্যাদা কী ছিল?</a:t>
            </a:r>
          </a:p>
          <a:p>
            <a:r>
              <a:rPr lang="bn-BD" b="1" dirty="0" smtClean="0">
                <a:solidFill>
                  <a:srgbClr val="FFFF00"/>
                </a:solidFill>
                <a:latin typeface="NikoshBAN" panose="02000000000000000000" pitchFamily="2" charset="0"/>
                <a:cs typeface="NikoshBAN" panose="02000000000000000000" pitchFamily="2" charset="0"/>
              </a:rPr>
              <a:t>উঃ </a:t>
            </a:r>
            <a:r>
              <a:rPr lang="bn-BD" b="1" dirty="0">
                <a:solidFill>
                  <a:srgbClr val="FFFF00"/>
                </a:solidFill>
                <a:latin typeface="NikoshBAN" panose="02000000000000000000" pitchFamily="2" charset="0"/>
                <a:cs typeface="NikoshBAN" panose="02000000000000000000" pitchFamily="2" charset="0"/>
              </a:rPr>
              <a:t>ইয়াকুতের পদমর্যাদা  </a:t>
            </a:r>
            <a:r>
              <a:rPr lang="bn-BD" b="1" dirty="0" smtClean="0">
                <a:solidFill>
                  <a:srgbClr val="FFFF00"/>
                </a:solidFill>
                <a:latin typeface="NikoshBAN" panose="02000000000000000000" pitchFamily="2" charset="0"/>
                <a:cs typeface="NikoshBAN" panose="02000000000000000000" pitchFamily="2" charset="0"/>
              </a:rPr>
              <a:t>“ আমীর-ই-আখুর” ছিল ।</a:t>
            </a:r>
          </a:p>
          <a:p>
            <a:r>
              <a:rPr lang="bn-BD" b="1" dirty="0" smtClean="0">
                <a:solidFill>
                  <a:srgbClr val="FFFF00"/>
                </a:solidFill>
                <a:latin typeface="NikoshBAN" panose="02000000000000000000" pitchFamily="2" charset="0"/>
                <a:cs typeface="NikoshBAN" panose="02000000000000000000" pitchFamily="2" charset="0"/>
              </a:rPr>
              <a:t>প্রঃ </a:t>
            </a:r>
            <a:r>
              <a:rPr lang="bn-BD" b="1" dirty="0">
                <a:solidFill>
                  <a:srgbClr val="FFFF00"/>
                </a:solidFill>
                <a:latin typeface="NikoshBAN" panose="02000000000000000000" pitchFamily="2" charset="0"/>
                <a:cs typeface="NikoshBAN" panose="02000000000000000000" pitchFamily="2" charset="0"/>
              </a:rPr>
              <a:t>সুলতানা </a:t>
            </a:r>
            <a:r>
              <a:rPr lang="bn-BD" b="1" dirty="0" smtClean="0">
                <a:solidFill>
                  <a:srgbClr val="FFFF00"/>
                </a:solidFill>
                <a:latin typeface="NikoshBAN" panose="02000000000000000000" pitchFamily="2" charset="0"/>
                <a:cs typeface="NikoshBAN" panose="02000000000000000000" pitchFamily="2" charset="0"/>
              </a:rPr>
              <a:t>রাজিয়ার অযোগ্য ভ্রাতা রূকনুদ্দিন দায়িত্ব পেয়ে কাকে হত্যা করেছিলেন?</a:t>
            </a:r>
          </a:p>
          <a:p>
            <a:r>
              <a:rPr lang="bn-BD" b="1" dirty="0" smtClean="0">
                <a:solidFill>
                  <a:srgbClr val="FFFF00"/>
                </a:solidFill>
                <a:latin typeface="NikoshBAN" panose="02000000000000000000" pitchFamily="2" charset="0"/>
                <a:cs typeface="NikoshBAN" panose="02000000000000000000" pitchFamily="2" charset="0"/>
              </a:rPr>
              <a:t>উঃ তার অপর ভ্রাতা মুইযুদ্দিনকে হত্যা করেছিলেন।</a:t>
            </a:r>
            <a:endParaRPr lang="en-GB" b="1"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6496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3644" y="145279"/>
            <a:ext cx="11776105" cy="6571715"/>
            <a:chOff x="213644" y="145279"/>
            <a:chExt cx="11776105" cy="6571715"/>
          </a:xfrm>
        </p:grpSpPr>
        <p:sp>
          <p:nvSpPr>
            <p:cNvPr id="4" name="Bevel 3"/>
            <p:cNvSpPr/>
            <p:nvPr/>
          </p:nvSpPr>
          <p:spPr>
            <a:xfrm>
              <a:off x="213644" y="145279"/>
              <a:ext cx="11776105" cy="6571715"/>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ame 4"/>
            <p:cNvSpPr/>
            <p:nvPr/>
          </p:nvSpPr>
          <p:spPr>
            <a:xfrm>
              <a:off x="1290417" y="1119499"/>
              <a:ext cx="9622564" cy="460618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016807" y="1803163"/>
              <a:ext cx="8195417" cy="32132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2358644" y="5212932"/>
            <a:ext cx="7486116"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রাঙ্গানো</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একুশে</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ফেব্রূয়ারী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866" y="1941657"/>
            <a:ext cx="3059439" cy="2291626"/>
          </a:xfrm>
          <a:prstGeom prst="rect">
            <a:avLst/>
          </a:prstGeom>
        </p:spPr>
      </p:pic>
    </p:spTree>
    <p:extLst>
      <p:ext uri="{BB962C8B-B14F-4D97-AF65-F5344CB8AC3E}">
        <p14:creationId xmlns:p14="http://schemas.microsoft.com/office/powerpoint/2010/main" val="416089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3644" y="145279"/>
            <a:ext cx="11776105" cy="6571715"/>
            <a:chOff x="213644" y="145279"/>
            <a:chExt cx="11776105" cy="6571715"/>
          </a:xfrm>
        </p:grpSpPr>
        <p:sp>
          <p:nvSpPr>
            <p:cNvPr id="4" name="Bevel 3"/>
            <p:cNvSpPr/>
            <p:nvPr/>
          </p:nvSpPr>
          <p:spPr>
            <a:xfrm>
              <a:off x="213644" y="145279"/>
              <a:ext cx="11776105" cy="6571715"/>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ame 4"/>
            <p:cNvSpPr/>
            <p:nvPr/>
          </p:nvSpPr>
          <p:spPr>
            <a:xfrm>
              <a:off x="1290417" y="1119499"/>
              <a:ext cx="9622564" cy="460618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016807" y="1803163"/>
              <a:ext cx="8195417" cy="32132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2358644" y="5212932"/>
            <a:ext cx="7486116"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রাঙ্গানো</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একুশে</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ফেব্রূয়ারী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 name="TextBox 1"/>
          <p:cNvSpPr txBox="1"/>
          <p:nvPr/>
        </p:nvSpPr>
        <p:spPr>
          <a:xfrm>
            <a:off x="2367190" y="1692063"/>
            <a:ext cx="7503207" cy="3424865"/>
          </a:xfrm>
          <a:prstGeom prst="rect">
            <a:avLst/>
          </a:prstGeom>
          <a:noFill/>
        </p:spPr>
        <p:txBody>
          <a:bodyPr wrap="square" rtlCol="0">
            <a:spAutoFit/>
          </a:bodyPr>
          <a:lstStyle/>
          <a:p>
            <a:pPr algn="just"/>
            <a:r>
              <a:rPr lang="bn-BD" sz="5400" dirty="0" smtClean="0">
                <a:solidFill>
                  <a:srgbClr val="FFFF00"/>
                </a:solidFill>
                <a:latin typeface="NikoshBAN" panose="02000000000000000000" pitchFamily="2" charset="0"/>
                <a:cs typeface="NikoshBAN" panose="02000000000000000000" pitchFamily="2" charset="0"/>
              </a:rPr>
              <a:t>নারী চরিত্র হওয়াটাই ছিল সুলতানা রাজিয়ার সবচেয়ে বড় দুর্বলতা। উক্তিটি তোমার নিজ ভাষায় মূল্যায়ন কর।</a:t>
            </a:r>
            <a:endParaRPr lang="en-GB" sz="54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3840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3644" y="145279"/>
            <a:ext cx="11776105" cy="6571715"/>
            <a:chOff x="213644" y="145279"/>
            <a:chExt cx="11776105" cy="6571715"/>
          </a:xfrm>
        </p:grpSpPr>
        <p:sp>
          <p:nvSpPr>
            <p:cNvPr id="4" name="Bevel 3"/>
            <p:cNvSpPr/>
            <p:nvPr/>
          </p:nvSpPr>
          <p:spPr>
            <a:xfrm>
              <a:off x="213644" y="145279"/>
              <a:ext cx="11776105" cy="6571715"/>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ame 4"/>
            <p:cNvSpPr/>
            <p:nvPr/>
          </p:nvSpPr>
          <p:spPr>
            <a:xfrm>
              <a:off x="1290417" y="1119499"/>
              <a:ext cx="9622564" cy="460618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016807" y="1803163"/>
              <a:ext cx="8195417" cy="32132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2358644" y="5212932"/>
            <a:ext cx="7486116"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রাঙ্গানো</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একুশে</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ফেব্রূয়ারী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 name="TextBox 1"/>
          <p:cNvSpPr txBox="1"/>
          <p:nvPr/>
        </p:nvSpPr>
        <p:spPr>
          <a:xfrm>
            <a:off x="2709018" y="2367182"/>
            <a:ext cx="6853728" cy="2123658"/>
          </a:xfrm>
          <a:prstGeom prst="rect">
            <a:avLst/>
          </a:prstGeom>
          <a:solidFill>
            <a:schemeClr val="accent4">
              <a:lumMod val="20000"/>
              <a:lumOff val="80000"/>
            </a:schemeClr>
          </a:solidFill>
        </p:spPr>
        <p:txBody>
          <a:bodyPr wrap="square" rtlCol="0">
            <a:spAutoFit/>
          </a:bodyPr>
          <a:lstStyle/>
          <a:p>
            <a:pPr algn="ctr"/>
            <a:r>
              <a:rPr lang="bn-BD" sz="4400" dirty="0" smtClean="0">
                <a:latin typeface="NikoshBAN" panose="02000000000000000000" pitchFamily="2" charset="0"/>
                <a:cs typeface="NikoshBAN" panose="02000000000000000000" pitchFamily="2" charset="0"/>
              </a:rPr>
              <a:t>সকলের প্রতি নজরকাড়া ভালোবাসাও ফাগুণের বাসন্তী শুভেচ্ছা দিয়ে আজকে এখানেই ইতি টানলাম। </a:t>
            </a:r>
            <a:endParaRPr lang="en-GB"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2166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3644" y="145279"/>
            <a:ext cx="11776105" cy="6571715"/>
            <a:chOff x="213644" y="145279"/>
            <a:chExt cx="11776105" cy="6571715"/>
          </a:xfrm>
        </p:grpSpPr>
        <p:sp>
          <p:nvSpPr>
            <p:cNvPr id="4" name="Bevel 3"/>
            <p:cNvSpPr/>
            <p:nvPr/>
          </p:nvSpPr>
          <p:spPr>
            <a:xfrm>
              <a:off x="213644" y="145279"/>
              <a:ext cx="11776105" cy="6571715"/>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ame 4"/>
            <p:cNvSpPr/>
            <p:nvPr/>
          </p:nvSpPr>
          <p:spPr>
            <a:xfrm>
              <a:off x="1290417" y="1119499"/>
              <a:ext cx="9622564" cy="460618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016807" y="1803163"/>
              <a:ext cx="8195417" cy="32132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2358644" y="5212932"/>
            <a:ext cx="7486116"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রাঙ্গানো</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একুশে</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ফেব্রূয়ারী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0889" y="2010529"/>
            <a:ext cx="4243743" cy="2824018"/>
          </a:xfrm>
          <a:prstGeom prst="rect">
            <a:avLst/>
          </a:prstGeom>
        </p:spPr>
      </p:pic>
    </p:spTree>
    <p:extLst>
      <p:ext uri="{BB962C8B-B14F-4D97-AF65-F5344CB8AC3E}">
        <p14:creationId xmlns:p14="http://schemas.microsoft.com/office/powerpoint/2010/main" val="86483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3644" y="145279"/>
            <a:ext cx="11776105" cy="6571715"/>
            <a:chOff x="213644" y="145279"/>
            <a:chExt cx="11776105" cy="6571715"/>
          </a:xfrm>
        </p:grpSpPr>
        <p:sp>
          <p:nvSpPr>
            <p:cNvPr id="4" name="Bevel 3"/>
            <p:cNvSpPr/>
            <p:nvPr/>
          </p:nvSpPr>
          <p:spPr>
            <a:xfrm>
              <a:off x="213644" y="145279"/>
              <a:ext cx="11776105" cy="6571715"/>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ame 4"/>
            <p:cNvSpPr/>
            <p:nvPr/>
          </p:nvSpPr>
          <p:spPr>
            <a:xfrm>
              <a:off x="1290417" y="1119499"/>
              <a:ext cx="9622564" cy="460618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016807" y="1803163"/>
              <a:ext cx="8195417" cy="32132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2358644" y="5212932"/>
            <a:ext cx="7486116"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রাঙ্গানো</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একুশে</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ফেব্রূয়ারী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4230164" y="1922805"/>
            <a:ext cx="3931060" cy="584775"/>
          </a:xfrm>
          <a:prstGeom prst="rect">
            <a:avLst/>
          </a:prstGeom>
          <a:solidFill>
            <a:schemeClr val="accent1">
              <a:lumMod val="40000"/>
              <a:lumOff val="60000"/>
            </a:schemeClr>
          </a:solidFill>
          <a:effectLst/>
        </p:spPr>
        <p:txBody>
          <a:bodyPr wrap="square" rtlCol="0">
            <a:spAutoFit/>
          </a:bodyPr>
          <a:lstStyle/>
          <a:p>
            <a:pPr algn="ctr"/>
            <a:r>
              <a:rPr lang="bn-BD" sz="3200" b="1" dirty="0" smtClean="0">
                <a:latin typeface="NikoshBAN" panose="02000000000000000000" pitchFamily="2" charset="0"/>
                <a:cs typeface="NikoshBAN" panose="02000000000000000000" pitchFamily="2" charset="0"/>
              </a:rPr>
              <a:t>খ। ভারত বর্ষের ইতিহাস</a:t>
            </a:r>
            <a:r>
              <a:rPr lang="en-US" sz="3200" b="1" dirty="0" smtClean="0">
                <a:latin typeface="NikoshBAN" panose="02000000000000000000" pitchFamily="2" charset="0"/>
                <a:cs typeface="NikoshBAN" panose="02000000000000000000" pitchFamily="2" charset="0"/>
              </a:rPr>
              <a:t> </a:t>
            </a:r>
            <a:endParaRPr lang="en-GB" sz="3200" b="1" dirty="0">
              <a:latin typeface="NikoshBAN" panose="02000000000000000000" pitchFamily="2" charset="0"/>
              <a:cs typeface="NikoshBAN" panose="02000000000000000000" pitchFamily="2" charset="0"/>
            </a:endParaRPr>
          </a:p>
        </p:txBody>
      </p:sp>
      <p:sp>
        <p:nvSpPr>
          <p:cNvPr id="10" name="TextBox 9"/>
          <p:cNvSpPr txBox="1"/>
          <p:nvPr/>
        </p:nvSpPr>
        <p:spPr>
          <a:xfrm>
            <a:off x="4289984" y="2606469"/>
            <a:ext cx="3819973" cy="2308324"/>
          </a:xfrm>
          <a:prstGeom prst="rect">
            <a:avLst/>
          </a:prstGeom>
          <a:solidFill>
            <a:schemeClr val="accent1">
              <a:lumMod val="40000"/>
              <a:lumOff val="60000"/>
            </a:schemeClr>
          </a:solidFill>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err="1" smtClean="0">
                <a:latin typeface="NikoshBAN" panose="02000000000000000000" pitchFamily="2" charset="0"/>
                <a:cs typeface="NikoshBAN" panose="02000000000000000000" pitchFamily="2" charset="0"/>
              </a:rPr>
              <a:t>শ্রেণীঃ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আলিম</a:t>
            </a:r>
            <a:r>
              <a:rPr lang="en-US" sz="2400" dirty="0" smtClean="0">
                <a:latin typeface="NikoshBAN" panose="02000000000000000000" pitchFamily="2" charset="0"/>
                <a:cs typeface="NikoshBAN" panose="02000000000000000000" pitchFamily="2" charset="0"/>
              </a:rPr>
              <a:t> ২য় </a:t>
            </a:r>
            <a:r>
              <a:rPr lang="en-US" sz="2400" dirty="0" err="1" smtClean="0">
                <a:latin typeface="NikoshBAN" panose="02000000000000000000" pitchFamily="2" charset="0"/>
                <a:cs typeface="NikoshBAN" panose="02000000000000000000" pitchFamily="2" charset="0"/>
              </a:rPr>
              <a:t>বর্ষ</a:t>
            </a:r>
            <a:endParaRPr lang="en-US" sz="2400" dirty="0" smtClean="0">
              <a:latin typeface="NikoshBAN" panose="02000000000000000000" pitchFamily="2" charset="0"/>
              <a:cs typeface="NikoshBAN" panose="02000000000000000000" pitchFamily="2" charset="0"/>
            </a:endParaRPr>
          </a:p>
          <a:p>
            <a:r>
              <a:rPr lang="en-US" sz="2400" dirty="0" err="1" smtClean="0">
                <a:latin typeface="NikoshBAN" panose="02000000000000000000" pitchFamily="2" charset="0"/>
                <a:cs typeface="NikoshBAN" panose="02000000000000000000" pitchFamily="2" charset="0"/>
              </a:rPr>
              <a:t>বিষয়ঃ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ইসলামের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ইতিহাস</a:t>
            </a:r>
            <a:endParaRPr lang="en-US" sz="2400" dirty="0" smtClean="0">
              <a:latin typeface="NikoshBAN" panose="02000000000000000000" pitchFamily="2" charset="0"/>
              <a:cs typeface="NikoshBAN" panose="02000000000000000000" pitchFamily="2" charset="0"/>
            </a:endParaRPr>
          </a:p>
          <a:p>
            <a:r>
              <a:rPr lang="en-US" sz="2400" dirty="0" err="1" smtClean="0">
                <a:latin typeface="NikoshBAN" panose="02000000000000000000" pitchFamily="2" charset="0"/>
                <a:cs typeface="NikoshBAN" panose="02000000000000000000" pitchFamily="2" charset="0"/>
              </a:rPr>
              <a:t>অধ্যায়ঃ</a:t>
            </a:r>
            <a:r>
              <a:rPr lang="en-US" sz="2400" dirty="0" smtClean="0">
                <a:latin typeface="NikoshBAN" panose="02000000000000000000" pitchFamily="2" charset="0"/>
                <a:cs typeface="NikoshBAN" panose="02000000000000000000" pitchFamily="2" charset="0"/>
              </a:rPr>
              <a:t>    </a:t>
            </a:r>
            <a:r>
              <a:rPr lang="bn-BD" sz="2400" smtClean="0">
                <a:latin typeface="NikoshBAN" panose="02000000000000000000" pitchFamily="2" charset="0"/>
                <a:cs typeface="NikoshBAN" panose="02000000000000000000" pitchFamily="2" charset="0"/>
              </a:rPr>
              <a:t>চতুর্থ</a:t>
            </a:r>
            <a:endParaRPr lang="en-US" sz="2400" dirty="0" smtClean="0">
              <a:latin typeface="NikoshBAN" panose="02000000000000000000" pitchFamily="2" charset="0"/>
              <a:cs typeface="NikoshBAN" panose="02000000000000000000" pitchFamily="2" charset="0"/>
            </a:endParaRPr>
          </a:p>
          <a:p>
            <a:r>
              <a:rPr lang="en-US" sz="2400" dirty="0" err="1" smtClean="0">
                <a:latin typeface="NikoshBAN" panose="02000000000000000000" pitchFamily="2" charset="0"/>
                <a:cs typeface="NikoshBAN" panose="02000000000000000000" pitchFamily="2" charset="0"/>
              </a:rPr>
              <a:t>পরিচ্ছেদঃ</a:t>
            </a:r>
            <a:r>
              <a:rPr lang="bn-BD" sz="2400" dirty="0" smtClean="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প্রথম</a:t>
            </a:r>
            <a:r>
              <a:rPr lang="en-US" sz="2400" dirty="0" smtClean="0">
                <a:latin typeface="NikoshBAN" panose="02000000000000000000" pitchFamily="2" charset="0"/>
                <a:cs typeface="NikoshBAN" panose="02000000000000000000" pitchFamily="2" charset="0"/>
              </a:rPr>
              <a:t> </a:t>
            </a:r>
          </a:p>
          <a:p>
            <a:r>
              <a:rPr lang="en-US" sz="2400" dirty="0" err="1" smtClean="0">
                <a:latin typeface="NikoshBAN" panose="02000000000000000000" pitchFamily="2" charset="0"/>
                <a:cs typeface="NikoshBAN" panose="02000000000000000000" pitchFamily="2" charset="0"/>
              </a:rPr>
              <a:t>ঘন্টাঃ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তৃতীয়</a:t>
            </a:r>
            <a:r>
              <a:rPr lang="en-US" sz="2400" dirty="0" smtClean="0">
                <a:latin typeface="NikoshBAN" panose="02000000000000000000" pitchFamily="2" charset="0"/>
                <a:cs typeface="NikoshBAN" panose="02000000000000000000" pitchFamily="2" charset="0"/>
              </a:rPr>
              <a:t> </a:t>
            </a:r>
          </a:p>
          <a:p>
            <a:r>
              <a:rPr lang="en-US" sz="2400" dirty="0" err="1" smtClean="0">
                <a:latin typeface="NikoshBAN" panose="02000000000000000000" pitchFamily="2" charset="0"/>
                <a:cs typeface="NikoshBAN" panose="02000000000000000000" pitchFamily="2" charset="0"/>
              </a:rPr>
              <a:t>সময়ঃ</a:t>
            </a:r>
            <a:r>
              <a:rPr lang="en-US" sz="2400" dirty="0" smtClean="0">
                <a:latin typeface="NikoshBAN" panose="02000000000000000000" pitchFamily="2" charset="0"/>
                <a:cs typeface="NikoshBAN" panose="02000000000000000000" pitchFamily="2" charset="0"/>
              </a:rPr>
              <a:t>      ৪৫মিঃ </a:t>
            </a:r>
            <a:endParaRPr lang="en-GB"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014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bg/>
                                          </p:spTgt>
                                        </p:tgtEl>
                                        <p:attrNameLst>
                                          <p:attrName>style.visibility</p:attrName>
                                        </p:attrNameLst>
                                      </p:cBhvr>
                                      <p:to>
                                        <p:strVal val="visible"/>
                                      </p:to>
                                    </p:set>
                                    <p:anim calcmode="lin" valueType="num">
                                      <p:cBhvr additive="base">
                                        <p:cTn id="13"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additive="base">
                                        <p:cTn id="2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 calcmode="lin" valueType="num">
                                      <p:cBhvr additive="base">
                                        <p:cTn id="3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 calcmode="lin" valueType="num">
                                      <p:cBhvr additive="base">
                                        <p:cTn id="3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anim calcmode="lin" valueType="num">
                                      <p:cBhvr additive="base">
                                        <p:cTn id="4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xEl>
                                              <p:pRg st="5" end="5"/>
                                            </p:txEl>
                                          </p:spTgt>
                                        </p:tgtEl>
                                        <p:attrNameLst>
                                          <p:attrName>style.visibility</p:attrName>
                                        </p:attrNameLst>
                                      </p:cBhvr>
                                      <p:to>
                                        <p:strVal val="visible"/>
                                      </p:to>
                                    </p:set>
                                    <p:anim calcmode="lin" valueType="num">
                                      <p:cBhvr additive="base">
                                        <p:cTn id="49"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3644" y="145279"/>
            <a:ext cx="11776105" cy="6571715"/>
            <a:chOff x="213644" y="145279"/>
            <a:chExt cx="11776105" cy="6571715"/>
          </a:xfrm>
        </p:grpSpPr>
        <p:sp>
          <p:nvSpPr>
            <p:cNvPr id="4" name="Bevel 3"/>
            <p:cNvSpPr/>
            <p:nvPr/>
          </p:nvSpPr>
          <p:spPr>
            <a:xfrm>
              <a:off x="213644" y="145279"/>
              <a:ext cx="11776105" cy="6571715"/>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ame 4"/>
            <p:cNvSpPr/>
            <p:nvPr/>
          </p:nvSpPr>
          <p:spPr>
            <a:xfrm>
              <a:off x="1290417" y="1119499"/>
              <a:ext cx="9622564" cy="460618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016807" y="1803163"/>
              <a:ext cx="8195417" cy="32132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2358644" y="5212932"/>
            <a:ext cx="7486116"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রাঙ্গানো</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একুশে</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ফেব্রূয়ারী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888" y="1897168"/>
            <a:ext cx="4195009" cy="243168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5626" y="1886828"/>
            <a:ext cx="3020936" cy="2442024"/>
          </a:xfrm>
          <a:prstGeom prst="rect">
            <a:avLst/>
          </a:prstGeom>
        </p:spPr>
      </p:pic>
    </p:spTree>
    <p:extLst>
      <p:ext uri="{BB962C8B-B14F-4D97-AF65-F5344CB8AC3E}">
        <p14:creationId xmlns:p14="http://schemas.microsoft.com/office/powerpoint/2010/main" val="26086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3644" y="145279"/>
            <a:ext cx="11776105" cy="6571715"/>
            <a:chOff x="213644" y="145279"/>
            <a:chExt cx="11776105" cy="6571715"/>
          </a:xfrm>
        </p:grpSpPr>
        <p:sp>
          <p:nvSpPr>
            <p:cNvPr id="4" name="Bevel 3"/>
            <p:cNvSpPr/>
            <p:nvPr/>
          </p:nvSpPr>
          <p:spPr>
            <a:xfrm>
              <a:off x="213644" y="145279"/>
              <a:ext cx="11776105" cy="6571715"/>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ame 4"/>
            <p:cNvSpPr/>
            <p:nvPr/>
          </p:nvSpPr>
          <p:spPr>
            <a:xfrm>
              <a:off x="1290417" y="1119499"/>
              <a:ext cx="9622564" cy="460618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016807" y="1803163"/>
              <a:ext cx="8195417" cy="32132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2358644" y="5212932"/>
            <a:ext cx="7486116"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রাঙ্গানো</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একুশে</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ফেব্রূয়ারী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5589" y="1829999"/>
            <a:ext cx="2432792" cy="313314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8381" y="1824868"/>
            <a:ext cx="2552700" cy="3121698"/>
          </a:xfrm>
          <a:prstGeom prst="rect">
            <a:avLst/>
          </a:prstGeom>
        </p:spPr>
      </p:pic>
    </p:spTree>
    <p:extLst>
      <p:ext uri="{BB962C8B-B14F-4D97-AF65-F5344CB8AC3E}">
        <p14:creationId xmlns:p14="http://schemas.microsoft.com/office/powerpoint/2010/main" val="240136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3644" y="145279"/>
            <a:ext cx="11776105" cy="6571715"/>
            <a:chOff x="213644" y="145279"/>
            <a:chExt cx="11776105" cy="6571715"/>
          </a:xfrm>
        </p:grpSpPr>
        <p:sp>
          <p:nvSpPr>
            <p:cNvPr id="4" name="Bevel 3"/>
            <p:cNvSpPr/>
            <p:nvPr/>
          </p:nvSpPr>
          <p:spPr>
            <a:xfrm>
              <a:off x="213644" y="145279"/>
              <a:ext cx="11776105" cy="6571715"/>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ame 4"/>
            <p:cNvSpPr/>
            <p:nvPr/>
          </p:nvSpPr>
          <p:spPr>
            <a:xfrm>
              <a:off x="1290417" y="1119499"/>
              <a:ext cx="9622564" cy="460618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016807" y="1803163"/>
              <a:ext cx="8195417" cy="32132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2358644" y="5212932"/>
            <a:ext cx="7486116"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রাঙ্গানো</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একুশে</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ফেব্রূয়ারী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aphicFrame>
        <p:nvGraphicFramePr>
          <p:cNvPr id="9" name="Diagram 8"/>
          <p:cNvGraphicFramePr/>
          <p:nvPr>
            <p:extLst>
              <p:ext uri="{D42A27DB-BD31-4B8C-83A1-F6EECF244321}">
                <p14:modId xmlns:p14="http://schemas.microsoft.com/office/powerpoint/2010/main" val="2939614235"/>
              </p:ext>
            </p:extLst>
          </p:nvPr>
        </p:nvGraphicFramePr>
        <p:xfrm>
          <a:off x="2512462" y="1931349"/>
          <a:ext cx="7254433" cy="2939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147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graphicEl>
                                              <a:dgm id="{81C9E96F-3E10-4AC4-8CC1-A7DE31894E16}"/>
                                            </p:graphicEl>
                                          </p:spTgt>
                                        </p:tgtEl>
                                        <p:attrNameLst>
                                          <p:attrName>style.visibility</p:attrName>
                                        </p:attrNameLst>
                                      </p:cBhvr>
                                      <p:to>
                                        <p:strVal val="visible"/>
                                      </p:to>
                                    </p:set>
                                    <p:anim calcmode="lin" valueType="num">
                                      <p:cBhvr>
                                        <p:cTn id="7" dur="2000" fill="hold"/>
                                        <p:tgtEl>
                                          <p:spTgt spid="9">
                                            <p:graphicEl>
                                              <a:dgm id="{81C9E96F-3E10-4AC4-8CC1-A7DE31894E16}"/>
                                            </p:graphicEl>
                                          </p:spTgt>
                                        </p:tgtEl>
                                        <p:attrNameLst>
                                          <p:attrName>ppt_w</p:attrName>
                                        </p:attrNameLst>
                                      </p:cBhvr>
                                      <p:tavLst>
                                        <p:tav tm="0">
                                          <p:val>
                                            <p:fltVal val="0"/>
                                          </p:val>
                                        </p:tav>
                                        <p:tav tm="100000">
                                          <p:val>
                                            <p:strVal val="#ppt_w"/>
                                          </p:val>
                                        </p:tav>
                                      </p:tavLst>
                                    </p:anim>
                                    <p:anim calcmode="lin" valueType="num">
                                      <p:cBhvr>
                                        <p:cTn id="8" dur="2000" fill="hold"/>
                                        <p:tgtEl>
                                          <p:spTgt spid="9">
                                            <p:graphicEl>
                                              <a:dgm id="{81C9E96F-3E10-4AC4-8CC1-A7DE31894E16}"/>
                                            </p:graphicEl>
                                          </p:spTgt>
                                        </p:tgtEl>
                                        <p:attrNameLst>
                                          <p:attrName>ppt_h</p:attrName>
                                        </p:attrNameLst>
                                      </p:cBhvr>
                                      <p:tavLst>
                                        <p:tav tm="0">
                                          <p:val>
                                            <p:fltVal val="0"/>
                                          </p:val>
                                        </p:tav>
                                        <p:tav tm="100000">
                                          <p:val>
                                            <p:strVal val="#ppt_h"/>
                                          </p:val>
                                        </p:tav>
                                      </p:tavLst>
                                    </p:anim>
                                    <p:animEffect transition="in" filter="fade">
                                      <p:cBhvr>
                                        <p:cTn id="9" dur="2000"/>
                                        <p:tgtEl>
                                          <p:spTgt spid="9">
                                            <p:graphicEl>
                                              <a:dgm id="{81C9E96F-3E10-4AC4-8CC1-A7DE31894E16}"/>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graphicEl>
                                              <a:dgm id="{EE5F895B-4C6C-4AF9-96D8-27A086D9DF17}"/>
                                            </p:graphicEl>
                                          </p:spTgt>
                                        </p:tgtEl>
                                        <p:attrNameLst>
                                          <p:attrName>style.visibility</p:attrName>
                                        </p:attrNameLst>
                                      </p:cBhvr>
                                      <p:to>
                                        <p:strVal val="visible"/>
                                      </p:to>
                                    </p:set>
                                    <p:anim calcmode="lin" valueType="num">
                                      <p:cBhvr>
                                        <p:cTn id="14" dur="2000" fill="hold"/>
                                        <p:tgtEl>
                                          <p:spTgt spid="9">
                                            <p:graphicEl>
                                              <a:dgm id="{EE5F895B-4C6C-4AF9-96D8-27A086D9DF17}"/>
                                            </p:graphicEl>
                                          </p:spTgt>
                                        </p:tgtEl>
                                        <p:attrNameLst>
                                          <p:attrName>ppt_w</p:attrName>
                                        </p:attrNameLst>
                                      </p:cBhvr>
                                      <p:tavLst>
                                        <p:tav tm="0">
                                          <p:val>
                                            <p:fltVal val="0"/>
                                          </p:val>
                                        </p:tav>
                                        <p:tav tm="100000">
                                          <p:val>
                                            <p:strVal val="#ppt_w"/>
                                          </p:val>
                                        </p:tav>
                                      </p:tavLst>
                                    </p:anim>
                                    <p:anim calcmode="lin" valueType="num">
                                      <p:cBhvr>
                                        <p:cTn id="15" dur="2000" fill="hold"/>
                                        <p:tgtEl>
                                          <p:spTgt spid="9">
                                            <p:graphicEl>
                                              <a:dgm id="{EE5F895B-4C6C-4AF9-96D8-27A086D9DF17}"/>
                                            </p:graphicEl>
                                          </p:spTgt>
                                        </p:tgtEl>
                                        <p:attrNameLst>
                                          <p:attrName>ppt_h</p:attrName>
                                        </p:attrNameLst>
                                      </p:cBhvr>
                                      <p:tavLst>
                                        <p:tav tm="0">
                                          <p:val>
                                            <p:fltVal val="0"/>
                                          </p:val>
                                        </p:tav>
                                        <p:tav tm="100000">
                                          <p:val>
                                            <p:strVal val="#ppt_h"/>
                                          </p:val>
                                        </p:tav>
                                      </p:tavLst>
                                    </p:anim>
                                    <p:animEffect transition="in" filter="fade">
                                      <p:cBhvr>
                                        <p:cTn id="16" dur="2000"/>
                                        <p:tgtEl>
                                          <p:spTgt spid="9">
                                            <p:graphicEl>
                                              <a:dgm id="{EE5F895B-4C6C-4AF9-96D8-27A086D9DF17}"/>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graphicEl>
                                              <a:dgm id="{4E496089-A6A0-427A-B2AC-5DB6E95F5BCA}"/>
                                            </p:graphicEl>
                                          </p:spTgt>
                                        </p:tgtEl>
                                        <p:attrNameLst>
                                          <p:attrName>style.visibility</p:attrName>
                                        </p:attrNameLst>
                                      </p:cBhvr>
                                      <p:to>
                                        <p:strVal val="visible"/>
                                      </p:to>
                                    </p:set>
                                    <p:anim calcmode="lin" valueType="num">
                                      <p:cBhvr>
                                        <p:cTn id="19" dur="2000" fill="hold"/>
                                        <p:tgtEl>
                                          <p:spTgt spid="9">
                                            <p:graphicEl>
                                              <a:dgm id="{4E496089-A6A0-427A-B2AC-5DB6E95F5BCA}"/>
                                            </p:graphicEl>
                                          </p:spTgt>
                                        </p:tgtEl>
                                        <p:attrNameLst>
                                          <p:attrName>ppt_w</p:attrName>
                                        </p:attrNameLst>
                                      </p:cBhvr>
                                      <p:tavLst>
                                        <p:tav tm="0">
                                          <p:val>
                                            <p:fltVal val="0"/>
                                          </p:val>
                                        </p:tav>
                                        <p:tav tm="100000">
                                          <p:val>
                                            <p:strVal val="#ppt_w"/>
                                          </p:val>
                                        </p:tav>
                                      </p:tavLst>
                                    </p:anim>
                                    <p:anim calcmode="lin" valueType="num">
                                      <p:cBhvr>
                                        <p:cTn id="20" dur="2000" fill="hold"/>
                                        <p:tgtEl>
                                          <p:spTgt spid="9">
                                            <p:graphicEl>
                                              <a:dgm id="{4E496089-A6A0-427A-B2AC-5DB6E95F5BCA}"/>
                                            </p:graphicEl>
                                          </p:spTgt>
                                        </p:tgtEl>
                                        <p:attrNameLst>
                                          <p:attrName>ppt_h</p:attrName>
                                        </p:attrNameLst>
                                      </p:cBhvr>
                                      <p:tavLst>
                                        <p:tav tm="0">
                                          <p:val>
                                            <p:fltVal val="0"/>
                                          </p:val>
                                        </p:tav>
                                        <p:tav tm="100000">
                                          <p:val>
                                            <p:strVal val="#ppt_h"/>
                                          </p:val>
                                        </p:tav>
                                      </p:tavLst>
                                    </p:anim>
                                    <p:animEffect transition="in" filter="fade">
                                      <p:cBhvr>
                                        <p:cTn id="21" dur="2000"/>
                                        <p:tgtEl>
                                          <p:spTgt spid="9">
                                            <p:graphicEl>
                                              <a:dgm id="{4E496089-A6A0-427A-B2AC-5DB6E95F5BCA}"/>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graphicEl>
                                              <a:dgm id="{D1F9B44B-F758-458D-828B-73DD852E4CDD}"/>
                                            </p:graphicEl>
                                          </p:spTgt>
                                        </p:tgtEl>
                                        <p:attrNameLst>
                                          <p:attrName>style.visibility</p:attrName>
                                        </p:attrNameLst>
                                      </p:cBhvr>
                                      <p:to>
                                        <p:strVal val="visible"/>
                                      </p:to>
                                    </p:set>
                                    <p:anim calcmode="lin" valueType="num">
                                      <p:cBhvr>
                                        <p:cTn id="26" dur="2000" fill="hold"/>
                                        <p:tgtEl>
                                          <p:spTgt spid="9">
                                            <p:graphicEl>
                                              <a:dgm id="{D1F9B44B-F758-458D-828B-73DD852E4CDD}"/>
                                            </p:graphicEl>
                                          </p:spTgt>
                                        </p:tgtEl>
                                        <p:attrNameLst>
                                          <p:attrName>ppt_w</p:attrName>
                                        </p:attrNameLst>
                                      </p:cBhvr>
                                      <p:tavLst>
                                        <p:tav tm="0">
                                          <p:val>
                                            <p:fltVal val="0"/>
                                          </p:val>
                                        </p:tav>
                                        <p:tav tm="100000">
                                          <p:val>
                                            <p:strVal val="#ppt_w"/>
                                          </p:val>
                                        </p:tav>
                                      </p:tavLst>
                                    </p:anim>
                                    <p:anim calcmode="lin" valueType="num">
                                      <p:cBhvr>
                                        <p:cTn id="27" dur="2000" fill="hold"/>
                                        <p:tgtEl>
                                          <p:spTgt spid="9">
                                            <p:graphicEl>
                                              <a:dgm id="{D1F9B44B-F758-458D-828B-73DD852E4CDD}"/>
                                            </p:graphicEl>
                                          </p:spTgt>
                                        </p:tgtEl>
                                        <p:attrNameLst>
                                          <p:attrName>ppt_h</p:attrName>
                                        </p:attrNameLst>
                                      </p:cBhvr>
                                      <p:tavLst>
                                        <p:tav tm="0">
                                          <p:val>
                                            <p:fltVal val="0"/>
                                          </p:val>
                                        </p:tav>
                                        <p:tav tm="100000">
                                          <p:val>
                                            <p:strVal val="#ppt_h"/>
                                          </p:val>
                                        </p:tav>
                                      </p:tavLst>
                                    </p:anim>
                                    <p:animEffect transition="in" filter="fade">
                                      <p:cBhvr>
                                        <p:cTn id="28" dur="2000"/>
                                        <p:tgtEl>
                                          <p:spTgt spid="9">
                                            <p:graphicEl>
                                              <a:dgm id="{D1F9B44B-F758-458D-828B-73DD852E4CDD}"/>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
                                            <p:graphicEl>
                                              <a:dgm id="{29A74028-0506-4779-BA66-EDBC3A440363}"/>
                                            </p:graphicEl>
                                          </p:spTgt>
                                        </p:tgtEl>
                                        <p:attrNameLst>
                                          <p:attrName>style.visibility</p:attrName>
                                        </p:attrNameLst>
                                      </p:cBhvr>
                                      <p:to>
                                        <p:strVal val="visible"/>
                                      </p:to>
                                    </p:set>
                                    <p:anim calcmode="lin" valueType="num">
                                      <p:cBhvr>
                                        <p:cTn id="31" dur="2000" fill="hold"/>
                                        <p:tgtEl>
                                          <p:spTgt spid="9">
                                            <p:graphicEl>
                                              <a:dgm id="{29A74028-0506-4779-BA66-EDBC3A440363}"/>
                                            </p:graphicEl>
                                          </p:spTgt>
                                        </p:tgtEl>
                                        <p:attrNameLst>
                                          <p:attrName>ppt_w</p:attrName>
                                        </p:attrNameLst>
                                      </p:cBhvr>
                                      <p:tavLst>
                                        <p:tav tm="0">
                                          <p:val>
                                            <p:fltVal val="0"/>
                                          </p:val>
                                        </p:tav>
                                        <p:tav tm="100000">
                                          <p:val>
                                            <p:strVal val="#ppt_w"/>
                                          </p:val>
                                        </p:tav>
                                      </p:tavLst>
                                    </p:anim>
                                    <p:anim calcmode="lin" valueType="num">
                                      <p:cBhvr>
                                        <p:cTn id="32" dur="2000" fill="hold"/>
                                        <p:tgtEl>
                                          <p:spTgt spid="9">
                                            <p:graphicEl>
                                              <a:dgm id="{29A74028-0506-4779-BA66-EDBC3A440363}"/>
                                            </p:graphicEl>
                                          </p:spTgt>
                                        </p:tgtEl>
                                        <p:attrNameLst>
                                          <p:attrName>ppt_h</p:attrName>
                                        </p:attrNameLst>
                                      </p:cBhvr>
                                      <p:tavLst>
                                        <p:tav tm="0">
                                          <p:val>
                                            <p:fltVal val="0"/>
                                          </p:val>
                                        </p:tav>
                                        <p:tav tm="100000">
                                          <p:val>
                                            <p:strVal val="#ppt_h"/>
                                          </p:val>
                                        </p:tav>
                                      </p:tavLst>
                                    </p:anim>
                                    <p:animEffect transition="in" filter="fade">
                                      <p:cBhvr>
                                        <p:cTn id="33" dur="2000"/>
                                        <p:tgtEl>
                                          <p:spTgt spid="9">
                                            <p:graphicEl>
                                              <a:dgm id="{29A74028-0506-4779-BA66-EDBC3A440363}"/>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graphicEl>
                                              <a:dgm id="{3579E646-3F64-4923-969B-A050F99C03A5}"/>
                                            </p:graphicEl>
                                          </p:spTgt>
                                        </p:tgtEl>
                                        <p:attrNameLst>
                                          <p:attrName>style.visibility</p:attrName>
                                        </p:attrNameLst>
                                      </p:cBhvr>
                                      <p:to>
                                        <p:strVal val="visible"/>
                                      </p:to>
                                    </p:set>
                                    <p:anim calcmode="lin" valueType="num">
                                      <p:cBhvr>
                                        <p:cTn id="38" dur="2000" fill="hold"/>
                                        <p:tgtEl>
                                          <p:spTgt spid="9">
                                            <p:graphicEl>
                                              <a:dgm id="{3579E646-3F64-4923-969B-A050F99C03A5}"/>
                                            </p:graphicEl>
                                          </p:spTgt>
                                        </p:tgtEl>
                                        <p:attrNameLst>
                                          <p:attrName>ppt_w</p:attrName>
                                        </p:attrNameLst>
                                      </p:cBhvr>
                                      <p:tavLst>
                                        <p:tav tm="0">
                                          <p:val>
                                            <p:fltVal val="0"/>
                                          </p:val>
                                        </p:tav>
                                        <p:tav tm="100000">
                                          <p:val>
                                            <p:strVal val="#ppt_w"/>
                                          </p:val>
                                        </p:tav>
                                      </p:tavLst>
                                    </p:anim>
                                    <p:anim calcmode="lin" valueType="num">
                                      <p:cBhvr>
                                        <p:cTn id="39" dur="2000" fill="hold"/>
                                        <p:tgtEl>
                                          <p:spTgt spid="9">
                                            <p:graphicEl>
                                              <a:dgm id="{3579E646-3F64-4923-969B-A050F99C03A5}"/>
                                            </p:graphicEl>
                                          </p:spTgt>
                                        </p:tgtEl>
                                        <p:attrNameLst>
                                          <p:attrName>ppt_h</p:attrName>
                                        </p:attrNameLst>
                                      </p:cBhvr>
                                      <p:tavLst>
                                        <p:tav tm="0">
                                          <p:val>
                                            <p:fltVal val="0"/>
                                          </p:val>
                                        </p:tav>
                                        <p:tav tm="100000">
                                          <p:val>
                                            <p:strVal val="#ppt_h"/>
                                          </p:val>
                                        </p:tav>
                                      </p:tavLst>
                                    </p:anim>
                                    <p:animEffect transition="in" filter="fade">
                                      <p:cBhvr>
                                        <p:cTn id="40" dur="2000"/>
                                        <p:tgtEl>
                                          <p:spTgt spid="9">
                                            <p:graphicEl>
                                              <a:dgm id="{3579E646-3F64-4923-969B-A050F99C03A5}"/>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9">
                                            <p:graphicEl>
                                              <a:dgm id="{EA30A5AD-3F85-4AC9-AC89-60B99F77B325}"/>
                                            </p:graphicEl>
                                          </p:spTgt>
                                        </p:tgtEl>
                                        <p:attrNameLst>
                                          <p:attrName>style.visibility</p:attrName>
                                        </p:attrNameLst>
                                      </p:cBhvr>
                                      <p:to>
                                        <p:strVal val="visible"/>
                                      </p:to>
                                    </p:set>
                                    <p:anim calcmode="lin" valueType="num">
                                      <p:cBhvr>
                                        <p:cTn id="43" dur="2000" fill="hold"/>
                                        <p:tgtEl>
                                          <p:spTgt spid="9">
                                            <p:graphicEl>
                                              <a:dgm id="{EA30A5AD-3F85-4AC9-AC89-60B99F77B325}"/>
                                            </p:graphicEl>
                                          </p:spTgt>
                                        </p:tgtEl>
                                        <p:attrNameLst>
                                          <p:attrName>ppt_w</p:attrName>
                                        </p:attrNameLst>
                                      </p:cBhvr>
                                      <p:tavLst>
                                        <p:tav tm="0">
                                          <p:val>
                                            <p:fltVal val="0"/>
                                          </p:val>
                                        </p:tav>
                                        <p:tav tm="100000">
                                          <p:val>
                                            <p:strVal val="#ppt_w"/>
                                          </p:val>
                                        </p:tav>
                                      </p:tavLst>
                                    </p:anim>
                                    <p:anim calcmode="lin" valueType="num">
                                      <p:cBhvr>
                                        <p:cTn id="44" dur="2000" fill="hold"/>
                                        <p:tgtEl>
                                          <p:spTgt spid="9">
                                            <p:graphicEl>
                                              <a:dgm id="{EA30A5AD-3F85-4AC9-AC89-60B99F77B325}"/>
                                            </p:graphicEl>
                                          </p:spTgt>
                                        </p:tgtEl>
                                        <p:attrNameLst>
                                          <p:attrName>ppt_h</p:attrName>
                                        </p:attrNameLst>
                                      </p:cBhvr>
                                      <p:tavLst>
                                        <p:tav tm="0">
                                          <p:val>
                                            <p:fltVal val="0"/>
                                          </p:val>
                                        </p:tav>
                                        <p:tav tm="100000">
                                          <p:val>
                                            <p:strVal val="#ppt_h"/>
                                          </p:val>
                                        </p:tav>
                                      </p:tavLst>
                                    </p:anim>
                                    <p:animEffect transition="in" filter="fade">
                                      <p:cBhvr>
                                        <p:cTn id="45" dur="2000"/>
                                        <p:tgtEl>
                                          <p:spTgt spid="9">
                                            <p:graphicEl>
                                              <a:dgm id="{EA30A5AD-3F85-4AC9-AC89-60B99F77B325}"/>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9">
                                            <p:graphicEl>
                                              <a:dgm id="{D2A759F7-C18B-44B4-8CE7-3A6019397E89}"/>
                                            </p:graphicEl>
                                          </p:spTgt>
                                        </p:tgtEl>
                                        <p:attrNameLst>
                                          <p:attrName>style.visibility</p:attrName>
                                        </p:attrNameLst>
                                      </p:cBhvr>
                                      <p:to>
                                        <p:strVal val="visible"/>
                                      </p:to>
                                    </p:set>
                                    <p:anim calcmode="lin" valueType="num">
                                      <p:cBhvr>
                                        <p:cTn id="50" dur="2000" fill="hold"/>
                                        <p:tgtEl>
                                          <p:spTgt spid="9">
                                            <p:graphicEl>
                                              <a:dgm id="{D2A759F7-C18B-44B4-8CE7-3A6019397E89}"/>
                                            </p:graphicEl>
                                          </p:spTgt>
                                        </p:tgtEl>
                                        <p:attrNameLst>
                                          <p:attrName>ppt_w</p:attrName>
                                        </p:attrNameLst>
                                      </p:cBhvr>
                                      <p:tavLst>
                                        <p:tav tm="0">
                                          <p:val>
                                            <p:fltVal val="0"/>
                                          </p:val>
                                        </p:tav>
                                        <p:tav tm="100000">
                                          <p:val>
                                            <p:strVal val="#ppt_w"/>
                                          </p:val>
                                        </p:tav>
                                      </p:tavLst>
                                    </p:anim>
                                    <p:anim calcmode="lin" valueType="num">
                                      <p:cBhvr>
                                        <p:cTn id="51" dur="2000" fill="hold"/>
                                        <p:tgtEl>
                                          <p:spTgt spid="9">
                                            <p:graphicEl>
                                              <a:dgm id="{D2A759F7-C18B-44B4-8CE7-3A6019397E89}"/>
                                            </p:graphicEl>
                                          </p:spTgt>
                                        </p:tgtEl>
                                        <p:attrNameLst>
                                          <p:attrName>ppt_h</p:attrName>
                                        </p:attrNameLst>
                                      </p:cBhvr>
                                      <p:tavLst>
                                        <p:tav tm="0">
                                          <p:val>
                                            <p:fltVal val="0"/>
                                          </p:val>
                                        </p:tav>
                                        <p:tav tm="100000">
                                          <p:val>
                                            <p:strVal val="#ppt_h"/>
                                          </p:val>
                                        </p:tav>
                                      </p:tavLst>
                                    </p:anim>
                                    <p:animEffect transition="in" filter="fade">
                                      <p:cBhvr>
                                        <p:cTn id="52" dur="2000"/>
                                        <p:tgtEl>
                                          <p:spTgt spid="9">
                                            <p:graphicEl>
                                              <a:dgm id="{D2A759F7-C18B-44B4-8CE7-3A6019397E89}"/>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graphicEl>
                                              <a:dgm id="{094A9952-607A-4386-8844-09139BC2277C}"/>
                                            </p:graphicEl>
                                          </p:spTgt>
                                        </p:tgtEl>
                                        <p:attrNameLst>
                                          <p:attrName>style.visibility</p:attrName>
                                        </p:attrNameLst>
                                      </p:cBhvr>
                                      <p:to>
                                        <p:strVal val="visible"/>
                                      </p:to>
                                    </p:set>
                                    <p:anim calcmode="lin" valueType="num">
                                      <p:cBhvr>
                                        <p:cTn id="55" dur="2000" fill="hold"/>
                                        <p:tgtEl>
                                          <p:spTgt spid="9">
                                            <p:graphicEl>
                                              <a:dgm id="{094A9952-607A-4386-8844-09139BC2277C}"/>
                                            </p:graphicEl>
                                          </p:spTgt>
                                        </p:tgtEl>
                                        <p:attrNameLst>
                                          <p:attrName>ppt_w</p:attrName>
                                        </p:attrNameLst>
                                      </p:cBhvr>
                                      <p:tavLst>
                                        <p:tav tm="0">
                                          <p:val>
                                            <p:fltVal val="0"/>
                                          </p:val>
                                        </p:tav>
                                        <p:tav tm="100000">
                                          <p:val>
                                            <p:strVal val="#ppt_w"/>
                                          </p:val>
                                        </p:tav>
                                      </p:tavLst>
                                    </p:anim>
                                    <p:anim calcmode="lin" valueType="num">
                                      <p:cBhvr>
                                        <p:cTn id="56" dur="2000" fill="hold"/>
                                        <p:tgtEl>
                                          <p:spTgt spid="9">
                                            <p:graphicEl>
                                              <a:dgm id="{094A9952-607A-4386-8844-09139BC2277C}"/>
                                            </p:graphicEl>
                                          </p:spTgt>
                                        </p:tgtEl>
                                        <p:attrNameLst>
                                          <p:attrName>ppt_h</p:attrName>
                                        </p:attrNameLst>
                                      </p:cBhvr>
                                      <p:tavLst>
                                        <p:tav tm="0">
                                          <p:val>
                                            <p:fltVal val="0"/>
                                          </p:val>
                                        </p:tav>
                                        <p:tav tm="100000">
                                          <p:val>
                                            <p:strVal val="#ppt_h"/>
                                          </p:val>
                                        </p:tav>
                                      </p:tavLst>
                                    </p:anim>
                                    <p:animEffect transition="in" filter="fade">
                                      <p:cBhvr>
                                        <p:cTn id="57" dur="2000"/>
                                        <p:tgtEl>
                                          <p:spTgt spid="9">
                                            <p:graphicEl>
                                              <a:dgm id="{094A9952-607A-4386-8844-09139BC2277C}"/>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9">
                                            <p:graphicEl>
                                              <a:dgm id="{62DF2110-4AFA-4EC3-9EC9-D8F5516E23AE}"/>
                                            </p:graphicEl>
                                          </p:spTgt>
                                        </p:tgtEl>
                                        <p:attrNameLst>
                                          <p:attrName>style.visibility</p:attrName>
                                        </p:attrNameLst>
                                      </p:cBhvr>
                                      <p:to>
                                        <p:strVal val="visible"/>
                                      </p:to>
                                    </p:set>
                                    <p:anim calcmode="lin" valueType="num">
                                      <p:cBhvr>
                                        <p:cTn id="62" dur="2000" fill="hold"/>
                                        <p:tgtEl>
                                          <p:spTgt spid="9">
                                            <p:graphicEl>
                                              <a:dgm id="{62DF2110-4AFA-4EC3-9EC9-D8F5516E23AE}"/>
                                            </p:graphicEl>
                                          </p:spTgt>
                                        </p:tgtEl>
                                        <p:attrNameLst>
                                          <p:attrName>ppt_w</p:attrName>
                                        </p:attrNameLst>
                                      </p:cBhvr>
                                      <p:tavLst>
                                        <p:tav tm="0">
                                          <p:val>
                                            <p:fltVal val="0"/>
                                          </p:val>
                                        </p:tav>
                                        <p:tav tm="100000">
                                          <p:val>
                                            <p:strVal val="#ppt_w"/>
                                          </p:val>
                                        </p:tav>
                                      </p:tavLst>
                                    </p:anim>
                                    <p:anim calcmode="lin" valueType="num">
                                      <p:cBhvr>
                                        <p:cTn id="63" dur="2000" fill="hold"/>
                                        <p:tgtEl>
                                          <p:spTgt spid="9">
                                            <p:graphicEl>
                                              <a:dgm id="{62DF2110-4AFA-4EC3-9EC9-D8F5516E23AE}"/>
                                            </p:graphicEl>
                                          </p:spTgt>
                                        </p:tgtEl>
                                        <p:attrNameLst>
                                          <p:attrName>ppt_h</p:attrName>
                                        </p:attrNameLst>
                                      </p:cBhvr>
                                      <p:tavLst>
                                        <p:tav tm="0">
                                          <p:val>
                                            <p:fltVal val="0"/>
                                          </p:val>
                                        </p:tav>
                                        <p:tav tm="100000">
                                          <p:val>
                                            <p:strVal val="#ppt_h"/>
                                          </p:val>
                                        </p:tav>
                                      </p:tavLst>
                                    </p:anim>
                                    <p:animEffect transition="in" filter="fade">
                                      <p:cBhvr>
                                        <p:cTn id="64" dur="2000"/>
                                        <p:tgtEl>
                                          <p:spTgt spid="9">
                                            <p:graphicEl>
                                              <a:dgm id="{62DF2110-4AFA-4EC3-9EC9-D8F5516E23AE}"/>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
                                            <p:graphicEl>
                                              <a:dgm id="{024D6EC9-95BE-4E6F-9877-A67A0EB36EC0}"/>
                                            </p:graphicEl>
                                          </p:spTgt>
                                        </p:tgtEl>
                                        <p:attrNameLst>
                                          <p:attrName>style.visibility</p:attrName>
                                        </p:attrNameLst>
                                      </p:cBhvr>
                                      <p:to>
                                        <p:strVal val="visible"/>
                                      </p:to>
                                    </p:set>
                                    <p:anim calcmode="lin" valueType="num">
                                      <p:cBhvr>
                                        <p:cTn id="67" dur="2000" fill="hold"/>
                                        <p:tgtEl>
                                          <p:spTgt spid="9">
                                            <p:graphicEl>
                                              <a:dgm id="{024D6EC9-95BE-4E6F-9877-A67A0EB36EC0}"/>
                                            </p:graphicEl>
                                          </p:spTgt>
                                        </p:tgtEl>
                                        <p:attrNameLst>
                                          <p:attrName>ppt_w</p:attrName>
                                        </p:attrNameLst>
                                      </p:cBhvr>
                                      <p:tavLst>
                                        <p:tav tm="0">
                                          <p:val>
                                            <p:fltVal val="0"/>
                                          </p:val>
                                        </p:tav>
                                        <p:tav tm="100000">
                                          <p:val>
                                            <p:strVal val="#ppt_w"/>
                                          </p:val>
                                        </p:tav>
                                      </p:tavLst>
                                    </p:anim>
                                    <p:anim calcmode="lin" valueType="num">
                                      <p:cBhvr>
                                        <p:cTn id="68" dur="2000" fill="hold"/>
                                        <p:tgtEl>
                                          <p:spTgt spid="9">
                                            <p:graphicEl>
                                              <a:dgm id="{024D6EC9-95BE-4E6F-9877-A67A0EB36EC0}"/>
                                            </p:graphicEl>
                                          </p:spTgt>
                                        </p:tgtEl>
                                        <p:attrNameLst>
                                          <p:attrName>ppt_h</p:attrName>
                                        </p:attrNameLst>
                                      </p:cBhvr>
                                      <p:tavLst>
                                        <p:tav tm="0">
                                          <p:val>
                                            <p:fltVal val="0"/>
                                          </p:val>
                                        </p:tav>
                                        <p:tav tm="100000">
                                          <p:val>
                                            <p:strVal val="#ppt_h"/>
                                          </p:val>
                                        </p:tav>
                                      </p:tavLst>
                                    </p:anim>
                                    <p:animEffect transition="in" filter="fade">
                                      <p:cBhvr>
                                        <p:cTn id="69" dur="2000"/>
                                        <p:tgtEl>
                                          <p:spTgt spid="9">
                                            <p:graphicEl>
                                              <a:dgm id="{024D6EC9-95BE-4E6F-9877-A67A0EB36E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3644" y="145279"/>
            <a:ext cx="11776105" cy="6571715"/>
            <a:chOff x="213644" y="145279"/>
            <a:chExt cx="11776105" cy="6571715"/>
          </a:xfrm>
        </p:grpSpPr>
        <p:sp>
          <p:nvSpPr>
            <p:cNvPr id="4" name="Bevel 3"/>
            <p:cNvSpPr/>
            <p:nvPr/>
          </p:nvSpPr>
          <p:spPr>
            <a:xfrm>
              <a:off x="213644" y="145279"/>
              <a:ext cx="11776105" cy="6571715"/>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ame 4"/>
            <p:cNvSpPr/>
            <p:nvPr/>
          </p:nvSpPr>
          <p:spPr>
            <a:xfrm>
              <a:off x="1290417" y="1119499"/>
              <a:ext cx="9622564" cy="460618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016807" y="1803163"/>
              <a:ext cx="8195417" cy="32132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2358644" y="5212932"/>
            <a:ext cx="7486116"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রাঙ্গানো</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একুশে</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ফেব্রূয়ারী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 name="Double Wave 1"/>
          <p:cNvSpPr/>
          <p:nvPr/>
        </p:nvSpPr>
        <p:spPr>
          <a:xfrm>
            <a:off x="2418459" y="2273179"/>
            <a:ext cx="7357929" cy="1965533"/>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err="1" smtClean="0">
                <a:solidFill>
                  <a:srgbClr val="FFFF00"/>
                </a:solidFill>
                <a:latin typeface="NikoshBAN" panose="02000000000000000000" pitchFamily="2" charset="0"/>
                <a:cs typeface="NikoshBAN" panose="02000000000000000000" pitchFamily="2" charset="0"/>
              </a:rPr>
              <a:t>সুলতানা</a:t>
            </a:r>
            <a:r>
              <a:rPr lang="en-US" sz="11500" dirty="0" smtClean="0">
                <a:solidFill>
                  <a:srgbClr val="FFFF00"/>
                </a:solidFill>
                <a:latin typeface="NikoshBAN" panose="02000000000000000000" pitchFamily="2" charset="0"/>
                <a:cs typeface="NikoshBAN" panose="02000000000000000000" pitchFamily="2" charset="0"/>
              </a:rPr>
              <a:t> </a:t>
            </a:r>
            <a:r>
              <a:rPr lang="en-US" sz="11500" dirty="0" err="1" smtClean="0">
                <a:solidFill>
                  <a:srgbClr val="FFFF00"/>
                </a:solidFill>
                <a:latin typeface="NikoshBAN" panose="02000000000000000000" pitchFamily="2" charset="0"/>
                <a:cs typeface="NikoshBAN" panose="02000000000000000000" pitchFamily="2" charset="0"/>
              </a:rPr>
              <a:t>রাজিয়া</a:t>
            </a:r>
            <a:endParaRPr lang="en-GB" sz="115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0849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3644" y="145279"/>
            <a:ext cx="11776105" cy="6571715"/>
            <a:chOff x="213644" y="145279"/>
            <a:chExt cx="11776105" cy="6571715"/>
          </a:xfrm>
        </p:grpSpPr>
        <p:sp>
          <p:nvSpPr>
            <p:cNvPr id="4" name="Bevel 3"/>
            <p:cNvSpPr/>
            <p:nvPr/>
          </p:nvSpPr>
          <p:spPr>
            <a:xfrm>
              <a:off x="213644" y="145279"/>
              <a:ext cx="11776105" cy="6571715"/>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ame 4"/>
            <p:cNvSpPr/>
            <p:nvPr/>
          </p:nvSpPr>
          <p:spPr>
            <a:xfrm>
              <a:off x="1290417" y="1119499"/>
              <a:ext cx="9622564" cy="460618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016807" y="1803163"/>
              <a:ext cx="8195417" cy="32132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2358644" y="5212932"/>
            <a:ext cx="7486116"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রাঙ্গানো</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একুশে</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ফেব্রূয়ারী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 name="Rectangle 1"/>
          <p:cNvSpPr/>
          <p:nvPr/>
        </p:nvSpPr>
        <p:spPr>
          <a:xfrm>
            <a:off x="2427006" y="2290276"/>
            <a:ext cx="7332292" cy="2677656"/>
          </a:xfrm>
          <a:prstGeom prst="rect">
            <a:avLst/>
          </a:prstGeom>
        </p:spPr>
        <p:txBody>
          <a:bodyPr wrap="square">
            <a:spAutoFit/>
          </a:bodyPr>
          <a:lstStyle/>
          <a:p>
            <a:r>
              <a:rPr lang="bn-BD" sz="2800" dirty="0">
                <a:solidFill>
                  <a:srgbClr val="FFFF00"/>
                </a:solidFill>
                <a:latin typeface="NikoshBAN" panose="02000000000000000000" pitchFamily="2" charset="0"/>
                <a:cs typeface="NikoshBAN" panose="02000000000000000000" pitchFamily="2" charset="0"/>
              </a:rPr>
              <a:t>এ পাঠ শেষে শিক্ষার্থীরা যা যা জানতে পারবে...</a:t>
            </a:r>
          </a:p>
          <a:p>
            <a:pPr marL="285750" indent="-285750">
              <a:buFont typeface="Wingdings" panose="05000000000000000000" pitchFamily="2" charset="2"/>
              <a:buChar char="Ø"/>
            </a:pPr>
            <a:r>
              <a:rPr lang="bn-BD" sz="2800" dirty="0">
                <a:solidFill>
                  <a:srgbClr val="FFFF00"/>
                </a:solidFill>
                <a:latin typeface="NikoshBAN" panose="02000000000000000000" pitchFamily="2" charset="0"/>
                <a:cs typeface="NikoshBAN" panose="02000000000000000000" pitchFamily="2" charset="0"/>
              </a:rPr>
              <a:t> </a:t>
            </a:r>
            <a:r>
              <a:rPr lang="bn-BD" sz="2800" dirty="0" smtClean="0">
                <a:solidFill>
                  <a:srgbClr val="FFFF00"/>
                </a:solidFill>
                <a:latin typeface="NikoshBAN" panose="02000000000000000000" pitchFamily="2" charset="0"/>
                <a:cs typeface="NikoshBAN" panose="02000000000000000000" pitchFamily="2" charset="0"/>
              </a:rPr>
              <a:t>সুলতানা রাজিয়া</a:t>
            </a:r>
            <a:r>
              <a:rPr lang="en-US" sz="2000" dirty="0" smtClean="0">
                <a:solidFill>
                  <a:srgbClr val="FFFF00"/>
                </a:solidFill>
                <a:latin typeface="NikoshBAN" panose="02000000000000000000" pitchFamily="2" charset="0"/>
                <a:cs typeface="NikoshBAN" panose="02000000000000000000" pitchFamily="2" charset="0"/>
              </a:rPr>
              <a:t> </a:t>
            </a:r>
            <a:r>
              <a:rPr lang="bn-BD" sz="2800" dirty="0">
                <a:solidFill>
                  <a:srgbClr val="FFFF00"/>
                </a:solidFill>
                <a:latin typeface="NikoshBAN" panose="02000000000000000000" pitchFamily="2" charset="0"/>
                <a:cs typeface="NikoshBAN" panose="02000000000000000000" pitchFamily="2" charset="0"/>
              </a:rPr>
              <a:t>কে </a:t>
            </a:r>
            <a:r>
              <a:rPr lang="bn-BD" sz="2800" dirty="0" smtClean="0">
                <a:solidFill>
                  <a:srgbClr val="FFFF00"/>
                </a:solidFill>
                <a:latin typeface="NikoshBAN" panose="02000000000000000000" pitchFamily="2" charset="0"/>
                <a:cs typeface="NikoshBAN" panose="02000000000000000000" pitchFamily="2" charset="0"/>
              </a:rPr>
              <a:t>তা জানতে </a:t>
            </a:r>
            <a:r>
              <a:rPr lang="bn-BD" sz="2800" dirty="0">
                <a:solidFill>
                  <a:srgbClr val="FFFF00"/>
                </a:solidFill>
                <a:latin typeface="NikoshBAN" panose="02000000000000000000" pitchFamily="2" charset="0"/>
                <a:cs typeface="NikoshBAN" panose="02000000000000000000" pitchFamily="2" charset="0"/>
              </a:rPr>
              <a:t>পারবে</a:t>
            </a:r>
            <a:r>
              <a:rPr lang="bn-BD" sz="2800" b="1" dirty="0">
                <a:solidFill>
                  <a:srgbClr val="FFFF00"/>
                </a:solidFill>
                <a:latin typeface="NikoshBAN" panose="02000000000000000000" pitchFamily="2" charset="0"/>
                <a:cs typeface="NikoshBAN" panose="02000000000000000000" pitchFamily="2" charset="0"/>
              </a:rPr>
              <a:t>;</a:t>
            </a:r>
          </a:p>
          <a:p>
            <a:pPr marL="457200" indent="-457200">
              <a:buFont typeface="Wingdings" panose="05000000000000000000" pitchFamily="2" charset="2"/>
              <a:buChar char="Ø"/>
            </a:pPr>
            <a:r>
              <a:rPr lang="bn-BD" sz="2800" dirty="0" smtClean="0">
                <a:solidFill>
                  <a:srgbClr val="FFFF00"/>
                </a:solidFill>
                <a:latin typeface="NikoshBAN" panose="02000000000000000000" pitchFamily="2" charset="0"/>
                <a:cs typeface="NikoshBAN" panose="02000000000000000000" pitchFamily="2" charset="0"/>
              </a:rPr>
              <a:t>দিল্লীর স্বাধীন সালতানাতের একমাত্র নারী শাসক কে তা চিনিতে পারবে;</a:t>
            </a:r>
            <a:endParaRPr lang="bn-BD" sz="2800" dirty="0">
              <a:solidFill>
                <a:srgbClr val="FFFF00"/>
              </a:solidFill>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Ø"/>
            </a:pPr>
            <a:r>
              <a:rPr lang="bn-BD" sz="2800" dirty="0">
                <a:solidFill>
                  <a:srgbClr val="FFFF00"/>
                </a:solidFill>
                <a:latin typeface="NikoshBAN" panose="02000000000000000000" pitchFamily="2" charset="0"/>
                <a:cs typeface="NikoshBAN" panose="02000000000000000000" pitchFamily="2" charset="0"/>
              </a:rPr>
              <a:t> </a:t>
            </a:r>
            <a:r>
              <a:rPr lang="bn-BD" sz="2800" dirty="0" smtClean="0">
                <a:solidFill>
                  <a:srgbClr val="FFFF00"/>
                </a:solidFill>
                <a:latin typeface="NikoshBAN" panose="02000000000000000000" pitchFamily="2" charset="0"/>
                <a:cs typeface="NikoshBAN" panose="02000000000000000000" pitchFamily="2" charset="0"/>
              </a:rPr>
              <a:t>সুলতানা রাজিয়ার </a:t>
            </a:r>
            <a:r>
              <a:rPr lang="bn-BD" sz="2800" dirty="0">
                <a:solidFill>
                  <a:srgbClr val="FFFF00"/>
                </a:solidFill>
                <a:latin typeface="NikoshBAN" panose="02000000000000000000" pitchFamily="2" charset="0"/>
                <a:cs typeface="NikoshBAN" panose="02000000000000000000" pitchFamily="2" charset="0"/>
              </a:rPr>
              <a:t>চরিত্র ও কৃতিত্ব সম্পর্কে সুস্পষ্ট শিক্ষা লাভ করতে পারবে</a:t>
            </a:r>
            <a:r>
              <a:rPr lang="bn-BD" sz="2800" dirty="0" smtClean="0">
                <a:solidFill>
                  <a:srgbClr val="FFFF00"/>
                </a:solidFill>
                <a:latin typeface="NikoshBAN" panose="02000000000000000000" pitchFamily="2" charset="0"/>
                <a:cs typeface="NikoshBAN" panose="02000000000000000000" pitchFamily="2" charset="0"/>
              </a:rPr>
              <a:t>। </a:t>
            </a:r>
            <a:endParaRPr lang="en-GB" sz="28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723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p:cTn id="25"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2">
                                            <p:txEl>
                                              <p:pRg st="3" end="3"/>
                                            </p:txEl>
                                          </p:spTgt>
                                        </p:tgtEl>
                                        <p:attrNameLst>
                                          <p:attrName>style.visibility</p:attrName>
                                        </p:attrNameLst>
                                      </p:cBhvr>
                                      <p:to>
                                        <p:strVal val="visible"/>
                                      </p:to>
                                    </p:set>
                                    <p:anim calcmode="lin" valueType="num">
                                      <p:cBhvr>
                                        <p:cTn id="34"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3644" y="145279"/>
            <a:ext cx="11776105" cy="6571715"/>
            <a:chOff x="213644" y="145279"/>
            <a:chExt cx="11776105" cy="6571715"/>
          </a:xfrm>
        </p:grpSpPr>
        <p:sp>
          <p:nvSpPr>
            <p:cNvPr id="4" name="Bevel 3"/>
            <p:cNvSpPr/>
            <p:nvPr/>
          </p:nvSpPr>
          <p:spPr>
            <a:xfrm>
              <a:off x="213644" y="145279"/>
              <a:ext cx="11776105" cy="6571715"/>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ame 4"/>
            <p:cNvSpPr/>
            <p:nvPr/>
          </p:nvSpPr>
          <p:spPr>
            <a:xfrm>
              <a:off x="1290417" y="1119499"/>
              <a:ext cx="9622564" cy="460618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016807" y="1803163"/>
              <a:ext cx="8195417" cy="32132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2358644" y="5212932"/>
            <a:ext cx="7486116"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রাঙ্গানো</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একুশে</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ফেব্রূয়ারী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ভূলিতে</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aphicFrame>
        <p:nvGraphicFramePr>
          <p:cNvPr id="9" name="Diagram 8"/>
          <p:cNvGraphicFramePr/>
          <p:nvPr>
            <p:extLst>
              <p:ext uri="{D42A27DB-BD31-4B8C-83A1-F6EECF244321}">
                <p14:modId xmlns:p14="http://schemas.microsoft.com/office/powerpoint/2010/main" val="2355391529"/>
              </p:ext>
            </p:extLst>
          </p:nvPr>
        </p:nvGraphicFramePr>
        <p:xfrm>
          <a:off x="2922660" y="1982629"/>
          <a:ext cx="6673308" cy="2814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617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9">
                                            <p:graphicEl>
                                              <a:dgm id="{84D51B55-9BB3-43AB-8AB6-07B8A0BECCBA}"/>
                                            </p:graphicEl>
                                          </p:spTgt>
                                        </p:tgtEl>
                                        <p:attrNameLst>
                                          <p:attrName>style.visibility</p:attrName>
                                        </p:attrNameLst>
                                      </p:cBhvr>
                                      <p:to>
                                        <p:strVal val="visible"/>
                                      </p:to>
                                    </p:set>
                                    <p:animEffect transition="in" filter="circle(out)">
                                      <p:cBhvr>
                                        <p:cTn id="7" dur="2000"/>
                                        <p:tgtEl>
                                          <p:spTgt spid="9">
                                            <p:graphicEl>
                                              <a:dgm id="{84D51B55-9BB3-43AB-8AB6-07B8A0BECCB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9">
                                            <p:graphicEl>
                                              <a:dgm id="{B5227E03-632F-47BB-9C3A-E8F044D9F890}"/>
                                            </p:graphicEl>
                                          </p:spTgt>
                                        </p:tgtEl>
                                        <p:attrNameLst>
                                          <p:attrName>style.visibility</p:attrName>
                                        </p:attrNameLst>
                                      </p:cBhvr>
                                      <p:to>
                                        <p:strVal val="visible"/>
                                      </p:to>
                                    </p:set>
                                    <p:animEffect transition="in" filter="circle(out)">
                                      <p:cBhvr>
                                        <p:cTn id="12" dur="2000"/>
                                        <p:tgtEl>
                                          <p:spTgt spid="9">
                                            <p:graphicEl>
                                              <a:dgm id="{B5227E03-632F-47BB-9C3A-E8F044D9F890}"/>
                                            </p:graphicEl>
                                          </p:spTgt>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9">
                                            <p:graphicEl>
                                              <a:dgm id="{BA8E91BB-F575-472F-9086-FD57FCEFED13}"/>
                                            </p:graphicEl>
                                          </p:spTgt>
                                        </p:tgtEl>
                                        <p:attrNameLst>
                                          <p:attrName>style.visibility</p:attrName>
                                        </p:attrNameLst>
                                      </p:cBhvr>
                                      <p:to>
                                        <p:strVal val="visible"/>
                                      </p:to>
                                    </p:set>
                                    <p:animEffect transition="in" filter="circle(out)">
                                      <p:cBhvr>
                                        <p:cTn id="15" dur="2000"/>
                                        <p:tgtEl>
                                          <p:spTgt spid="9">
                                            <p:graphicEl>
                                              <a:dgm id="{BA8E91BB-F575-472F-9086-FD57FCEFED1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9">
                                            <p:graphicEl>
                                              <a:dgm id="{4B62F9C9-8104-405D-AE09-A8152BBD8D58}"/>
                                            </p:graphicEl>
                                          </p:spTgt>
                                        </p:tgtEl>
                                        <p:attrNameLst>
                                          <p:attrName>style.visibility</p:attrName>
                                        </p:attrNameLst>
                                      </p:cBhvr>
                                      <p:to>
                                        <p:strVal val="visible"/>
                                      </p:to>
                                    </p:set>
                                    <p:animEffect transition="in" filter="circle(out)">
                                      <p:cBhvr>
                                        <p:cTn id="20" dur="2000"/>
                                        <p:tgtEl>
                                          <p:spTgt spid="9">
                                            <p:graphicEl>
                                              <a:dgm id="{4B62F9C9-8104-405D-AE09-A8152BBD8D58}"/>
                                            </p:graphicEl>
                                          </p:spTgt>
                                        </p:tgtEl>
                                      </p:cBhvr>
                                    </p:animEffect>
                                  </p:childTnLst>
                                </p:cTn>
                              </p:par>
                              <p:par>
                                <p:cTn id="21" presetID="6" presetClass="entr" presetSubtype="32" fill="hold" grpId="0" nodeType="withEffect">
                                  <p:stCondLst>
                                    <p:cond delay="0"/>
                                  </p:stCondLst>
                                  <p:childTnLst>
                                    <p:set>
                                      <p:cBhvr>
                                        <p:cTn id="22" dur="1" fill="hold">
                                          <p:stCondLst>
                                            <p:cond delay="0"/>
                                          </p:stCondLst>
                                        </p:cTn>
                                        <p:tgtEl>
                                          <p:spTgt spid="9">
                                            <p:graphicEl>
                                              <a:dgm id="{452963BD-A119-43B8-B5DB-E3AE1B69E75F}"/>
                                            </p:graphicEl>
                                          </p:spTgt>
                                        </p:tgtEl>
                                        <p:attrNameLst>
                                          <p:attrName>style.visibility</p:attrName>
                                        </p:attrNameLst>
                                      </p:cBhvr>
                                      <p:to>
                                        <p:strVal val="visible"/>
                                      </p:to>
                                    </p:set>
                                    <p:animEffect transition="in" filter="circle(out)">
                                      <p:cBhvr>
                                        <p:cTn id="23" dur="2000"/>
                                        <p:tgtEl>
                                          <p:spTgt spid="9">
                                            <p:graphicEl>
                                              <a:dgm id="{452963BD-A119-43B8-B5DB-E3AE1B69E75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grpId="0" nodeType="clickEffect">
                                  <p:stCondLst>
                                    <p:cond delay="0"/>
                                  </p:stCondLst>
                                  <p:childTnLst>
                                    <p:set>
                                      <p:cBhvr>
                                        <p:cTn id="27" dur="1" fill="hold">
                                          <p:stCondLst>
                                            <p:cond delay="0"/>
                                          </p:stCondLst>
                                        </p:cTn>
                                        <p:tgtEl>
                                          <p:spTgt spid="9">
                                            <p:graphicEl>
                                              <a:dgm id="{4C03FF69-931F-44DA-8ECE-6B3AFCF9D321}"/>
                                            </p:graphicEl>
                                          </p:spTgt>
                                        </p:tgtEl>
                                        <p:attrNameLst>
                                          <p:attrName>style.visibility</p:attrName>
                                        </p:attrNameLst>
                                      </p:cBhvr>
                                      <p:to>
                                        <p:strVal val="visible"/>
                                      </p:to>
                                    </p:set>
                                    <p:animEffect transition="in" filter="circle(out)">
                                      <p:cBhvr>
                                        <p:cTn id="28" dur="2000"/>
                                        <p:tgtEl>
                                          <p:spTgt spid="9">
                                            <p:graphicEl>
                                              <a:dgm id="{4C03FF69-931F-44DA-8ECE-6B3AFCF9D321}"/>
                                            </p:graphicEl>
                                          </p:spTgt>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9">
                                            <p:graphicEl>
                                              <a:dgm id="{C01F5F5D-6588-4FA4-9102-D495EE2F0C3F}"/>
                                            </p:graphicEl>
                                          </p:spTgt>
                                        </p:tgtEl>
                                        <p:attrNameLst>
                                          <p:attrName>style.visibility</p:attrName>
                                        </p:attrNameLst>
                                      </p:cBhvr>
                                      <p:to>
                                        <p:strVal val="visible"/>
                                      </p:to>
                                    </p:set>
                                    <p:animEffect transition="in" filter="circle(out)">
                                      <p:cBhvr>
                                        <p:cTn id="31" dur="2000"/>
                                        <p:tgtEl>
                                          <p:spTgt spid="9">
                                            <p:graphicEl>
                                              <a:dgm id="{C01F5F5D-6588-4FA4-9102-D495EE2F0C3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grpId="0" nodeType="clickEffect">
                                  <p:stCondLst>
                                    <p:cond delay="0"/>
                                  </p:stCondLst>
                                  <p:childTnLst>
                                    <p:set>
                                      <p:cBhvr>
                                        <p:cTn id="35" dur="1" fill="hold">
                                          <p:stCondLst>
                                            <p:cond delay="0"/>
                                          </p:stCondLst>
                                        </p:cTn>
                                        <p:tgtEl>
                                          <p:spTgt spid="9">
                                            <p:graphicEl>
                                              <a:dgm id="{7F82FCBB-9AE0-4D9A-853E-95B875DC08B6}"/>
                                            </p:graphicEl>
                                          </p:spTgt>
                                        </p:tgtEl>
                                        <p:attrNameLst>
                                          <p:attrName>style.visibility</p:attrName>
                                        </p:attrNameLst>
                                      </p:cBhvr>
                                      <p:to>
                                        <p:strVal val="visible"/>
                                      </p:to>
                                    </p:set>
                                    <p:animEffect transition="in" filter="circle(out)">
                                      <p:cBhvr>
                                        <p:cTn id="36" dur="2000"/>
                                        <p:tgtEl>
                                          <p:spTgt spid="9">
                                            <p:graphicEl>
                                              <a:dgm id="{7F82FCBB-9AE0-4D9A-853E-95B875DC08B6}"/>
                                            </p:graphicEl>
                                          </p:spTgt>
                                        </p:tgtEl>
                                      </p:cBhvr>
                                    </p:animEffect>
                                  </p:childTnLst>
                                </p:cTn>
                              </p:par>
                              <p:par>
                                <p:cTn id="37" presetID="6" presetClass="entr" presetSubtype="32" fill="hold" grpId="0" nodeType="withEffect">
                                  <p:stCondLst>
                                    <p:cond delay="0"/>
                                  </p:stCondLst>
                                  <p:childTnLst>
                                    <p:set>
                                      <p:cBhvr>
                                        <p:cTn id="38" dur="1" fill="hold">
                                          <p:stCondLst>
                                            <p:cond delay="0"/>
                                          </p:stCondLst>
                                        </p:cTn>
                                        <p:tgtEl>
                                          <p:spTgt spid="9">
                                            <p:graphicEl>
                                              <a:dgm id="{0C52444B-8EF0-496E-BF93-F719225078FE}"/>
                                            </p:graphicEl>
                                          </p:spTgt>
                                        </p:tgtEl>
                                        <p:attrNameLst>
                                          <p:attrName>style.visibility</p:attrName>
                                        </p:attrNameLst>
                                      </p:cBhvr>
                                      <p:to>
                                        <p:strVal val="visible"/>
                                      </p:to>
                                    </p:set>
                                    <p:animEffect transition="in" filter="circle(out)">
                                      <p:cBhvr>
                                        <p:cTn id="39" dur="2000"/>
                                        <p:tgtEl>
                                          <p:spTgt spid="9">
                                            <p:graphicEl>
                                              <a:dgm id="{0C52444B-8EF0-496E-BF93-F719225078F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32" fill="hold" grpId="0" nodeType="clickEffect">
                                  <p:stCondLst>
                                    <p:cond delay="0"/>
                                  </p:stCondLst>
                                  <p:childTnLst>
                                    <p:set>
                                      <p:cBhvr>
                                        <p:cTn id="43" dur="1" fill="hold">
                                          <p:stCondLst>
                                            <p:cond delay="0"/>
                                          </p:stCondLst>
                                        </p:cTn>
                                        <p:tgtEl>
                                          <p:spTgt spid="9">
                                            <p:graphicEl>
                                              <a:dgm id="{460D0BE2-F09C-4AB7-9125-74A5DB3B71C2}"/>
                                            </p:graphicEl>
                                          </p:spTgt>
                                        </p:tgtEl>
                                        <p:attrNameLst>
                                          <p:attrName>style.visibility</p:attrName>
                                        </p:attrNameLst>
                                      </p:cBhvr>
                                      <p:to>
                                        <p:strVal val="visible"/>
                                      </p:to>
                                    </p:set>
                                    <p:animEffect transition="in" filter="circle(out)">
                                      <p:cBhvr>
                                        <p:cTn id="44" dur="2000"/>
                                        <p:tgtEl>
                                          <p:spTgt spid="9">
                                            <p:graphicEl>
                                              <a:dgm id="{460D0BE2-F09C-4AB7-9125-74A5DB3B71C2}"/>
                                            </p:graphicEl>
                                          </p:spTgt>
                                        </p:tgtEl>
                                      </p:cBhvr>
                                    </p:animEffect>
                                  </p:childTnLst>
                                </p:cTn>
                              </p:par>
                              <p:par>
                                <p:cTn id="45" presetID="6" presetClass="entr" presetSubtype="32" fill="hold" grpId="0" nodeType="withEffect">
                                  <p:stCondLst>
                                    <p:cond delay="0"/>
                                  </p:stCondLst>
                                  <p:childTnLst>
                                    <p:set>
                                      <p:cBhvr>
                                        <p:cTn id="46" dur="1" fill="hold">
                                          <p:stCondLst>
                                            <p:cond delay="0"/>
                                          </p:stCondLst>
                                        </p:cTn>
                                        <p:tgtEl>
                                          <p:spTgt spid="9">
                                            <p:graphicEl>
                                              <a:dgm id="{26B6746C-B923-49A1-83E9-5F6648EC3BF1}"/>
                                            </p:graphicEl>
                                          </p:spTgt>
                                        </p:tgtEl>
                                        <p:attrNameLst>
                                          <p:attrName>style.visibility</p:attrName>
                                        </p:attrNameLst>
                                      </p:cBhvr>
                                      <p:to>
                                        <p:strVal val="visible"/>
                                      </p:to>
                                    </p:set>
                                    <p:animEffect transition="in" filter="circle(out)">
                                      <p:cBhvr>
                                        <p:cTn id="47" dur="2000"/>
                                        <p:tgtEl>
                                          <p:spTgt spid="9">
                                            <p:graphicEl>
                                              <a:dgm id="{26B6746C-B923-49A1-83E9-5F6648EC3BF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364</TotalTime>
  <Words>917</Words>
  <Application>Microsoft Office PowerPoint</Application>
  <PresentationFormat>Widescreen</PresentationFormat>
  <Paragraphs>95</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79</cp:revision>
  <dcterms:created xsi:type="dcterms:W3CDTF">2021-02-17T11:29:54Z</dcterms:created>
  <dcterms:modified xsi:type="dcterms:W3CDTF">2021-02-22T16:48:37Z</dcterms:modified>
</cp:coreProperties>
</file>