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2" r:id="rId9"/>
    <p:sldId id="280" r:id="rId10"/>
    <p:sldId id="263" r:id="rId11"/>
    <p:sldId id="285" r:id="rId12"/>
    <p:sldId id="281" r:id="rId13"/>
    <p:sldId id="264" r:id="rId14"/>
    <p:sldId id="287" r:id="rId15"/>
    <p:sldId id="286" r:id="rId16"/>
    <p:sldId id="282" r:id="rId17"/>
    <p:sldId id="266" r:id="rId18"/>
    <p:sldId id="289" r:id="rId19"/>
    <p:sldId id="288" r:id="rId20"/>
    <p:sldId id="283" r:id="rId21"/>
    <p:sldId id="271" r:id="rId22"/>
    <p:sldId id="275" r:id="rId23"/>
    <p:sldId id="278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igina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28600"/>
            <a:ext cx="8595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48490"/>
            <a:ext cx="9116292" cy="6809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09364" cy="681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1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1219200"/>
            <a:ext cx="9144000" cy="38100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2895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আব্রাহামের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 ইশ্বরের ভালবাসা কী ছিল উল্লেখ কর?   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ইশ্বরের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 আব্রাহামের ভালবাসার বহির্প্রকাশ  কী ছিল?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1981200" y="76200"/>
            <a:ext cx="4038600" cy="762000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82880"/>
            <a:ext cx="7520940" cy="548640"/>
          </a:xfrm>
        </p:spPr>
        <p:txBody>
          <a:bodyPr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একক কাজঃ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" y="6927"/>
            <a:ext cx="9113345" cy="6851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60" y="0"/>
            <a:ext cx="9197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" y="13855"/>
            <a:ext cx="9113521" cy="684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কাজঃ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520940" cy="2785572"/>
          </a:xfrm>
        </p:spPr>
        <p:txBody>
          <a:bodyPr>
            <a:normAutofit/>
          </a:bodyPr>
          <a:lstStyle/>
          <a:p>
            <a:pPr algn="ctr"/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অর্পা ও রুথের মধ্যে কে নওমীকে বেশি ভালোবাসতো? কেন?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nut 3"/>
          <p:cNvSpPr/>
          <p:nvPr/>
        </p:nvSpPr>
        <p:spPr>
          <a:xfrm>
            <a:off x="1676400" y="-13855"/>
            <a:ext cx="5638800" cy="1364674"/>
          </a:xfrm>
          <a:prstGeom prst="don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1524000"/>
            <a:ext cx="9144000" cy="3505200"/>
          </a:xfrm>
          <a:prstGeom prst="fram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7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1"/>
            <a:ext cx="9123218" cy="6863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7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728" cy="686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8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w7WG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230" y="152400"/>
            <a:ext cx="2782678" cy="27826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27709" y="457200"/>
            <a:ext cx="5791200" cy="1219200"/>
            <a:chOff x="304800" y="457200"/>
            <a:chExt cx="5791200" cy="1219200"/>
          </a:xfrm>
        </p:grpSpPr>
        <p:sp>
          <p:nvSpPr>
            <p:cNvPr id="7" name="Oval Callout 6"/>
            <p:cNvSpPr/>
            <p:nvPr/>
          </p:nvSpPr>
          <p:spPr>
            <a:xfrm>
              <a:off x="304800" y="457200"/>
              <a:ext cx="5791200" cy="1219200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11382" y="712857"/>
              <a:ext cx="457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bn-BD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637" y="1981200"/>
            <a:ext cx="5888182" cy="3641943"/>
            <a:chOff x="34637" y="1981200"/>
            <a:chExt cx="5888182" cy="3641943"/>
          </a:xfrm>
        </p:grpSpPr>
        <p:sp>
          <p:nvSpPr>
            <p:cNvPr id="12" name="TextBox 11"/>
            <p:cNvSpPr txBox="1"/>
            <p:nvPr/>
          </p:nvSpPr>
          <p:spPr>
            <a:xfrm>
              <a:off x="124692" y="2514600"/>
              <a:ext cx="579120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বিপ্লব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বাস্কি</a:t>
              </a:r>
              <a:endPara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1"/>
              <a:r>
                <a:rPr lang="bn-BD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খ্রিষ্টান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ধর্ম)</a:t>
              </a:r>
            </a:p>
            <a:p>
              <a:pPr lvl="1"/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চব্বিশনগর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bn-BD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বিদ্যালয় ও কলেজ</a:t>
              </a:r>
            </a:p>
            <a:p>
              <a:pPr lvl="1"/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গোদাগাড়ী</a:t>
              </a:r>
              <a:r>
                <a:rPr lang="bn-BD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রাজশাহী ।</a:t>
              </a:r>
            </a:p>
            <a:p>
              <a:pPr lvl="1"/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bn-BD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mail- </a:t>
              </a:r>
              <a:r>
                <a:rPr lang="bn-BD" sz="2800" b="1" dirty="0" smtClean="0">
                  <a:solidFill>
                    <a:srgbClr val="00B050"/>
                  </a:solidFill>
                  <a:latin typeface="Times New Roman" pitchFamily="18" charset="0"/>
                  <a:cs typeface="NikoshBAN" panose="02000000000000000000" pitchFamily="2" charset="0"/>
                </a:rPr>
                <a:t>baski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4087</a:t>
              </a:r>
              <a:r>
                <a:rPr lang="bn-BD" sz="2800" b="1" dirty="0" smtClean="0">
                  <a:solidFill>
                    <a:srgbClr val="00B050"/>
                  </a:solidFill>
                  <a:latin typeface="Times New Roman" pitchFamily="18" charset="0"/>
                  <a:cs typeface="NikoshBAN" panose="02000000000000000000" pitchFamily="2" charset="0"/>
                </a:rPr>
                <a:t>@gmail.com</a:t>
              </a:r>
              <a:endParaRPr lang="bn-BD" sz="2800" b="1" dirty="0">
                <a:solidFill>
                  <a:srgbClr val="00B050"/>
                </a:solidFill>
                <a:latin typeface="Times New Roman" pitchFamily="18" charset="0"/>
                <a:cs typeface="NikoshBAN" panose="02000000000000000000" pitchFamily="2" charset="0"/>
              </a:endParaRPr>
            </a:p>
            <a:p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34637" y="1981200"/>
              <a:ext cx="5888182" cy="3607307"/>
            </a:xfrm>
            <a:prstGeom prst="fram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133600" y="0"/>
            <a:ext cx="3962400" cy="1143000"/>
          </a:xfrm>
          <a:prstGeom prst="wedgeEllipseCallout">
            <a:avLst>
              <a:gd name="adj1" fmla="val -26428"/>
              <a:gd name="adj2" fmla="val 12310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90488" y="0"/>
            <a:ext cx="5648623" cy="747106"/>
          </a:xfrm>
        </p:spPr>
        <p:txBody>
          <a:bodyPr/>
          <a:lstStyle/>
          <a:p>
            <a:pPr algn="ctr"/>
            <a:r>
              <a:rPr lang="bn-BD" b="1" dirty="0">
                <a:solidFill>
                  <a:schemeClr val="accent6">
                    <a:lumMod val="75000"/>
                  </a:schemeClr>
                </a:solidFill>
              </a:rPr>
              <a:t>দলগত কাজঃ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09600" y="2438400"/>
            <a:ext cx="7467600" cy="2743200"/>
          </a:xfrm>
        </p:spPr>
        <p:txBody>
          <a:bodyPr>
            <a:noAutofit/>
          </a:bodyPr>
          <a:lstStyle/>
          <a:p>
            <a:pPr algn="ctr"/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ইসরায়েল জাতি ভুল করলেও ইশ্বর তাদের প্রতি কী করেছেন? </a:t>
            </a:r>
            <a:endParaRPr lang="en-US" sz="4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 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করেছেন?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4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TextBox 3"/>
            <p:cNvSpPr txBox="1"/>
            <p:nvPr/>
          </p:nvSpPr>
          <p:spPr>
            <a:xfrm>
              <a:off x="2743200" y="0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Down Ribbon 4"/>
            <p:cNvSpPr/>
            <p:nvPr/>
          </p:nvSpPr>
          <p:spPr>
            <a:xfrm>
              <a:off x="0" y="0"/>
              <a:ext cx="9144000" cy="838200"/>
            </a:xfrm>
            <a:prstGeom prst="ribb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11430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 আমাদের প্রতিবেশীকে-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8288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সাহায্য করব  		খ। গালি দিব</a:t>
            </a:r>
          </a:p>
          <a:p>
            <a:pPr algn="just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ঘৃণা করব     		ঘ। ভালবাসবো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5410200" y="2220218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37" y="65038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ইশ্বরের শিক্ষা অনুসারে আমাদের উচিৎ-</a:t>
            </a:r>
            <a:endParaRPr lang="bn-BD" sz="3600" dirty="0" smtClean="0">
              <a:solidFill>
                <a:srgbClr val="7030A0"/>
              </a:solidFill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3600" dirty="0" smtClean="0">
                <a:solidFill>
                  <a:srgbClr val="7030A0"/>
                </a:solidFill>
              </a:rPr>
              <a:t> 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প্রতিবেশীকে ভালোবাসা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সাহায্য করা</a:t>
            </a:r>
            <a:endParaRPr lang="en-US" sz="3600" dirty="0" smtClean="0">
              <a:solidFill>
                <a:srgbClr val="7030A0"/>
              </a:solidFill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ভালো পথে চলা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9378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 কোনটি সঠিক </a:t>
            </a:r>
          </a:p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  			খ।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			ঘ।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</a:rPr>
              <a:t>,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62600" y="4163291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ny-sky-with-green-leaves-background-f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784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88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1145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ইশ্বরের ভালোবাসা তুমি কাদের মধ্য থাকে কীভাবে পেয়েছ তা আলোচনা কর। 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676400"/>
            <a:ext cx="7010400" cy="3732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Smiley Face 5"/>
          <p:cNvSpPr/>
          <p:nvPr/>
        </p:nvSpPr>
        <p:spPr>
          <a:xfrm>
            <a:off x="0" y="0"/>
            <a:ext cx="9144000" cy="1577009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62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আগামী ক্লাসে আবার দেখা হবে।  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0"/>
            <a:ext cx="9144000" cy="1802295"/>
            <a:chOff x="1" y="0"/>
            <a:chExt cx="9144000" cy="1802295"/>
          </a:xfrm>
        </p:grpSpPr>
        <p:sp>
          <p:nvSpPr>
            <p:cNvPr id="7" name="Explosion 2 6"/>
            <p:cNvSpPr/>
            <p:nvPr/>
          </p:nvSpPr>
          <p:spPr>
            <a:xfrm>
              <a:off x="1" y="0"/>
              <a:ext cx="9144000" cy="1802295"/>
            </a:xfrm>
            <a:prstGeom prst="irregularSeal2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05878" y="558536"/>
              <a:ext cx="4333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r>
                <a:rPr lang="bn-BD" sz="4800" b="1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 descr="class6_kristh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2133600"/>
            <a:ext cx="3061855" cy="3962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9878" y="2163770"/>
            <a:ext cx="55427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 ধর্ম ও নৈতিক শিক্ষা 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 ষষ্ঠঃ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প্রথমঃ ইশ্বরকে জানা</a:t>
            </a:r>
          </a:p>
        </p:txBody>
      </p:sp>
      <p:sp>
        <p:nvSpPr>
          <p:cNvPr id="5" name="Frame 4"/>
          <p:cNvSpPr/>
          <p:nvPr/>
        </p:nvSpPr>
        <p:spPr>
          <a:xfrm>
            <a:off x="19878" y="1981200"/>
            <a:ext cx="5695122" cy="2590800"/>
          </a:xfrm>
          <a:prstGeom prst="frame">
            <a:avLst>
              <a:gd name="adj1" fmla="val 451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3283-flower-color-pink-pink_flowers-microsoft_powerpoint-1280x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491" y="762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7036" y="3733800"/>
            <a:ext cx="8534400" cy="1774686"/>
            <a:chOff x="187036" y="3984486"/>
            <a:chExt cx="8534400" cy="1524000"/>
          </a:xfrm>
        </p:grpSpPr>
        <p:sp>
          <p:nvSpPr>
            <p:cNvPr id="5" name="TextBox 4"/>
            <p:cNvSpPr txBox="1"/>
            <p:nvPr/>
          </p:nvSpPr>
          <p:spPr>
            <a:xfrm>
              <a:off x="187036" y="4392543"/>
              <a:ext cx="853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4000" dirty="0">
                  <a:latin typeface="NikoshBAN" pitchFamily="2" charset="0"/>
                  <a:cs typeface="NikoshBAN" pitchFamily="2" charset="0"/>
                </a:rPr>
                <a:t>মানুষের প্রতি ঈশ্বরের </a:t>
              </a:r>
              <a:r>
                <a:rPr lang="as-IN" sz="4000" dirty="0" smtClean="0">
                  <a:latin typeface="NikoshBAN" pitchFamily="2" charset="0"/>
                  <a:cs typeface="NikoshBAN" pitchFamily="2" charset="0"/>
                </a:rPr>
                <a:t>ভা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লো</a:t>
              </a:r>
              <a:r>
                <a:rPr lang="as-IN" sz="4000" dirty="0" smtClean="0">
                  <a:latin typeface="NikoshBAN" pitchFamily="2" charset="0"/>
                  <a:cs typeface="NikoshBAN" pitchFamily="2" charset="0"/>
                </a:rPr>
                <a:t>বাসা</a:t>
              </a:r>
              <a:endParaRPr lang="en-US" sz="40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595745" y="3984486"/>
              <a:ext cx="7620000" cy="1524000"/>
            </a:xfrm>
            <a:prstGeom prst="fram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Down Arrow 13"/>
          <p:cNvSpPr/>
          <p:nvPr/>
        </p:nvSpPr>
        <p:spPr>
          <a:xfrm>
            <a:off x="3581400" y="1962329"/>
            <a:ext cx="381000" cy="1695271"/>
          </a:xfrm>
          <a:prstGeom prst="downArrow">
            <a:avLst>
              <a:gd name="adj1" fmla="val 50000"/>
              <a:gd name="adj2" fmla="val 5363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9725" y="53500"/>
            <a:ext cx="8600661" cy="1013300"/>
            <a:chOff x="397565" y="14615"/>
            <a:chExt cx="8600661" cy="1563756"/>
          </a:xfrm>
          <a:solidFill>
            <a:srgbClr val="00CCFF"/>
          </a:solidFill>
        </p:grpSpPr>
        <p:sp>
          <p:nvSpPr>
            <p:cNvPr id="4" name="Cloud Callout 3"/>
            <p:cNvSpPr/>
            <p:nvPr/>
          </p:nvSpPr>
          <p:spPr>
            <a:xfrm>
              <a:off x="397565" y="14615"/>
              <a:ext cx="8600661" cy="1563756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84782" y="251084"/>
              <a:ext cx="442622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6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2000" y="1312517"/>
            <a:ext cx="5585792" cy="1143000"/>
            <a:chOff x="881269" y="2003447"/>
            <a:chExt cx="6029739" cy="1550504"/>
          </a:xfrm>
          <a:solidFill>
            <a:srgbClr val="00B050"/>
          </a:solidFill>
        </p:grpSpPr>
        <p:sp>
          <p:nvSpPr>
            <p:cNvPr id="7" name="Down Arrow Callout 6"/>
            <p:cNvSpPr/>
            <p:nvPr/>
          </p:nvSpPr>
          <p:spPr>
            <a:xfrm>
              <a:off x="881269" y="2003447"/>
              <a:ext cx="6029739" cy="1550504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15548" y="2107096"/>
              <a:ext cx="4989443" cy="709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পাঠশেষে শিক্ষার্থীরা-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4986" y="2448590"/>
            <a:ext cx="891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মানুষের প্রতি ইশ্বরের ভালবাসা বর্ননা করতে পারবে।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আব্রাহামের প্রতি ভালবাসার মাধ্যমে ইশ্বরের ভালবাসা বর্ননা করতে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নওমী ও রুথের ভালবাসার মাধ্যমে ইশ্বরের ভালবাসা বর্ননা করতে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 ইসরায়েল জাতির  প্রতি ভালবাসার মাধ্যমে ইশ্বরের ভালবাসা বর্ননা করতে পারবে।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-Sky-Powerpoint-Theme-PIC-WSW10735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21673" y="420038"/>
            <a:ext cx="3660118" cy="123211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0"/>
            <a:ext cx="4673600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3463636"/>
            <a:ext cx="4673600" cy="3241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1828801"/>
            <a:ext cx="4045527" cy="4964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জীবন অভিজ্ঞতা ভিত্তিক প্রশ্ন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1"/>
            <a:ext cx="7520940" cy="2819400"/>
          </a:xfrm>
        </p:spPr>
        <p:txBody>
          <a:bodyPr>
            <a:normAutofit fontScale="85000" lnSpcReduction="10000"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# কে তোমাকে বেশি ভলোবাসেন?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# তুমি কাকে বেশি ভালোবাসো?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# তোমার সবচেয়ে আপনজন কে?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# বাবা মা কার প্রতিনিধি?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520940" cy="2785572"/>
          </a:xfrm>
        </p:spPr>
        <p:txBody>
          <a:bodyPr>
            <a:norm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আদম ও হবার প্রতি ইশ্বরের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কিরুপ ভালোবাসা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প্রকাশ পেয়েছিল লিখ?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505691" y="1219200"/>
            <a:ext cx="8001000" cy="3276600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2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599</TotalTime>
  <Words>247</Words>
  <Application>Microsoft Office PowerPoint</Application>
  <PresentationFormat>On-screen Show (4:3)</PresentationFormat>
  <Paragraphs>52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জীবন অভিজ্ঞতা ভিত্তিক প্রশ্ন</vt:lpstr>
      <vt:lpstr>PowerPoint Presentation</vt:lpstr>
      <vt:lpstr>জোড়ায় কাজঃ</vt:lpstr>
      <vt:lpstr>PowerPoint Presentation</vt:lpstr>
      <vt:lpstr>PowerPoint Presentation</vt:lpstr>
      <vt:lpstr>একক কাজঃ</vt:lpstr>
      <vt:lpstr>PowerPoint Presentation</vt:lpstr>
      <vt:lpstr>PowerPoint Presentation</vt:lpstr>
      <vt:lpstr>PowerPoint Presentation</vt:lpstr>
      <vt:lpstr>দলগত কাজঃ</vt:lpstr>
      <vt:lpstr>PowerPoint Presentation</vt:lpstr>
      <vt:lpstr>PowerPoint Presentation</vt:lpstr>
      <vt:lpstr>PowerPoint Presentation</vt:lpstr>
      <vt:lpstr>দলগত কাজঃ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BIPLOB BASKI</dc:creator>
  <cp:lastModifiedBy>Windows User</cp:lastModifiedBy>
  <cp:revision>265</cp:revision>
  <dcterms:created xsi:type="dcterms:W3CDTF">2006-08-16T00:00:00Z</dcterms:created>
  <dcterms:modified xsi:type="dcterms:W3CDTF">2021-02-22T16:09:52Z</dcterms:modified>
</cp:coreProperties>
</file>