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59" r:id="rId6"/>
    <p:sldId id="260" r:id="rId7"/>
    <p:sldId id="261" r:id="rId8"/>
    <p:sldId id="281" r:id="rId9"/>
    <p:sldId id="280" r:id="rId10"/>
    <p:sldId id="263" r:id="rId11"/>
    <p:sldId id="262" r:id="rId12"/>
    <p:sldId id="264" r:id="rId13"/>
    <p:sldId id="283" r:id="rId14"/>
    <p:sldId id="282" r:id="rId15"/>
    <p:sldId id="266" r:id="rId16"/>
    <p:sldId id="265" r:id="rId17"/>
    <p:sldId id="271" r:id="rId18"/>
    <p:sldId id="278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220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28600"/>
            <a:ext cx="8595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মাল্টিমিডিয়া ক্লাসে 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56" y="0"/>
            <a:ext cx="92261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828800" y="304800"/>
            <a:ext cx="5181600" cy="923330"/>
            <a:chOff x="1828800" y="304800"/>
            <a:chExt cx="5181600" cy="923330"/>
          </a:xfrm>
        </p:grpSpPr>
        <p:sp>
          <p:nvSpPr>
            <p:cNvPr id="9" name="Rectangle 8"/>
            <p:cNvSpPr/>
            <p:nvPr/>
          </p:nvSpPr>
          <p:spPr>
            <a:xfrm>
              <a:off x="2057400" y="304800"/>
              <a:ext cx="4724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5400" b="1" dirty="0">
                  <a:latin typeface="NikoshBAN" pitchFamily="2" charset="0"/>
                  <a:cs typeface="NikoshBAN" pitchFamily="2" charset="0"/>
                </a:rPr>
                <a:t>দলগত  কাজঃ</a:t>
              </a:r>
              <a:endParaRPr lang="en-US" sz="5400" b="1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Double Brace 1"/>
            <p:cNvSpPr/>
            <p:nvPr/>
          </p:nvSpPr>
          <p:spPr>
            <a:xfrm>
              <a:off x="1828800" y="304800"/>
              <a:ext cx="5181600" cy="923330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0" y="2438400"/>
            <a:ext cx="9144000" cy="3048000"/>
            <a:chOff x="0" y="2438400"/>
            <a:chExt cx="9144000" cy="3048000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0" y="3139470"/>
              <a:ext cx="9144000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কয়েকটি 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সৃষ্ট বস্তুর  একটি তালিকা তৈরী কর ও উপস্থাপন কর, যার মাধ্যমে ঈশ্বরের ভালোবাসা, মাহাত্ন , মহাশক্তি ও সইন্দোর্য প্রকাশ পেয়েছে?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2438400"/>
              <a:ext cx="9144000" cy="3048000"/>
            </a:xfrm>
            <a:prstGeom prst="fram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74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" y="0"/>
            <a:ext cx="9131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1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" y="27039"/>
            <a:ext cx="9141980" cy="68309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vector-blue-green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" y="6927"/>
            <a:ext cx="9144000" cy="6858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794164" y="152400"/>
            <a:ext cx="5181600" cy="1205345"/>
            <a:chOff x="1794164" y="152400"/>
            <a:chExt cx="5181600" cy="1205345"/>
          </a:xfrm>
        </p:grpSpPr>
        <p:sp>
          <p:nvSpPr>
            <p:cNvPr id="3" name="Vertical Scroll 2"/>
            <p:cNvSpPr/>
            <p:nvPr/>
          </p:nvSpPr>
          <p:spPr>
            <a:xfrm>
              <a:off x="1794164" y="152400"/>
              <a:ext cx="5181600" cy="1205345"/>
            </a:xfrm>
            <a:prstGeom prst="verticalScroll">
              <a:avLst>
                <a:gd name="adj" fmla="val 2500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0" y="318655"/>
              <a:ext cx="40386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800" b="1" dirty="0" smtClean="0">
                  <a:latin typeface="NikoshBAN" pitchFamily="2" charset="0"/>
                  <a:cs typeface="NikoshBAN" pitchFamily="2" charset="0"/>
                </a:rPr>
                <a:t>একক কাজঃ</a:t>
              </a:r>
              <a:endParaRPr lang="en-US" sz="4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6927" y="1357745"/>
            <a:ext cx="9144000" cy="2895600"/>
            <a:chOff x="-6927" y="1357745"/>
            <a:chExt cx="9144000" cy="2895600"/>
          </a:xfrm>
        </p:grpSpPr>
        <p:sp>
          <p:nvSpPr>
            <p:cNvPr id="8" name="Horizontal Scroll 7"/>
            <p:cNvSpPr/>
            <p:nvPr/>
          </p:nvSpPr>
          <p:spPr>
            <a:xfrm>
              <a:off x="-6927" y="1357745"/>
              <a:ext cx="8839200" cy="2895600"/>
            </a:xfrm>
            <a:prstGeom prst="horizontalScroll">
              <a:avLst>
                <a:gd name="adj" fmla="val 2253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-6927" y="2082270"/>
              <a:ext cx="9144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তুমি নিজ জীবনে </a:t>
              </a:r>
              <a:r>
                <a:rPr lang="bn-BD" sz="40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কীভাবে </a:t>
              </a:r>
              <a:r>
                <a:rPr lang="bn-BD" sz="40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ইশ্বরের আত্নপ্রকাশ অভিজ্ঞতা কর তা লেখ?</a:t>
              </a:r>
              <a:endPara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38300" y="304800"/>
            <a:ext cx="586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শুন্যস্থান পূরণ করঃ-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692771"/>
            <a:ext cx="8398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“আদিতে পরমেশ্বর -------- সৃষ্টি কাজ শুরু করলেন।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66" y="2819400"/>
            <a:ext cx="794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সৃষ্টি কে -------------- মধ্য দিয়ে ভালোবাসা যায়।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646" y="3962400"/>
            <a:ext cx="86453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সৃষ্টির পুর্নতা পেয়েছে ---------- আগমনের মধ্য দিয়ে।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647" y="5105400"/>
            <a:ext cx="90793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সৃষ্টি কোন না কোন ভাবে মানুষের --------- বয়ে আনে।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ny-sky-with-green-leaves-background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882" y="0"/>
            <a:ext cx="87842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88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3276600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সৃষ্টির উপর অনুচ্ছেদ লিখে তোমার অনুভুতি ব্যক্ত কর। 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miley Face 6"/>
          <p:cNvSpPr/>
          <p:nvPr/>
        </p:nvSpPr>
        <p:spPr>
          <a:xfrm>
            <a:off x="0" y="0"/>
            <a:ext cx="9144000" cy="1577009"/>
          </a:xfrm>
          <a:prstGeom prst="smileyFac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62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আগামী ক্লাসে আবার দেখা হবে।  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w7WG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6" y="285061"/>
            <a:ext cx="2782678" cy="278267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04800" y="457200"/>
            <a:ext cx="5791200" cy="1219200"/>
            <a:chOff x="304800" y="457200"/>
            <a:chExt cx="5791200" cy="1219200"/>
          </a:xfrm>
        </p:grpSpPr>
        <p:sp>
          <p:nvSpPr>
            <p:cNvPr id="7" name="Oval Callout 6"/>
            <p:cNvSpPr/>
            <p:nvPr/>
          </p:nvSpPr>
          <p:spPr>
            <a:xfrm>
              <a:off x="304800" y="457200"/>
              <a:ext cx="5791200" cy="1219200"/>
            </a:xfrm>
            <a:prstGeom prst="wedgeEllipseCallout">
              <a:avLst>
                <a:gd name="adj1" fmla="val -1694"/>
                <a:gd name="adj2" fmla="val 167045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97973" y="743634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</a:t>
              </a:r>
              <a:r>
                <a:rPr lang="bn-BD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13854" y="3213088"/>
            <a:ext cx="7329054" cy="3352800"/>
            <a:chOff x="-13854" y="3213088"/>
            <a:chExt cx="7329054" cy="3352800"/>
          </a:xfrm>
        </p:grpSpPr>
        <p:sp>
          <p:nvSpPr>
            <p:cNvPr id="3" name="Rectangle 2"/>
            <p:cNvSpPr/>
            <p:nvPr/>
          </p:nvSpPr>
          <p:spPr>
            <a:xfrm>
              <a:off x="0" y="3766104"/>
              <a:ext cx="731520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বিপ্লব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বাস্কি</a:t>
              </a:r>
              <a:endParaRPr lang="en-US" sz="28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1"/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 (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ধর্ম)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চব্বিশনগর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বিদ্যালয় ও কলেজ</a:t>
              </a:r>
            </a:p>
            <a:p>
              <a:pPr lvl="1"/>
              <a:r>
                <a:rPr lang="en-US" sz="2800" b="1" dirty="0" err="1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গোদাগাড়ী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রাজশাহী ।</a:t>
              </a:r>
            </a:p>
            <a:p>
              <a:pPr lvl="1"/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E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mail- 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baski</a:t>
              </a:r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4087</a:t>
              </a:r>
              <a:r>
                <a:rPr lang="bn-BD" sz="2800" b="1" dirty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NikoshBAN" panose="02000000000000000000" pitchFamily="2" charset="0"/>
                </a:rPr>
                <a:t>@gmail.com</a:t>
              </a:r>
            </a:p>
          </p:txBody>
        </p:sp>
        <p:sp>
          <p:nvSpPr>
            <p:cNvPr id="4" name="Frame 3"/>
            <p:cNvSpPr/>
            <p:nvPr/>
          </p:nvSpPr>
          <p:spPr>
            <a:xfrm>
              <a:off x="-13854" y="3213088"/>
              <a:ext cx="6795654" cy="33528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0"/>
            <a:ext cx="9144000" cy="1802295"/>
            <a:chOff x="1" y="0"/>
            <a:chExt cx="9144000" cy="1802295"/>
          </a:xfrm>
        </p:grpSpPr>
        <p:sp>
          <p:nvSpPr>
            <p:cNvPr id="15" name="Explosion 2 14"/>
            <p:cNvSpPr/>
            <p:nvPr/>
          </p:nvSpPr>
          <p:spPr>
            <a:xfrm>
              <a:off x="1" y="0"/>
              <a:ext cx="9144000" cy="1802295"/>
            </a:xfrm>
            <a:prstGeom prst="irregularSeal2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5878" y="558536"/>
              <a:ext cx="43334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b="1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</a:t>
              </a:r>
              <a:r>
                <a:rPr lang="bn-BD" sz="4800" b="1" dirty="0" smtClean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পরিচিতিঃ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 descr="Christian-class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743200"/>
            <a:ext cx="3276600" cy="41148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2400" y="1828800"/>
            <a:ext cx="5715000" cy="5029200"/>
            <a:chOff x="0" y="1828800"/>
            <a:chExt cx="5715000" cy="5029200"/>
          </a:xfrm>
        </p:grpSpPr>
        <p:sp>
          <p:nvSpPr>
            <p:cNvPr id="19" name="TextBox 8"/>
            <p:cNvSpPr txBox="1"/>
            <p:nvPr/>
          </p:nvSpPr>
          <p:spPr>
            <a:xfrm>
              <a:off x="762000" y="3200400"/>
              <a:ext cx="441960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খ্রিষ্টান ধর্ম ও নৈতিক শিক্ষা 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শ্রেণীঃ সপ্তম</a:t>
              </a: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2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য়ঃ</a:t>
              </a:r>
              <a:r>
                <a:rPr lang="en-US" sz="3200" b="1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ইশ্বরের সৃষ্টি উত্তম</a:t>
              </a:r>
              <a:endPara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৫</a:t>
              </a:r>
              <a:r>
                <a:rPr lang="en-US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</a:t>
              </a:r>
              <a:r>
                <a:rPr lang="bn-BD" sz="32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32-Point Star 19"/>
            <p:cNvSpPr/>
            <p:nvPr/>
          </p:nvSpPr>
          <p:spPr>
            <a:xfrm>
              <a:off x="0" y="1828800"/>
              <a:ext cx="5715000" cy="5029200"/>
            </a:xfrm>
            <a:prstGeom prst="star32">
              <a:avLst>
                <a:gd name="adj" fmla="val 464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" y="13855"/>
            <a:ext cx="910940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9362" y="4191000"/>
            <a:ext cx="8610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দেখে ঈশ্বর সম্পর্কে তোমার মনে কী ধারনা জাগে?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17" y="838200"/>
            <a:ext cx="88807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তোমাদের মধ্যে কে কে সুমুদ্র, পাহাড়, সুর্য, পুর্ন চাঁদ, বটগাছ, দেখেছ?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9362" y="2365637"/>
            <a:ext cx="88946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এগুলো দেখে তোমাদের মধে কী অনুভুতি জেগেছে?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2278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" y="0"/>
            <a:ext cx="915104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572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BD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996863"/>
            <a:ext cx="853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সৃষ্টির মাঝে ঈশ্বরের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আত্নপ্রকাশ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99725" y="53500"/>
            <a:ext cx="8600661" cy="1013300"/>
            <a:chOff x="397565" y="14615"/>
            <a:chExt cx="8600661" cy="1563756"/>
          </a:xfrm>
          <a:solidFill>
            <a:srgbClr val="00CCFF"/>
          </a:solidFill>
        </p:grpSpPr>
        <p:sp>
          <p:nvSpPr>
            <p:cNvPr id="11" name="Cloud Callout 10"/>
            <p:cNvSpPr/>
            <p:nvPr/>
          </p:nvSpPr>
          <p:spPr>
            <a:xfrm>
              <a:off x="397565" y="14615"/>
              <a:ext cx="8600661" cy="1563756"/>
            </a:xfrm>
            <a:prstGeom prst="cloudCallou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84782" y="251084"/>
              <a:ext cx="4426226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chemeClr val="bg2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60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000" y="1524001"/>
            <a:ext cx="5585792" cy="1295400"/>
            <a:chOff x="881268" y="2003448"/>
            <a:chExt cx="6029739" cy="1550505"/>
          </a:xfrm>
          <a:solidFill>
            <a:srgbClr val="00B050"/>
          </a:solidFill>
        </p:grpSpPr>
        <p:sp>
          <p:nvSpPr>
            <p:cNvPr id="14" name="Down Arrow Callout 13"/>
            <p:cNvSpPr/>
            <p:nvPr/>
          </p:nvSpPr>
          <p:spPr>
            <a:xfrm>
              <a:off x="881268" y="2003448"/>
              <a:ext cx="6029739" cy="1550505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5548" y="2107096"/>
              <a:ext cx="4989443" cy="70976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এই পাঠশেষে শিক্ষার্থীরা- 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" y="3276600"/>
            <a:ext cx="9100386" cy="2438400"/>
            <a:chOff x="1" y="3276600"/>
            <a:chExt cx="9100386" cy="2438400"/>
          </a:xfrm>
        </p:grpSpPr>
        <p:sp>
          <p:nvSpPr>
            <p:cNvPr id="16" name="TextBox 15"/>
            <p:cNvSpPr txBox="1"/>
            <p:nvPr/>
          </p:nvSpPr>
          <p:spPr>
            <a:xfrm>
              <a:off x="121608" y="3886200"/>
              <a:ext cx="8915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bn-IN" sz="36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সৃষ্টির </a:t>
              </a:r>
              <a:r>
                <a:rPr lang="bn-BD" sz="36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মধ্য দিয়ে  </a:t>
              </a:r>
              <a:r>
                <a:rPr lang="bn-IN" sz="36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ঈশ্বরের আত্নপ্রকাশ</a:t>
              </a:r>
              <a:r>
                <a:rPr lang="bn-BD" sz="3600" dirty="0">
                  <a:solidFill>
                    <a:schemeClr val="accent5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সম্পর্কে ব্যাখ্যা করতে পারবে।</a:t>
              </a:r>
              <a:endParaRPr lang="bn-BD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Frame 16"/>
            <p:cNvSpPr/>
            <p:nvPr/>
          </p:nvSpPr>
          <p:spPr>
            <a:xfrm>
              <a:off x="1" y="3276600"/>
              <a:ext cx="9100386" cy="2438400"/>
            </a:xfrm>
            <a:prstGeom prst="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6586" y="304800"/>
            <a:ext cx="3660118" cy="1232117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লক্ষ্য 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" y="1536917"/>
            <a:ext cx="9135123" cy="53210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17"/>
            <a:ext cx="9144000" cy="682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8" y="0"/>
            <a:ext cx="9145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18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213</Words>
  <Application>Microsoft Office PowerPoint</Application>
  <PresentationFormat>On-screen Show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BIPLOB BASKI</dc:creator>
  <cp:lastModifiedBy>Windows User</cp:lastModifiedBy>
  <cp:revision>171</cp:revision>
  <dcterms:created xsi:type="dcterms:W3CDTF">2006-08-16T00:00:00Z</dcterms:created>
  <dcterms:modified xsi:type="dcterms:W3CDTF">2021-02-22T16:56:37Z</dcterms:modified>
</cp:coreProperties>
</file>