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5" r:id="rId4"/>
    <p:sldId id="269" r:id="rId5"/>
    <p:sldId id="268" r:id="rId6"/>
    <p:sldId id="266" r:id="rId7"/>
    <p:sldId id="267" r:id="rId8"/>
    <p:sldId id="260" r:id="rId9"/>
    <p:sldId id="272" r:id="rId10"/>
    <p:sldId id="277" r:id="rId11"/>
    <p:sldId id="257" r:id="rId12"/>
    <p:sldId id="276" r:id="rId13"/>
    <p:sldId id="274" r:id="rId14"/>
    <p:sldId id="275" r:id="rId15"/>
    <p:sldId id="273" r:id="rId16"/>
    <p:sldId id="271" r:id="rId17"/>
    <p:sldId id="270" r:id="rId18"/>
    <p:sldId id="258" r:id="rId19"/>
    <p:sldId id="283" r:id="rId20"/>
    <p:sldId id="282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CD094-8F55-49F3-A950-825259C93C1F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6707C-09AA-4CD0-8F36-07E4D436A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26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6707C-09AA-4CD0-8F36-07E4D436AC4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7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37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6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08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23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59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22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33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9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31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58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921D-3326-4ADA-8B02-762E7FF3961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B411-2866-4BDF-9A68-554EA79C2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7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robi.alam1978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365760" y="154745"/>
            <a:ext cx="11521440" cy="4220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3557" y="365760"/>
            <a:ext cx="11465169" cy="28135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557" y="6625883"/>
            <a:ext cx="11563643" cy="2813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6948" y="6471138"/>
            <a:ext cx="11591778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6043" y="807948"/>
            <a:ext cx="108095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30829"/>
            <a:ext cx="10809514" cy="46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6" y="742235"/>
            <a:ext cx="3896171" cy="2746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8771" y="1308296"/>
            <a:ext cx="5404758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 এর প্রধান উৎস এর নাম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720" y="3840480"/>
            <a:ext cx="1786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5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856" y="433271"/>
            <a:ext cx="3737489" cy="2774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24" y="336717"/>
            <a:ext cx="3610879" cy="2886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5077" y="1056794"/>
            <a:ext cx="3319975" cy="144655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 কোথা থেকে পাই?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1514" y="3868615"/>
            <a:ext cx="8918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শক্তির সাহায্যে আমরা দেখতে পাই।আগুন,মোমবাতি এ রকম অনেক জিনিস থেকে আমরা আলো পাই।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6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6" y="552038"/>
            <a:ext cx="3209244" cy="2743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423" y="552038"/>
            <a:ext cx="2959499" cy="2743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45526" y="552038"/>
            <a:ext cx="2250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ব্যবহার করে উদ্ভিদ কী করে?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0664" y="4093698"/>
            <a:ext cx="8721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সূর্যের আলো ব্যবহার করে নিজের খাদ্য নিজে তৈরি করে।সূর্যের আলো ছাড়া ফসলী উদ্ভিদ ফলে 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49" y="552069"/>
            <a:ext cx="4330407" cy="2781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4086" y="1396131"/>
            <a:ext cx="4788541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আমরা বিদ্যুৎ পাই?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108" y="3601329"/>
            <a:ext cx="4740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 অথবা বৈদ্যুতিক লাইন থেকে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2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06" y="243383"/>
            <a:ext cx="2818390" cy="2113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299" y="283642"/>
            <a:ext cx="2888729" cy="2073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857" y="2704449"/>
            <a:ext cx="3123612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6314" y="478302"/>
            <a:ext cx="3918857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কী কী কাজে ব্যবহার করতে পার?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2357" y="4797083"/>
            <a:ext cx="6527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যন্ত্রপাতি চালাতে বিদ্যুৎ ব্যবহার করতে পারি।যেমন বৈদ্যুতিক বাতি জ্বালাতে,ফ্যান চালাতে,টেলভিশন দেখতে।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879" y="2534810"/>
            <a:ext cx="2621443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06" y="140894"/>
            <a:ext cx="2818390" cy="2113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299" y="181153"/>
            <a:ext cx="2888729" cy="2073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857" y="2601960"/>
            <a:ext cx="312361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6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15952" y="586854"/>
            <a:ext cx="3179929" cy="255454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কী কী কাজ করতে বিদ্যুৎ ব্যবহার করতে পারি?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53" y="301888"/>
            <a:ext cx="3033605" cy="2291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246" y="301888"/>
            <a:ext cx="3005725" cy="2291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553" y="3031010"/>
            <a:ext cx="3018765" cy="2003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246" y="3190925"/>
            <a:ext cx="3005725" cy="19542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1434" y="5244152"/>
            <a:ext cx="6762709" cy="13852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 শুনতে,খেলনা গাড়ি চালাতে,রিফ্রিজারেটর এবং কম্পিউটার চালাতে বিদ্যুত ব্যবহার করি।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684" y="2889037"/>
            <a:ext cx="3005725" cy="19542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53" y="301888"/>
            <a:ext cx="3033605" cy="22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6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6843" y="1050878"/>
            <a:ext cx="4135515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শক্তি ব্যবহার করে আমরা কি কি করতে পারি?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37" y="556173"/>
            <a:ext cx="4294674" cy="273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8137" y="3924886"/>
            <a:ext cx="5821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শক্তি দিয়ে আমরা বিভিন্ন জিনিস গরম করি,নিজেদের গরম করি,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1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8243" y="1041009"/>
            <a:ext cx="434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 শক্তিশালী উৎস কী এবং 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83" y="1041009"/>
            <a:ext cx="3895682" cy="2743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2185" y="4459459"/>
            <a:ext cx="5978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 শক্তিশালী উৎস সূর্য ।কারণ সূর্য পৃথিবীর স্থল,জল এবং বায়ু গরম রাখে।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1011" y="380831"/>
            <a:ext cx="274721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4141880"/>
              </p:ext>
            </p:extLst>
          </p:nvPr>
        </p:nvGraphicFramePr>
        <p:xfrm>
          <a:off x="3818596" y="1913207"/>
          <a:ext cx="8127999" cy="3814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871"/>
                <a:gridCol w="3736795"/>
                <a:gridCol w="2709333"/>
              </a:tblGrid>
              <a:tr h="717453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শক্তির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শক্তির</a:t>
                      </a:r>
                      <a:r>
                        <a:rPr lang="bn-IN" sz="3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 এর নাম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ব্যবহার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6643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</a:t>
                      </a:r>
                      <a:endParaRPr lang="en-US" sz="32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0839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25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তাপ</a:t>
                      </a:r>
                      <a:endParaRPr lang="en-US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07186" y="379828"/>
            <a:ext cx="315493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775" y="1983545"/>
            <a:ext cx="2785403" cy="39703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ছকের মত তোমাদের খাতায় ছক তৈরি কর এবং উল্লেখিত শক্তির উৎস সমূহ সহ ব্যবহার বর্ণনা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8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71" y="450166"/>
            <a:ext cx="3005714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2743" y="450166"/>
            <a:ext cx="3088863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6585" y="1547446"/>
            <a:ext cx="534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প্রশ্নের উত্তর দাও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857" y="2164511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১।ঘর আলোকিত করার জন্য আমরা কী ব্যবহার করি?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513" y="3228133"/>
            <a:ext cx="519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২।বিদ্যুৎ এর তিন টি ব্যবহার বলো।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7499" y="4196443"/>
            <a:ext cx="4522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৩।তাপ শক্তি ব্যবহার করে আমরা নিজেদের কে কী করতে পারি?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1170" y="5959461"/>
            <a:ext cx="504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সকল শক্তির উৎস কী?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4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365760" y="154745"/>
            <a:ext cx="11521440" cy="4220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3557" y="576776"/>
            <a:ext cx="11465169" cy="28135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557" y="6625883"/>
            <a:ext cx="11563643" cy="2813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6948" y="6471138"/>
            <a:ext cx="11591778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69671" y="900332"/>
            <a:ext cx="749481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0215" y="2523141"/>
            <a:ext cx="582528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রবিউল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জামুর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প্রাথমিক বিদ্যালয়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robi.alam1978@gmail.com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01715717192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2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413" y="2135777"/>
            <a:ext cx="2558143" cy="32403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1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562708"/>
            <a:ext cx="10368643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পাঠ শেষে যা শিখলাম---------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517" y="3179298"/>
            <a:ext cx="5331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আলো, বিদ্যুৎ ও তাপ নানা ধরণের কাজ করে থাকে তার ব্যাখ্যা করতে পারা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5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529" y="309740"/>
            <a:ext cx="871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1763486"/>
            <a:ext cx="10613571" cy="49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4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365760" y="154745"/>
            <a:ext cx="11521440" cy="4220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3557" y="365760"/>
            <a:ext cx="11465169" cy="28135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557" y="6625883"/>
            <a:ext cx="11563643" cy="2813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6948" y="6471138"/>
            <a:ext cx="11591778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21835" y="872198"/>
            <a:ext cx="4483322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2858" y="2841674"/>
            <a:ext cx="9241972" cy="255454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বিষয়; প্রাথমিক বিজ্ঞান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শিরোনামঃশক্তি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পাঠ্যাংশঃশক্তি নানা ধরণের---------------বায়ু গরম রাখে।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15309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365760" y="154745"/>
            <a:ext cx="11521440" cy="4220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3557" y="365760"/>
            <a:ext cx="11465169" cy="28135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557" y="6625883"/>
            <a:ext cx="11563643" cy="2813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6948" y="6471138"/>
            <a:ext cx="11591778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245932" y="1904916"/>
            <a:ext cx="4375053" cy="2785404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277" y="538340"/>
            <a:ext cx="3686237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481" y="3019529"/>
            <a:ext cx="177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ছড়ার মাধ্যমে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784" y="487025"/>
            <a:ext cx="6700157" cy="63709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400" dirty="0" smtClean="0"/>
              <a:t>সূর্য আমাদের আলো দেয় </a:t>
            </a:r>
          </a:p>
          <a:p>
            <a:r>
              <a:rPr lang="bn-IN" sz="2400" dirty="0" smtClean="0"/>
              <a:t>      দিনের বেলাতে,</a:t>
            </a:r>
          </a:p>
          <a:p>
            <a:r>
              <a:rPr lang="bn-IN" sz="2400" dirty="0" smtClean="0"/>
              <a:t>রাতের আঁধারে আলো দেয়</a:t>
            </a:r>
          </a:p>
          <a:p>
            <a:r>
              <a:rPr lang="bn-IN" sz="2400" dirty="0" smtClean="0"/>
              <a:t>   চাঁদ মামাতে।</a:t>
            </a:r>
          </a:p>
          <a:p>
            <a:endParaRPr lang="bn-IN" sz="2400" dirty="0" smtClean="0"/>
          </a:p>
          <a:p>
            <a:r>
              <a:rPr lang="bn-IN" sz="2400" dirty="0" smtClean="0"/>
              <a:t>ঘরের আঁধার ঘুচাই</a:t>
            </a:r>
          </a:p>
          <a:p>
            <a:r>
              <a:rPr lang="bn-IN" sz="2400" dirty="0" smtClean="0"/>
              <a:t>   লাইট ,মোমবাতি,</a:t>
            </a:r>
          </a:p>
          <a:p>
            <a:r>
              <a:rPr lang="bn-IN" sz="2400" dirty="0" smtClean="0"/>
              <a:t>আগুন দিয়ে মা রান্না করে</a:t>
            </a:r>
          </a:p>
          <a:p>
            <a:r>
              <a:rPr lang="bn-IN" sz="2400" dirty="0" smtClean="0"/>
              <a:t>শিখা যে ছড়ায় জ্যোতি।</a:t>
            </a:r>
          </a:p>
          <a:p>
            <a:endParaRPr lang="bn-IN" sz="2400" dirty="0" smtClean="0"/>
          </a:p>
          <a:p>
            <a:r>
              <a:rPr lang="bn-IN" sz="2400" dirty="0" smtClean="0"/>
              <a:t>বিদ্যুৎ ছাড়া জীবন অচল</a:t>
            </a:r>
          </a:p>
          <a:p>
            <a:r>
              <a:rPr lang="bn-IN" sz="2400" dirty="0" smtClean="0"/>
              <a:t>রেডিও,টেলিভিশন,ফ্যান রাখে সচল।</a:t>
            </a:r>
          </a:p>
          <a:p>
            <a:endParaRPr lang="bn-IN" sz="2400" dirty="0" smtClean="0"/>
          </a:p>
          <a:p>
            <a:r>
              <a:rPr lang="bn-IN" sz="2400" dirty="0" smtClean="0"/>
              <a:t>কাঠ ,কয়লা,তেল জ্বালায়</a:t>
            </a:r>
          </a:p>
          <a:p>
            <a:r>
              <a:rPr lang="bn-IN" sz="2400" dirty="0" smtClean="0"/>
              <a:t>  আমরা শীতের বেলা,</a:t>
            </a:r>
          </a:p>
          <a:p>
            <a:r>
              <a:rPr lang="bn-IN" sz="2400" dirty="0" smtClean="0"/>
              <a:t>সূর্য তাপের শক্তিশালী উৎস</a:t>
            </a:r>
          </a:p>
          <a:p>
            <a:r>
              <a:rPr lang="bn-IN" sz="2400" dirty="0" smtClean="0"/>
              <a:t>  দেখো তার খেলা।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7244" y="584346"/>
            <a:ext cx="1844678" cy="1299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328" y="2053597"/>
            <a:ext cx="2071837" cy="1349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1211" y="3588803"/>
            <a:ext cx="1918490" cy="137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552" y="5274050"/>
            <a:ext cx="2103486" cy="1583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882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1873132" y="759655"/>
            <a:ext cx="0" cy="571148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605846" y="1209822"/>
            <a:ext cx="14068" cy="5528603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822"/>
            <a:ext cx="335309" cy="57002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4234" y="759655"/>
            <a:ext cx="0" cy="5570807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96418" y="928467"/>
            <a:ext cx="7306911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9286" y="2954215"/>
            <a:ext cx="3618913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2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365760" y="154745"/>
            <a:ext cx="11521440" cy="4220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3557" y="365760"/>
            <a:ext cx="11465169" cy="28135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557" y="6625883"/>
            <a:ext cx="11563643" cy="2813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6948" y="6471138"/>
            <a:ext cx="11591778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80492" y="858129"/>
            <a:ext cx="330590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686" y="2785403"/>
            <a:ext cx="9960428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শিক্ষার্থীরা-----------</a:t>
            </a:r>
          </a:p>
          <a:p>
            <a:endParaRPr lang="bn-IN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১।আলো ,বিদ্যুৎ ও তাপ নানা ধরণের কাজ করে থাকে তা ব্যাখ্যা করতে পারবে।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1873132" y="759655"/>
            <a:ext cx="0" cy="5711483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1605846" y="1209822"/>
            <a:ext cx="14068" cy="5528603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822"/>
            <a:ext cx="335309" cy="57002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4234" y="759655"/>
            <a:ext cx="0" cy="5570807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91840" y="759655"/>
            <a:ext cx="688086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(প্রশ্নের মাধ্যমে)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6023" y="2480938"/>
            <a:ext cx="554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যে কোনো কাজ করতে গেলে কি দরকার?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994" y="3605850"/>
            <a:ext cx="429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২।অন্ধকারে পথে চলতে গেলে আমরা কোন শক্তি ব্যবহার করি।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168" y="4419768"/>
            <a:ext cx="377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.৩।কাজ করার সামর্থ কে কি বলে?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754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9292" y="2644726"/>
            <a:ext cx="537963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68740"/>
            <a:ext cx="8409214" cy="1446550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কাজে আমরা কী কী শক্তি ব্যবহার করতে পারি?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4896" y="2947916"/>
            <a:ext cx="3352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১।আলো শক্তি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952" y="3826708"/>
            <a:ext cx="319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বিদ্যুৎ শক্তি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896" y="4831307"/>
            <a:ext cx="3107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৩।তাপ শক্তি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3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447</Words>
  <Application>Microsoft Office PowerPoint</Application>
  <PresentationFormat>Custom</PresentationFormat>
  <Paragraphs>83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it's simple</cp:lastModifiedBy>
  <cp:revision>72</cp:revision>
  <dcterms:created xsi:type="dcterms:W3CDTF">2017-05-27T04:53:24Z</dcterms:created>
  <dcterms:modified xsi:type="dcterms:W3CDTF">2021-02-07T13:53:56Z</dcterms:modified>
</cp:coreProperties>
</file>