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70" r:id="rId12"/>
    <p:sldId id="267" r:id="rId13"/>
    <p:sldId id="272" r:id="rId14"/>
    <p:sldId id="268" r:id="rId15"/>
    <p:sldId id="269" r:id="rId16"/>
    <p:sldId id="271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1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74" y="30"/>
      </p:cViewPr>
      <p:guideLst>
        <p:guide orient="horz" pos="2160"/>
        <p:guide pos="36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CF426-1187-41C4-AD0C-343270E1D96C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4DC88-EA79-4D3C-82BF-A930781FC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14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DC88-EA79-4D3C-82BF-A930781FCF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90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DC88-EA79-4D3C-82BF-A930781FCF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05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DC88-EA79-4D3C-82BF-A930781FCF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36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27538" y="1371600"/>
            <a:ext cx="102870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14500" y="3331698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609600"/>
            <a:ext cx="88582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50" y="2507786"/>
            <a:ext cx="88582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0" y="6416676"/>
            <a:ext cx="952500" cy="365125"/>
          </a:xfrm>
        </p:spPr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102870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06282" y="1535113"/>
            <a:ext cx="5052219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71500" y="2362201"/>
            <a:ext cx="505023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362201"/>
            <a:ext cx="5052219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1501" y="1524001"/>
            <a:ext cx="3760391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8580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1831975"/>
            <a:ext cx="68580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166787"/>
            <a:ext cx="68580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C46A-A509-458D-97D0-144FFBBADD7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B3A3-9DD0-48A9-B4F1-E8DE9E6AE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102870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1500" y="6416676"/>
            <a:ext cx="2667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2/20/2021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05250" y="6416676"/>
            <a:ext cx="36195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906000" y="6416676"/>
            <a:ext cx="952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171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-2" y="-1"/>
            <a:ext cx="3317969" cy="2560323"/>
          </a:xfrm>
          <a:prstGeom prst="halfFrame">
            <a:avLst>
              <a:gd name="adj1" fmla="val 5462"/>
              <a:gd name="adj2" fmla="val 5368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138161" y="-731519"/>
            <a:ext cx="2560320" cy="4023363"/>
          </a:xfrm>
          <a:prstGeom prst="halfFrame">
            <a:avLst>
              <a:gd name="adj1" fmla="val 5908"/>
              <a:gd name="adj2" fmla="val 5776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641358" y="4160129"/>
            <a:ext cx="2035255" cy="3317968"/>
          </a:xfrm>
          <a:prstGeom prst="halfFrame">
            <a:avLst>
              <a:gd name="adj1" fmla="val 7407"/>
              <a:gd name="adj2" fmla="val 5829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406640" y="4705182"/>
            <a:ext cx="4023360" cy="2131559"/>
          </a:xfrm>
          <a:prstGeom prst="halfFrame">
            <a:avLst>
              <a:gd name="adj1" fmla="val 5187"/>
              <a:gd name="adj2" fmla="val 605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53601" y="168165"/>
            <a:ext cx="159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34A132-80B9-4175-A056-66FDBADAF73C}" type="datetime4">
              <a:rPr lang="en-US" sz="1200" smtClean="0"/>
              <a:pPr algn="ctr"/>
              <a:t>February 20, 2021</a:t>
            </a:fld>
            <a:endParaRPr lang="en-US" sz="12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692" y="6447678"/>
            <a:ext cx="2489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Mirza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Sir, Content-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38,</a:t>
            </a:r>
            <a:r>
              <a:rPr lang="en-US" sz="1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Sirajganj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791" y="390485"/>
            <a:ext cx="7523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t="1780" r="1971" b="14068"/>
          <a:stretch/>
        </p:blipFill>
        <p:spPr>
          <a:xfrm>
            <a:off x="0" y="1059543"/>
            <a:ext cx="11161486" cy="5798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4076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1" t="1322" r="1917" b="19363"/>
          <a:stretch/>
        </p:blipFill>
        <p:spPr>
          <a:xfrm>
            <a:off x="0" y="2409371"/>
            <a:ext cx="11430000" cy="4448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850760" y="540604"/>
            <a:ext cx="5266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চিহৃত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197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192" y="206478"/>
            <a:ext cx="256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750" y="5463253"/>
            <a:ext cx="608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" t="2814" r="1181" b="6456"/>
          <a:stretch/>
        </p:blipFill>
        <p:spPr>
          <a:xfrm>
            <a:off x="2700797" y="975918"/>
            <a:ext cx="6257003" cy="4041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5" name="Left-Right Arrow 4"/>
          <p:cNvSpPr/>
          <p:nvPr/>
        </p:nvSpPr>
        <p:spPr>
          <a:xfrm>
            <a:off x="0" y="6215743"/>
            <a:ext cx="11429999" cy="86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7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7" t="16506" r="4313" b="14826"/>
          <a:stretch/>
        </p:blipFill>
        <p:spPr>
          <a:xfrm>
            <a:off x="0" y="1365312"/>
            <a:ext cx="11205029" cy="54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38006" y="442626"/>
            <a:ext cx="9654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62563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203" y="446086"/>
            <a:ext cx="3042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8224" y="5327836"/>
            <a:ext cx="668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050" y="1854997"/>
            <a:ext cx="4339460" cy="3148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154" y="1810486"/>
            <a:ext cx="4339460" cy="3192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721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5464" y="1240441"/>
            <a:ext cx="2407674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4326" y="2478239"/>
            <a:ext cx="392059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326" y="4227327"/>
            <a:ext cx="677964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4325" y="3352783"/>
            <a:ext cx="7693858" cy="646331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0" y="6215743"/>
            <a:ext cx="11429999" cy="86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45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692" y="280218"/>
            <a:ext cx="262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8651" y="5690166"/>
            <a:ext cx="7043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চিহিৃত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9704" y="1203550"/>
            <a:ext cx="7399188" cy="42096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Left-Right Arrow 5"/>
          <p:cNvSpPr/>
          <p:nvPr/>
        </p:nvSpPr>
        <p:spPr>
          <a:xfrm>
            <a:off x="0" y="6215743"/>
            <a:ext cx="11429999" cy="86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99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7697" y="516195"/>
            <a:ext cx="824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556" y="1224080"/>
            <a:ext cx="7221488" cy="5239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Left-Right Arrow 3"/>
          <p:cNvSpPr/>
          <p:nvPr/>
        </p:nvSpPr>
        <p:spPr>
          <a:xfrm>
            <a:off x="0" y="6215743"/>
            <a:ext cx="11429999" cy="86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50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5" y="600831"/>
            <a:ext cx="5297714" cy="2554545"/>
          </a:xfrm>
          <a:prstGeom prst="rect">
            <a:avLst/>
          </a:prstGeom>
          <a:ln w="762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পারইল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প্রসাপদপুর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মান্দা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০১৭৪৫৫০৮৪৬৪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0932" y="3532716"/>
            <a:ext cx="4163516" cy="2308324"/>
          </a:xfrm>
          <a:prstGeom prst="rect">
            <a:avLst/>
          </a:prstGeom>
          <a:ln w="762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 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২য় (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২০-০২-২০২১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421" y="1314397"/>
            <a:ext cx="1488539" cy="1869464"/>
          </a:xfrm>
          <a:prstGeom prst="rect">
            <a:avLst/>
          </a:prstGeom>
          <a:solidFill>
            <a:srgbClr val="7030A0"/>
          </a:solidFill>
          <a:ln w="762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3" name="TextBox 12"/>
          <p:cNvSpPr txBox="1"/>
          <p:nvPr/>
        </p:nvSpPr>
        <p:spPr>
          <a:xfrm>
            <a:off x="4114800" y="46909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JANATA\Desktop\7Q51ispv8tuRldyMoeUwQNXMVscXIp8CoqIRB8Lj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82334"/>
            <a:ext cx="2859314" cy="2675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9485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8" t="893" r="3385"/>
          <a:stretch/>
        </p:blipFill>
        <p:spPr>
          <a:xfrm rot="5400000">
            <a:off x="-87149" y="615988"/>
            <a:ext cx="5755845" cy="770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74579" y="383147"/>
            <a:ext cx="4964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78928" y="1366807"/>
            <a:ext cx="609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4745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" t="1576" r="1434" b="2270"/>
          <a:stretch/>
        </p:blipFill>
        <p:spPr>
          <a:xfrm>
            <a:off x="174172" y="2264228"/>
            <a:ext cx="11255828" cy="5588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516078" y="370029"/>
            <a:ext cx="6626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1692" y="1209292"/>
            <a:ext cx="700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48171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7" t="3976" r="4685" b="3410"/>
          <a:stretch/>
        </p:blipFill>
        <p:spPr>
          <a:xfrm>
            <a:off x="0" y="1622322"/>
            <a:ext cx="8111613" cy="52356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5419" y="182799"/>
            <a:ext cx="4956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299" y="2280821"/>
            <a:ext cx="4881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833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168" y="2238775"/>
            <a:ext cx="4573688" cy="830997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3044" y="879939"/>
            <a:ext cx="2632514" cy="1015663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141" y="3453582"/>
            <a:ext cx="10806883" cy="2123658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চিহিৃত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0" y="6215743"/>
            <a:ext cx="11429999" cy="86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272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817589" y="-186216"/>
            <a:ext cx="4002632" cy="6339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65076" y="176980"/>
            <a:ext cx="272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758" y="4984953"/>
            <a:ext cx="668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হলো জীবদেহের গঠন ও কাজের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ক্ষুদ্রতম (জীবিত) নির্মাণ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একককে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0" y="6215743"/>
            <a:ext cx="11429999" cy="86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18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5" t="790" r="1034" b="17547"/>
          <a:stretch/>
        </p:blipFill>
        <p:spPr>
          <a:xfrm>
            <a:off x="0" y="1563330"/>
            <a:ext cx="11429999" cy="5294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13119" y="457398"/>
            <a:ext cx="583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980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562" y="241792"/>
            <a:ext cx="2551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8035" y="5822395"/>
            <a:ext cx="322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496" y="1165124"/>
            <a:ext cx="6675611" cy="4363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5" name="Left-Right Arrow 4"/>
          <p:cNvSpPr/>
          <p:nvPr/>
        </p:nvSpPr>
        <p:spPr>
          <a:xfrm>
            <a:off x="0" y="6215743"/>
            <a:ext cx="11429999" cy="86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31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547</TotalTime>
  <Words>221</Words>
  <Application>Microsoft Office PowerPoint</Application>
  <PresentationFormat>Custom</PresentationFormat>
  <Paragraphs>44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JANATA</cp:lastModifiedBy>
  <cp:revision>137</cp:revision>
  <dcterms:created xsi:type="dcterms:W3CDTF">2019-10-04T12:36:38Z</dcterms:created>
  <dcterms:modified xsi:type="dcterms:W3CDTF">2021-02-21T07:37:39Z</dcterms:modified>
</cp:coreProperties>
</file>