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7" r:id="rId3"/>
    <p:sldId id="268" r:id="rId4"/>
    <p:sldId id="269" r:id="rId5"/>
    <p:sldId id="270" r:id="rId6"/>
    <p:sldId id="275" r:id="rId7"/>
    <p:sldId id="398" r:id="rId8"/>
    <p:sldId id="263" r:id="rId9"/>
    <p:sldId id="276" r:id="rId10"/>
    <p:sldId id="399" r:id="rId11"/>
    <p:sldId id="394" r:id="rId12"/>
    <p:sldId id="395" r:id="rId13"/>
    <p:sldId id="400" r:id="rId14"/>
    <p:sldId id="401" r:id="rId15"/>
    <p:sldId id="402" r:id="rId16"/>
    <p:sldId id="403" r:id="rId17"/>
    <p:sldId id="260" r:id="rId18"/>
    <p:sldId id="388" r:id="rId19"/>
    <p:sldId id="387" r:id="rId20"/>
    <p:sldId id="38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44" autoAdjust="0"/>
    <p:restoredTop sz="94581" autoAdjust="0"/>
  </p:normalViewPr>
  <p:slideViewPr>
    <p:cSldViewPr snapToGrid="0">
      <p:cViewPr>
        <p:scale>
          <a:sx n="64" d="100"/>
          <a:sy n="64" d="100"/>
        </p:scale>
        <p:origin x="354" y="4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3545F-EB35-428B-8477-9E314F3938D6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E9E24-6CC4-4A40-94F8-8F3B2EDB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26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D24E30-A021-494F-8D7A-C07ACC0925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7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</a:t>
            </a:r>
            <a:r>
              <a:rPr lang="bn-BD" baseline="0" dirty="0">
                <a:latin typeface="NikoshBAN" panose="02000000000000000000" pitchFamily="2" charset="0"/>
                <a:cs typeface="NikoshBAN" panose="02000000000000000000" pitchFamily="2" charset="0"/>
              </a:rPr>
              <a:t> উপরের চিত্রগুলো দেখিয়ে বিভিন্ন প্রশ্ন জিজ্ঞাসা করে পাঠের শিরোনাম ঘোষনা করা হবে।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E9E24-6CC4-4A40-94F8-8F3B2EDB25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496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</a:t>
            </a:r>
            <a:r>
              <a:rPr lang="bn-BD" sz="2400" b="1" baseline="0" dirty="0">
                <a:latin typeface="NikoshBAN" panose="02000000000000000000" pitchFamily="2" charset="0"/>
                <a:cs typeface="NikoshBAN" panose="02000000000000000000" pitchFamily="2" charset="0"/>
              </a:rPr>
              <a:t> বিভিন্ন প্রশ্ন জিজ্ঞাসা করা যেতে পারে। 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E9E24-6CC4-4A40-94F8-8F3B2EDB25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058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</a:t>
            </a:r>
            <a:r>
              <a:rPr lang="bn-BD" baseline="0" dirty="0">
                <a:latin typeface="NikoshBAN" panose="02000000000000000000" pitchFamily="2" charset="0"/>
                <a:cs typeface="NikoshBAN" panose="02000000000000000000" pitchFamily="2" charset="0"/>
              </a:rPr>
              <a:t> বিভিন্ন প্রশ্ন জিজ্ঞাসা করা যেতে পারে।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E9E24-6CC4-4A40-94F8-8F3B2EDB25B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19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24E30-A021-494F-8D7A-C07ACC0925D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7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24E30-A021-494F-8D7A-C07ACC0925D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999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E9E24-6CC4-4A40-94F8-8F3B2EDB25B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80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22D20-DD9F-449C-95DB-7CC5934AFD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A68361-C226-48F3-B309-4924B73066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668CF-7D51-4BC9-A60B-0C1BD642C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BFA51-C6CA-4A1D-92D9-BF8ED00F9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2AB0E-9055-4BA4-AEE3-F8A834DB8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54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5274A-DF81-44C3-A75E-94BEBEBA2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0FCC67-2AE4-4101-B278-09BD6181CF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6752F-D421-481E-BDDD-C0AF2073A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E453A-D7C8-4FE1-8EB8-4176F89D0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0DF8A6-4B2F-42EF-8B32-D5B64D1DF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70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14401A-9465-45FE-A1F3-21FFA59218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20CEFB-103B-4FBC-B870-29705FF53D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C44C0-F998-48A0-A5DA-8F40CFD23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C0671-D39B-435A-BF5F-D69BA0987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8187B-1EF1-44FB-BC7C-067F76E12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804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4E50F-C6AA-478B-8189-EC67C5AE9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2CAED-5F48-4747-A1FE-824D81358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BB3DD-BE28-4FE9-BC8D-5A874BF88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5033F-C76D-4FF4-A13A-8EFAEA441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E39C3-2CCD-4D2A-B223-CD51CBB8C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787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64293-3A90-413F-828D-89DC08351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D129E4-1491-4CD2-AF3F-1C067D8DB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A02CE-733E-4603-96F2-3FCAD70C8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6F50B-A419-4D9D-BDDA-6B91576FA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59FE7-A971-40AB-8E06-3AD7234B1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6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D2927-80A6-4EEC-B1C5-357EA9D4B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D21B2-67EE-4039-8EFD-B08ED51E2C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717D61-990E-4E51-8862-7C815F4EE4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1D44C6-934A-456A-8A5C-6412DB59F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0B3164-61A5-4FB1-B91B-00A4BDE01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DEFF68-BDEB-4998-9FC3-3A4AFFDB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453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176C7-0F1C-447D-8FB6-5DDA007D5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33B42B-5006-47C6-ADF1-6D130ACCE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ED672-F527-4292-A44A-A437FACB72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29BEF0-0B7A-4FC0-AB62-21F7946A20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4C9AA1-C592-428C-80F0-B1ABC23B07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55287D-318E-4722-A3D2-E699BD2EE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7D5AEC-0BA2-49C8-8BFE-B9E01318A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130877-8901-40BE-BB53-39F21A038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415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80307-858A-4DE7-8D7A-0027690FD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EAF017-B0C9-4668-B69C-21657A33D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FCA7EF-FDB2-4F39-8951-6DC35E0CC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02E5E1-CD8F-4DCF-AB23-950E577B2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526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7FA616-EF03-4454-A5AE-23C9C3A32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CCC2EB-53FA-4C55-ABD6-FF8C6655D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B98AF2-A6F9-4413-9714-15113242A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203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4F544-EAB6-44C2-A3B9-7DAEA3E97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414C4-56B9-4B56-94A6-B6394BCA9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07609A-CE9D-47C8-B683-A5F38B3FCF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6307F-2F6E-4CC7-9352-F93960099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B1AAD1-EE75-4A8B-93D4-14D771396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EF0AD1-7954-4A24-B2F3-AFB31CCB0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5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85560-7F46-41CD-9AF0-70825347D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D73C7E-86DE-46A8-A679-8657D2AAB7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DABBA5-F509-447D-A657-28C922913C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1839E-39D8-4DF2-8F33-CA2D24AEF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289B70-6E31-4513-AD8E-32FC239C0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3044B2-C61B-42F4-8A06-E748BFD27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40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94C0F2-F650-492B-B6FE-9E9B0A955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24B7E2-F76A-4DBF-8921-00C659ED1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D4001-4CEA-4B9F-82A9-1CC06FF851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1076D-1D60-4ECD-9C3B-429E722D4AE6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A486C-EF69-4DF6-AB40-2B5BC3375D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55F21-A3A3-45FD-B573-03846C06F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47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24182" y="488662"/>
            <a:ext cx="60388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মাল্টিমিডিয়া ক্লাসে উপস্থিত সকলকে </a:t>
            </a:r>
          </a:p>
        </p:txBody>
      </p:sp>
      <p:sp>
        <p:nvSpPr>
          <p:cNvPr id="6" name="Rectangle 5"/>
          <p:cNvSpPr/>
          <p:nvPr/>
        </p:nvSpPr>
        <p:spPr>
          <a:xfrm>
            <a:off x="3352800" y="1524000"/>
            <a:ext cx="5486399" cy="312419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90500" h="190500"/>
          </a:sp3d>
        </p:spPr>
        <p:txBody>
          <a:bodyPr wrap="none">
            <a:prstTxWarp prst="textPlain">
              <a:avLst/>
            </a:prstTxWarp>
            <a:spAutoFit/>
          </a:bodyPr>
          <a:lstStyle/>
          <a:p>
            <a:pPr algn="ctr"/>
            <a:r>
              <a:rPr lang="bn-IN" sz="4000" b="1" dirty="0">
                <a:ln w="28575">
                  <a:solidFill>
                    <a:schemeClr val="tx1"/>
                  </a:solidFill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750" y="2514600"/>
            <a:ext cx="2857500" cy="3143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50" y="2387600"/>
            <a:ext cx="2857500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74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93692" y="2249027"/>
            <a:ext cx="3602298" cy="828698"/>
            <a:chOff x="2056877" y="3276219"/>
            <a:chExt cx="4082766" cy="1027444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4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5" name="Rectangle 4"/>
            <p:cNvSpPr/>
            <p:nvPr/>
          </p:nvSpPr>
          <p:spPr>
            <a:xfrm>
              <a:off x="2056877" y="3276219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1014429" y="2184031"/>
            <a:ext cx="3119206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844631" y="-276532"/>
            <a:ext cx="339595" cy="2457433"/>
            <a:chOff x="5181166" y="85591"/>
            <a:chExt cx="352884" cy="2933009"/>
          </a:xfrm>
        </p:grpSpPr>
        <p:sp>
          <p:nvSpPr>
            <p:cNvPr id="8" name="Can 7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Merge 8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Delay 9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943179" y="2883946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545622" y="2899941"/>
            <a:ext cx="3602298" cy="828698"/>
            <a:chOff x="2056877" y="3276221"/>
            <a:chExt cx="4082766" cy="1027444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4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15" name="Rectangle 14"/>
            <p:cNvSpPr/>
            <p:nvPr/>
          </p:nvSpPr>
          <p:spPr>
            <a:xfrm>
              <a:off x="2056877" y="3276221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65542" y="3557846"/>
            <a:ext cx="3602298" cy="828698"/>
            <a:chOff x="2056877" y="3276219"/>
            <a:chExt cx="4082766" cy="1027444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4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19" name="Rectangle 18"/>
            <p:cNvSpPr/>
            <p:nvPr/>
          </p:nvSpPr>
          <p:spPr>
            <a:xfrm>
              <a:off x="2056877" y="3276219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85883" y="471939"/>
            <a:ext cx="339595" cy="2457433"/>
            <a:chOff x="5181166" y="85591"/>
            <a:chExt cx="352884" cy="2933009"/>
          </a:xfrm>
        </p:grpSpPr>
        <p:sp>
          <p:nvSpPr>
            <p:cNvPr id="21" name="Can 20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lowchart: Merge 21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lowchart: Delay 22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82551" y="1090873"/>
            <a:ext cx="339595" cy="2457433"/>
            <a:chOff x="5181166" y="85591"/>
            <a:chExt cx="352884" cy="2933009"/>
          </a:xfrm>
        </p:grpSpPr>
        <p:sp>
          <p:nvSpPr>
            <p:cNvPr id="25" name="Can 24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lowchart: Merge 25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lowchart: Delay 26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943179" y="3527418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8596798" y="3108653"/>
            <a:ext cx="463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8941C1D-8BEC-42E4-ABAE-6F32111916BE}"/>
                  </a:ext>
                </a:extLst>
              </p:cNvPr>
              <p:cNvSpPr txBox="1"/>
              <p:nvPr/>
            </p:nvSpPr>
            <p:spPr>
              <a:xfrm>
                <a:off x="291016" y="4988529"/>
                <a:ext cx="1173912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মনে করি, একটি চতুর্ভুজের তিনটি বাহু 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b,c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এবং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a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ও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b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বাহুর অন্তর্ভুক্ত কোণ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bn-BD" sz="3600">
                        <a:latin typeface="Cambria Math" panose="02040503050406030204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bn-BD" sz="36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bn-BD" sz="3600" b="0" i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এবং </m:t>
                    </m:r>
                    <m:r>
                      <m:rPr>
                        <m:nor/>
                      </m:rPr>
                      <a: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a</m:t>
                    </m:r>
                    <m:r>
                      <m:rPr>
                        <m:nor/>
                      </m:rPr>
                      <a:rPr lang="bn-BD" sz="3600" b="0" i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 </m:t>
                    </m:r>
                    <m:r>
                      <m:rPr>
                        <m:nor/>
                      </m:rPr>
                      <a:rPr lang="bn-BD" sz="3600" b="0" i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ও</m:t>
                    </m:r>
                    <m:r>
                      <m:rPr>
                        <m:nor/>
                      </m:rPr>
                      <a:rPr lang="en-US" sz="3600" b="0" i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 </m:t>
                    </m:r>
                    <m:r>
                      <m:rPr>
                        <m:nor/>
                      </m:rPr>
                      <a:rPr lang="en-US" sz="3600" b="0" i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c</m:t>
                    </m:r>
                  </m:oMath>
                </a14:m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বাহুর অন্তর্ভুক্ত কোণ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y</m:t>
                    </m:r>
                    <m:r>
                      <m:rPr>
                        <m:nor/>
                      </m:rPr>
                      <a:rPr lang="en-US" sz="36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দেওয়া আছে। চতুর্ভুজটি আঁকতে হবে।    </a:t>
                </a:r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98941C1D-8BEC-42E4-ABAE-6F32111916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016" y="4988529"/>
                <a:ext cx="11739124" cy="1200329"/>
              </a:xfrm>
              <a:prstGeom prst="rect">
                <a:avLst/>
              </a:prstGeom>
              <a:blipFill rotWithShape="0">
                <a:blip r:embed="rId3"/>
                <a:stretch>
                  <a:fillRect l="-1610" t="-7614" r="-2338" b="-19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/>
          <p:cNvSpPr txBox="1"/>
          <p:nvPr/>
        </p:nvSpPr>
        <p:spPr>
          <a:xfrm>
            <a:off x="4870274" y="3267475"/>
            <a:ext cx="463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X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4569956" y="3409136"/>
            <a:ext cx="3602298" cy="828698"/>
            <a:chOff x="2056877" y="3276219"/>
            <a:chExt cx="4082766" cy="1027444"/>
          </a:xfrm>
        </p:grpSpPr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65" name="Picture 64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4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66" name="Rectangle 65"/>
            <p:cNvSpPr/>
            <p:nvPr/>
          </p:nvSpPr>
          <p:spPr>
            <a:xfrm>
              <a:off x="2056877" y="3276219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115408" y="922420"/>
            <a:ext cx="339595" cy="2457433"/>
            <a:chOff x="5181166" y="85591"/>
            <a:chExt cx="352884" cy="2933009"/>
          </a:xfrm>
        </p:grpSpPr>
        <p:sp>
          <p:nvSpPr>
            <p:cNvPr id="68" name="Can 67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lowchart: Merge 68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lowchart: Delay 69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5260517" y="3374030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5273917" y="1139545"/>
            <a:ext cx="1037106" cy="22403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/>
          <p:cNvGrpSpPr/>
          <p:nvPr/>
        </p:nvGrpSpPr>
        <p:grpSpPr>
          <a:xfrm>
            <a:off x="5102981" y="931886"/>
            <a:ext cx="339595" cy="2457433"/>
            <a:chOff x="5181166" y="85591"/>
            <a:chExt cx="352884" cy="2933009"/>
          </a:xfrm>
        </p:grpSpPr>
        <p:sp>
          <p:nvSpPr>
            <p:cNvPr id="74" name="Can 73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lowchart: Merge 74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lowchart: Delay 75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8317868" y="3409136"/>
            <a:ext cx="3602298" cy="828698"/>
            <a:chOff x="2056877" y="3276219"/>
            <a:chExt cx="4082766" cy="1027444"/>
          </a:xfrm>
        </p:grpSpPr>
        <p:pic>
          <p:nvPicPr>
            <p:cNvPr id="79" name="Picture 78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4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81" name="Rectangle 80"/>
            <p:cNvSpPr/>
            <p:nvPr/>
          </p:nvSpPr>
          <p:spPr>
            <a:xfrm>
              <a:off x="2056877" y="3276219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8863320" y="922420"/>
            <a:ext cx="339595" cy="2457433"/>
            <a:chOff x="5181166" y="85591"/>
            <a:chExt cx="352884" cy="2933009"/>
          </a:xfrm>
        </p:grpSpPr>
        <p:sp>
          <p:nvSpPr>
            <p:cNvPr id="83" name="Can 82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lowchart: Merge 83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lowchart: Delay 84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9008429" y="3374030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9021829" y="1139545"/>
            <a:ext cx="1037106" cy="22403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>
            <a:off x="8850893" y="931886"/>
            <a:ext cx="339595" cy="2457433"/>
            <a:chOff x="5181166" y="85591"/>
            <a:chExt cx="352884" cy="2933009"/>
          </a:xfrm>
        </p:grpSpPr>
        <p:sp>
          <p:nvSpPr>
            <p:cNvPr id="89" name="Can 88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lowchart: Merge 89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lowchart: Delay 90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3" name="TextBox 92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375803" y="1909241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353225" y="2597865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330647" y="3218754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94009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1.11111E-6 L 0.25 1.11111E-6 " pathEditMode="relative" rAng="0" ptsTypes="AA">
                                      <p:cBhvr>
                                        <p:cTn id="15" dur="2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3.33333E-6 L 0.21589 -0.0044 " pathEditMode="relative" rAng="0" ptsTypes="AA">
                                      <p:cBhvr>
                                        <p:cTn id="43" dur="28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94" y="-231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0.21615 0.00602 " pathEditMode="relative" rAng="0" ptsTypes="AA">
                                      <p:cBhvr>
                                        <p:cTn id="69" dur="28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07" y="301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2.59259E-6 L 0.21615 0.00602 " pathEditMode="relative" rAng="0" ptsTypes="AA">
                                      <p:cBhvr>
                                        <p:cTn id="104" dur="28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07" y="301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3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960000">
                                      <p:cBhvr>
                                        <p:cTn id="116" dur="3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83 2.59259E-6 L -0.09675 -0.1794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53" y="-8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82 0.05787 L 0.08516 -0.3169 " pathEditMode="relative" rAng="0" ptsTypes="AA">
                                      <p:cBhvr>
                                        <p:cTn id="125" dur="28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92" y="-18750"/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3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2.59259E-6 L 0.21615 0.00602 " pathEditMode="relative" rAng="0" ptsTypes="AA">
                                      <p:cBhvr>
                                        <p:cTn id="159" dur="28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07" y="301"/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2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3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960000">
                                      <p:cBhvr>
                                        <p:cTn id="171" dur="3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2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83 2.59259E-6 L -0.09675 -0.1794 " pathEditMode="relative" rAng="0" ptsTypes="AA">
                                      <p:cBhvr>
                                        <p:cTn id="173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53" y="-8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82 0.05787 L 0.08516 -0.3169 " pathEditMode="relative" rAng="0" ptsTypes="AA">
                                      <p:cBhvr>
                                        <p:cTn id="180" dur="28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92" y="-18750"/>
                                    </p:animMotion>
                                  </p:childTnLst>
                                </p:cTn>
                              </p:par>
                              <p:par>
                                <p:cTn id="1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3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1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7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500"/>
                            </p:stCondLst>
                            <p:childTnLst>
                              <p:par>
                                <p:cTn id="2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 tmFilter="0,0; .5, 1; 1, 1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62" grpId="0"/>
      <p:bldP spid="93" grpId="0"/>
      <p:bldP spid="94" grpId="0"/>
      <p:bldP spid="9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885097" y="2118956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864160" y="2709791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Arc 6"/>
          <p:cNvSpPr/>
          <p:nvPr/>
        </p:nvSpPr>
        <p:spPr>
          <a:xfrm>
            <a:off x="8944198" y="3627694"/>
            <a:ext cx="45719" cy="859833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935411" y="1400114"/>
            <a:ext cx="3119206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375803" y="1107727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353225" y="1796351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5913938" y="3888554"/>
            <a:ext cx="4096766" cy="828698"/>
            <a:chOff x="2056877" y="3276219"/>
            <a:chExt cx="4082766" cy="1027444"/>
          </a:xfrm>
        </p:grpSpPr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4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54" name="Rectangle 53"/>
            <p:cNvSpPr/>
            <p:nvPr/>
          </p:nvSpPr>
          <p:spPr>
            <a:xfrm>
              <a:off x="2056877" y="3276219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744140" y="1431121"/>
            <a:ext cx="339595" cy="2457433"/>
            <a:chOff x="5181166" y="85591"/>
            <a:chExt cx="352884" cy="2933009"/>
          </a:xfrm>
        </p:grpSpPr>
        <p:sp>
          <p:nvSpPr>
            <p:cNvPr id="56" name="Can 55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lowchart: Merge 56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lowchart: Delay 57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5913938" y="3888554"/>
            <a:ext cx="4096766" cy="2"/>
          </a:xfrm>
          <a:prstGeom prst="line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 rot="21185939">
            <a:off x="3238671" y="1060688"/>
            <a:ext cx="5776119" cy="5768622"/>
            <a:chOff x="2201437" y="41312"/>
            <a:chExt cx="5776119" cy="5768622"/>
          </a:xfrm>
        </p:grpSpPr>
        <p:grpSp>
          <p:nvGrpSpPr>
            <p:cNvPr id="71" name="Group 70"/>
            <p:cNvGrpSpPr/>
            <p:nvPr/>
          </p:nvGrpSpPr>
          <p:grpSpPr>
            <a:xfrm rot="10800000">
              <a:off x="4825712" y="2689407"/>
              <a:ext cx="3151844" cy="2391269"/>
              <a:chOff x="3392023" y="2019967"/>
              <a:chExt cx="3151844" cy="2391269"/>
            </a:xfrm>
          </p:grpSpPr>
          <p:sp>
            <p:nvSpPr>
              <p:cNvPr id="73" name="Pentagon 72"/>
              <p:cNvSpPr/>
              <p:nvPr/>
            </p:nvSpPr>
            <p:spPr>
              <a:xfrm rot="13239619" flipH="1">
                <a:off x="5980138" y="4061774"/>
                <a:ext cx="562777" cy="68445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Trapezoid 73"/>
              <p:cNvSpPr/>
              <p:nvPr/>
            </p:nvSpPr>
            <p:spPr>
              <a:xfrm rot="7829402" flipH="1">
                <a:off x="5450481" y="2499377"/>
                <a:ext cx="215608" cy="1971164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Can 74"/>
              <p:cNvSpPr/>
              <p:nvPr/>
            </p:nvSpPr>
            <p:spPr>
              <a:xfrm flipH="1">
                <a:off x="4645663" y="2019967"/>
                <a:ext cx="147421" cy="638827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 flipH="1">
                <a:off x="4558204" y="2588953"/>
                <a:ext cx="327019" cy="327019"/>
              </a:xfrm>
              <a:prstGeom prst="ellipse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Trapezoid 76"/>
              <p:cNvSpPr/>
              <p:nvPr/>
            </p:nvSpPr>
            <p:spPr>
              <a:xfrm rot="13396479" flipH="1">
                <a:off x="3923450" y="2624754"/>
                <a:ext cx="234907" cy="1786482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Pentagon 77"/>
              <p:cNvSpPr/>
              <p:nvPr/>
            </p:nvSpPr>
            <p:spPr>
              <a:xfrm rot="16379183" flipH="1">
                <a:off x="2770746" y="3547904"/>
                <a:ext cx="1406356" cy="163802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9" name="Group 78"/>
              <p:cNvGrpSpPr/>
              <p:nvPr/>
            </p:nvGrpSpPr>
            <p:grpSpPr>
              <a:xfrm flipH="1">
                <a:off x="4645663" y="2670280"/>
                <a:ext cx="152102" cy="152102"/>
                <a:chOff x="5747657" y="2318657"/>
                <a:chExt cx="217714" cy="217714"/>
              </a:xfrm>
            </p:grpSpPr>
            <p:sp>
              <p:nvSpPr>
                <p:cNvPr id="80" name="Oval 79"/>
                <p:cNvSpPr/>
                <p:nvPr/>
              </p:nvSpPr>
              <p:spPr>
                <a:xfrm>
                  <a:off x="5747657" y="2318657"/>
                  <a:ext cx="217714" cy="217714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5856514" y="2327030"/>
                  <a:ext cx="0" cy="187569"/>
                </a:xfrm>
                <a:prstGeom prst="line">
                  <a:avLst/>
                </a:prstGeom>
                <a:ln w="571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2" name="Oval 71"/>
            <p:cNvSpPr/>
            <p:nvPr/>
          </p:nvSpPr>
          <p:spPr>
            <a:xfrm>
              <a:off x="2201437" y="41312"/>
              <a:ext cx="5768622" cy="576862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TextBox 81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5473386" y="3718128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9983871" y="3686997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8995126" y="3835903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grpSp>
        <p:nvGrpSpPr>
          <p:cNvPr id="59" name="Group 58"/>
          <p:cNvGrpSpPr/>
          <p:nvPr/>
        </p:nvGrpSpPr>
        <p:grpSpPr>
          <a:xfrm rot="10800000">
            <a:off x="890255" y="1262779"/>
            <a:ext cx="3151844" cy="2391269"/>
            <a:chOff x="3392023" y="2019967"/>
            <a:chExt cx="3151844" cy="2391269"/>
          </a:xfrm>
        </p:grpSpPr>
        <p:sp>
          <p:nvSpPr>
            <p:cNvPr id="60" name="Pentagon 59"/>
            <p:cNvSpPr/>
            <p:nvPr/>
          </p:nvSpPr>
          <p:spPr>
            <a:xfrm rot="13239619" flipH="1">
              <a:off x="5980138" y="4061774"/>
              <a:ext cx="562777" cy="68445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rapezoid 60"/>
            <p:cNvSpPr/>
            <p:nvPr/>
          </p:nvSpPr>
          <p:spPr>
            <a:xfrm rot="7829402" flipH="1">
              <a:off x="5450481" y="2499377"/>
              <a:ext cx="215608" cy="1971164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Can 61"/>
            <p:cNvSpPr/>
            <p:nvPr/>
          </p:nvSpPr>
          <p:spPr>
            <a:xfrm flipH="1">
              <a:off x="4645663" y="2019967"/>
              <a:ext cx="147421" cy="638827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 flipH="1">
              <a:off x="4558204" y="2588953"/>
              <a:ext cx="327019" cy="327019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rapezoid 63"/>
            <p:cNvSpPr/>
            <p:nvPr/>
          </p:nvSpPr>
          <p:spPr>
            <a:xfrm rot="13396479" flipH="1">
              <a:off x="3923450" y="2624754"/>
              <a:ext cx="234907" cy="1786482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Pentagon 64"/>
            <p:cNvSpPr/>
            <p:nvPr/>
          </p:nvSpPr>
          <p:spPr>
            <a:xfrm rot="16379183" flipH="1">
              <a:off x="2770746" y="3547904"/>
              <a:ext cx="1406356" cy="16380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6" name="Group 65"/>
            <p:cNvGrpSpPr/>
            <p:nvPr/>
          </p:nvGrpSpPr>
          <p:grpSpPr>
            <a:xfrm flipH="1">
              <a:off x="4645663" y="2670280"/>
              <a:ext cx="152102" cy="152102"/>
              <a:chOff x="5747657" y="2318657"/>
              <a:chExt cx="217714" cy="217714"/>
            </a:xfrm>
          </p:grpSpPr>
          <p:sp>
            <p:nvSpPr>
              <p:cNvPr id="67" name="Oval 66"/>
              <p:cNvSpPr/>
              <p:nvPr/>
            </p:nvSpPr>
            <p:spPr>
              <a:xfrm>
                <a:off x="5747657" y="2318657"/>
                <a:ext cx="217714" cy="217714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8" name="Straight Connector 67"/>
              <p:cNvCxnSpPr/>
              <p:nvPr/>
            </p:nvCxnSpPr>
            <p:spPr>
              <a:xfrm>
                <a:off x="5856514" y="2327030"/>
                <a:ext cx="0" cy="187569"/>
              </a:xfrm>
              <a:prstGeom prst="line">
                <a:avLst/>
              </a:prstGeom>
              <a:ln w="571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E14C2ECC-60AA-4641-9269-6B9243E10638}"/>
              </a:ext>
            </a:extLst>
          </p:cNvPr>
          <p:cNvSpPr/>
          <p:nvPr/>
        </p:nvSpPr>
        <p:spPr>
          <a:xfrm>
            <a:off x="110206" y="119458"/>
            <a:ext cx="1507909" cy="722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অঙ্কন : 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330647" y="2417240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62366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1.48148E-6 L 0.33593 0.00903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97" y="44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00000">
                                      <p:cBhvr>
                                        <p:cTn id="53" dur="3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2" grpId="0"/>
      <p:bldP spid="83" grpId="0"/>
      <p:bldP spid="8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rc 8"/>
          <p:cNvSpPr/>
          <p:nvPr/>
        </p:nvSpPr>
        <p:spPr>
          <a:xfrm rot="17214904">
            <a:off x="5316894" y="3979975"/>
            <a:ext cx="365466" cy="409981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rc 1"/>
          <p:cNvSpPr/>
          <p:nvPr/>
        </p:nvSpPr>
        <p:spPr>
          <a:xfrm rot="490904">
            <a:off x="8012713" y="1392970"/>
            <a:ext cx="1619861" cy="1664354"/>
          </a:xfrm>
          <a:prstGeom prst="arc">
            <a:avLst>
              <a:gd name="adj1" fmla="val 16601818"/>
              <a:gd name="adj2" fmla="val 23927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>
            <a:off x="8108817" y="4654987"/>
            <a:ext cx="45719" cy="859833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777365" y="745356"/>
            <a:ext cx="3119206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217757" y="452969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706115" y="1445271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195179" y="1141593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11655" y="2120405"/>
            <a:ext cx="40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X</a:t>
            </a:r>
          </a:p>
        </p:txBody>
      </p:sp>
      <p:grpSp>
        <p:nvGrpSpPr>
          <p:cNvPr id="55" name="Group 54"/>
          <p:cNvGrpSpPr/>
          <p:nvPr/>
        </p:nvGrpSpPr>
        <p:grpSpPr>
          <a:xfrm>
            <a:off x="4876860" y="2467263"/>
            <a:ext cx="339595" cy="2457433"/>
            <a:chOff x="5181166" y="85591"/>
            <a:chExt cx="352884" cy="2933009"/>
          </a:xfrm>
        </p:grpSpPr>
        <p:sp>
          <p:nvSpPr>
            <p:cNvPr id="56" name="Can 55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lowchart: Merge 56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lowchart: Delay 57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5044686" y="4915847"/>
            <a:ext cx="4096766" cy="2"/>
          </a:xfrm>
          <a:prstGeom prst="line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4604134" y="4745421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9114619" y="4714290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8125874" y="4863196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sp>
        <p:nvSpPr>
          <p:cNvPr id="5" name="Arc 4"/>
          <p:cNvSpPr/>
          <p:nvPr/>
        </p:nvSpPr>
        <p:spPr>
          <a:xfrm rot="21437763">
            <a:off x="4266126" y="3974970"/>
            <a:ext cx="1737640" cy="1815283"/>
          </a:xfrm>
          <a:prstGeom prst="arc">
            <a:avLst>
              <a:gd name="adj1" fmla="val 16664809"/>
              <a:gd name="adj2" fmla="val 95321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8" name="Group 127"/>
          <p:cNvGrpSpPr/>
          <p:nvPr/>
        </p:nvGrpSpPr>
        <p:grpSpPr>
          <a:xfrm rot="18290030">
            <a:off x="3071726" y="2773846"/>
            <a:ext cx="4120738" cy="4120738"/>
            <a:chOff x="3289464" y="356259"/>
            <a:chExt cx="4120738" cy="4120738"/>
          </a:xfrm>
        </p:grpSpPr>
        <p:grpSp>
          <p:nvGrpSpPr>
            <p:cNvPr id="129" name="Group 128"/>
            <p:cNvGrpSpPr/>
            <p:nvPr/>
          </p:nvGrpSpPr>
          <p:grpSpPr>
            <a:xfrm rot="10427851">
              <a:off x="5365721" y="2202326"/>
              <a:ext cx="893123" cy="2232959"/>
              <a:chOff x="5365173" y="1978403"/>
              <a:chExt cx="579565" cy="1449011"/>
            </a:xfrm>
          </p:grpSpPr>
          <p:sp>
            <p:nvSpPr>
              <p:cNvPr id="131" name="Trapezoid 130"/>
              <p:cNvSpPr/>
              <p:nvPr/>
            </p:nvSpPr>
            <p:spPr>
              <a:xfrm rot="12191668" flipH="1">
                <a:off x="5531989" y="2366818"/>
                <a:ext cx="155556" cy="748812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Pentagon 131"/>
              <p:cNvSpPr/>
              <p:nvPr/>
            </p:nvSpPr>
            <p:spPr>
              <a:xfrm rot="15621917" flipH="1">
                <a:off x="5804519" y="3185605"/>
                <a:ext cx="242921" cy="37517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Trapezoid 132"/>
              <p:cNvSpPr/>
              <p:nvPr/>
            </p:nvSpPr>
            <p:spPr>
              <a:xfrm rot="10278202" flipH="1">
                <a:off x="5784617" y="2351724"/>
                <a:ext cx="147021" cy="850848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Can 133"/>
              <p:cNvSpPr/>
              <p:nvPr/>
            </p:nvSpPr>
            <p:spPr>
              <a:xfrm rot="277767" flipH="1">
                <a:off x="5756978" y="1978403"/>
                <a:ext cx="75333" cy="32477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/>
              <p:cNvSpPr/>
              <p:nvPr/>
            </p:nvSpPr>
            <p:spPr>
              <a:xfrm rot="277767" flipH="1">
                <a:off x="5695333" y="2267078"/>
                <a:ext cx="167108" cy="166251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Pentagon 135"/>
              <p:cNvSpPr/>
              <p:nvPr/>
            </p:nvSpPr>
            <p:spPr>
              <a:xfrm rot="16656950" flipH="1">
                <a:off x="4976625" y="2955865"/>
                <a:ext cx="860097" cy="83001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7" name="Group 136"/>
              <p:cNvGrpSpPr/>
              <p:nvPr/>
            </p:nvGrpSpPr>
            <p:grpSpPr>
              <a:xfrm rot="277767" flipH="1">
                <a:off x="5740276" y="2308434"/>
                <a:ext cx="77725" cy="77326"/>
                <a:chOff x="5747657" y="2318657"/>
                <a:chExt cx="217714" cy="217714"/>
              </a:xfrm>
            </p:grpSpPr>
            <p:sp>
              <p:nvSpPr>
                <p:cNvPr id="138" name="Oval 137"/>
                <p:cNvSpPr/>
                <p:nvPr/>
              </p:nvSpPr>
              <p:spPr>
                <a:xfrm>
                  <a:off x="5747657" y="2318657"/>
                  <a:ext cx="217714" cy="217714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9" name="Straight Connector 138"/>
                <p:cNvCxnSpPr/>
                <p:nvPr/>
              </p:nvCxnSpPr>
              <p:spPr>
                <a:xfrm>
                  <a:off x="5856514" y="2327030"/>
                  <a:ext cx="0" cy="187569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30" name="Oval 129"/>
            <p:cNvSpPr/>
            <p:nvPr/>
          </p:nvSpPr>
          <p:spPr>
            <a:xfrm>
              <a:off x="3289464" y="356259"/>
              <a:ext cx="4120738" cy="412073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2" name="Oval 141"/>
          <p:cNvSpPr/>
          <p:nvPr/>
        </p:nvSpPr>
        <p:spPr>
          <a:xfrm rot="11908069">
            <a:off x="8317756" y="178206"/>
            <a:ext cx="4120738" cy="412073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 rot="17476686">
            <a:off x="4094694" y="2937587"/>
            <a:ext cx="4096766" cy="828698"/>
            <a:chOff x="2056877" y="3276220"/>
            <a:chExt cx="4082766" cy="1027444"/>
          </a:xfrm>
        </p:grpSpPr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4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54" name="Rectangle 53"/>
            <p:cNvSpPr/>
            <p:nvPr/>
          </p:nvSpPr>
          <p:spPr>
            <a:xfrm>
              <a:off x="2056877" y="3276220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" name="Straight Connector 10"/>
          <p:cNvCxnSpPr/>
          <p:nvPr/>
        </p:nvCxnSpPr>
        <p:spPr>
          <a:xfrm flipV="1">
            <a:off x="5057653" y="1480804"/>
            <a:ext cx="1302708" cy="34117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706114" y="2055033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172601" y="1762482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8703636" y="2324163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8717036" y="89678"/>
            <a:ext cx="1037106" cy="22403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4558020">
            <a:off x="9850160" y="503715"/>
            <a:ext cx="1056087" cy="2294550"/>
            <a:chOff x="8050652" y="-119608"/>
            <a:chExt cx="1056087" cy="2294550"/>
          </a:xfrm>
        </p:grpSpPr>
        <p:sp>
          <p:nvSpPr>
            <p:cNvPr id="143" name="Trapezoid 142"/>
            <p:cNvSpPr/>
            <p:nvPr/>
          </p:nvSpPr>
          <p:spPr>
            <a:xfrm rot="12421349" flipH="1">
              <a:off x="8344950" y="465066"/>
              <a:ext cx="286201" cy="1153936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Pentagon 143"/>
            <p:cNvSpPr/>
            <p:nvPr/>
          </p:nvSpPr>
          <p:spPr>
            <a:xfrm rot="15500891" flipH="1">
              <a:off x="8885052" y="1734169"/>
              <a:ext cx="374347" cy="69027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Trapezoid 144"/>
            <p:cNvSpPr/>
            <p:nvPr/>
          </p:nvSpPr>
          <p:spPr>
            <a:xfrm rot="10157176" flipH="1">
              <a:off x="8816389" y="457031"/>
              <a:ext cx="270499" cy="1311176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an 145"/>
            <p:cNvSpPr/>
            <p:nvPr/>
          </p:nvSpPr>
          <p:spPr>
            <a:xfrm rot="156741" flipH="1">
              <a:off x="8771238" y="-119608"/>
              <a:ext cx="138603" cy="500478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 rot="156741" flipH="1">
              <a:off x="8656559" y="330317"/>
              <a:ext cx="307456" cy="256197"/>
            </a:xfrm>
            <a:prstGeom prst="ellipse">
              <a:avLst/>
            </a:prstGeom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Pentagon 147"/>
            <p:cNvSpPr/>
            <p:nvPr/>
          </p:nvSpPr>
          <p:spPr>
            <a:xfrm rot="16535924" flipH="1">
              <a:off x="7464292" y="1435873"/>
              <a:ext cx="1325429" cy="15271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9" name="Group 148"/>
            <p:cNvGrpSpPr/>
            <p:nvPr/>
          </p:nvGrpSpPr>
          <p:grpSpPr>
            <a:xfrm rot="156741" flipH="1">
              <a:off x="8739267" y="393970"/>
              <a:ext cx="143003" cy="119161"/>
              <a:chOff x="5747657" y="2318657"/>
              <a:chExt cx="217714" cy="217714"/>
            </a:xfrm>
          </p:grpSpPr>
          <p:sp>
            <p:nvSpPr>
              <p:cNvPr id="150" name="Oval 149"/>
              <p:cNvSpPr/>
              <p:nvPr/>
            </p:nvSpPr>
            <p:spPr>
              <a:xfrm>
                <a:off x="5747657" y="2318657"/>
                <a:ext cx="217714" cy="217714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1" name="Straight Connector 150"/>
              <p:cNvCxnSpPr/>
              <p:nvPr/>
            </p:nvCxnSpPr>
            <p:spPr>
              <a:xfrm>
                <a:off x="5856514" y="2327030"/>
                <a:ext cx="0" cy="187569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4" name="Group 103"/>
          <p:cNvGrpSpPr/>
          <p:nvPr/>
        </p:nvGrpSpPr>
        <p:grpSpPr>
          <a:xfrm rot="18614000">
            <a:off x="6738032" y="182726"/>
            <a:ext cx="4120738" cy="4120738"/>
            <a:chOff x="3289464" y="356259"/>
            <a:chExt cx="4120738" cy="4120738"/>
          </a:xfrm>
        </p:grpSpPr>
        <p:grpSp>
          <p:nvGrpSpPr>
            <p:cNvPr id="117" name="Group 116"/>
            <p:cNvGrpSpPr/>
            <p:nvPr/>
          </p:nvGrpSpPr>
          <p:grpSpPr>
            <a:xfrm rot="10427851">
              <a:off x="5365721" y="2202326"/>
              <a:ext cx="893123" cy="2232959"/>
              <a:chOff x="5365173" y="1978403"/>
              <a:chExt cx="579565" cy="1449011"/>
            </a:xfrm>
          </p:grpSpPr>
          <p:sp>
            <p:nvSpPr>
              <p:cNvPr id="119" name="Trapezoid 118"/>
              <p:cNvSpPr/>
              <p:nvPr/>
            </p:nvSpPr>
            <p:spPr>
              <a:xfrm rot="12191668" flipH="1">
                <a:off x="5531989" y="2366818"/>
                <a:ext cx="155556" cy="748812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Pentagon 119"/>
              <p:cNvSpPr/>
              <p:nvPr/>
            </p:nvSpPr>
            <p:spPr>
              <a:xfrm rot="15621917" flipH="1">
                <a:off x="5804519" y="3185605"/>
                <a:ext cx="242921" cy="37517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Trapezoid 120"/>
              <p:cNvSpPr/>
              <p:nvPr/>
            </p:nvSpPr>
            <p:spPr>
              <a:xfrm rot="10278202" flipH="1">
                <a:off x="5784617" y="2351724"/>
                <a:ext cx="147021" cy="850848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Can 121"/>
              <p:cNvSpPr/>
              <p:nvPr/>
            </p:nvSpPr>
            <p:spPr>
              <a:xfrm rot="277767" flipH="1">
                <a:off x="5756978" y="1978403"/>
                <a:ext cx="75333" cy="32477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 rot="277767" flipH="1">
                <a:off x="5695333" y="2267078"/>
                <a:ext cx="167108" cy="166251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Pentagon 123"/>
              <p:cNvSpPr/>
              <p:nvPr/>
            </p:nvSpPr>
            <p:spPr>
              <a:xfrm rot="16656950" flipH="1">
                <a:off x="4976625" y="2955865"/>
                <a:ext cx="860097" cy="83001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5" name="Group 124"/>
              <p:cNvGrpSpPr/>
              <p:nvPr/>
            </p:nvGrpSpPr>
            <p:grpSpPr>
              <a:xfrm rot="277767" flipH="1">
                <a:off x="5740276" y="2308434"/>
                <a:ext cx="77725" cy="77326"/>
                <a:chOff x="5747657" y="2318657"/>
                <a:chExt cx="217714" cy="217714"/>
              </a:xfrm>
            </p:grpSpPr>
            <p:sp>
              <p:nvSpPr>
                <p:cNvPr id="126" name="Oval 125"/>
                <p:cNvSpPr/>
                <p:nvPr/>
              </p:nvSpPr>
              <p:spPr>
                <a:xfrm>
                  <a:off x="5747657" y="2318657"/>
                  <a:ext cx="217714" cy="217714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5856514" y="2327030"/>
                  <a:ext cx="0" cy="187569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8" name="Oval 117"/>
            <p:cNvSpPr/>
            <p:nvPr/>
          </p:nvSpPr>
          <p:spPr>
            <a:xfrm>
              <a:off x="3289464" y="356259"/>
              <a:ext cx="4120738" cy="412073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 rot="4158012">
            <a:off x="6146298" y="2925610"/>
            <a:ext cx="1056087" cy="2294550"/>
            <a:chOff x="8050652" y="-119608"/>
            <a:chExt cx="1056087" cy="2294550"/>
          </a:xfrm>
        </p:grpSpPr>
        <p:sp>
          <p:nvSpPr>
            <p:cNvPr id="71" name="Trapezoid 70"/>
            <p:cNvSpPr/>
            <p:nvPr/>
          </p:nvSpPr>
          <p:spPr>
            <a:xfrm rot="12421349" flipH="1">
              <a:off x="8344950" y="465066"/>
              <a:ext cx="286201" cy="1153936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Pentagon 71"/>
            <p:cNvSpPr/>
            <p:nvPr/>
          </p:nvSpPr>
          <p:spPr>
            <a:xfrm rot="15500891" flipH="1">
              <a:off x="8885052" y="1734169"/>
              <a:ext cx="374347" cy="69027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rapezoid 72"/>
            <p:cNvSpPr/>
            <p:nvPr/>
          </p:nvSpPr>
          <p:spPr>
            <a:xfrm rot="10157176" flipH="1">
              <a:off x="8816389" y="457031"/>
              <a:ext cx="270499" cy="1311176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Can 73"/>
            <p:cNvSpPr/>
            <p:nvPr/>
          </p:nvSpPr>
          <p:spPr>
            <a:xfrm rot="156741" flipH="1">
              <a:off x="8771238" y="-119608"/>
              <a:ext cx="138603" cy="500478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 rot="156741" flipH="1">
              <a:off x="8656559" y="330317"/>
              <a:ext cx="307456" cy="256197"/>
            </a:xfrm>
            <a:prstGeom prst="ellipse">
              <a:avLst/>
            </a:prstGeom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Pentagon 75"/>
            <p:cNvSpPr/>
            <p:nvPr/>
          </p:nvSpPr>
          <p:spPr>
            <a:xfrm rot="16535924" flipH="1">
              <a:off x="7464292" y="1435873"/>
              <a:ext cx="1325429" cy="15271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7" name="Group 76"/>
            <p:cNvGrpSpPr/>
            <p:nvPr/>
          </p:nvGrpSpPr>
          <p:grpSpPr>
            <a:xfrm rot="156741" flipH="1">
              <a:off x="8739267" y="393970"/>
              <a:ext cx="143003" cy="119161"/>
              <a:chOff x="5747657" y="2318657"/>
              <a:chExt cx="217714" cy="217714"/>
            </a:xfrm>
          </p:grpSpPr>
          <p:sp>
            <p:nvSpPr>
              <p:cNvPr id="78" name="Oval 77"/>
              <p:cNvSpPr/>
              <p:nvPr/>
            </p:nvSpPr>
            <p:spPr>
              <a:xfrm>
                <a:off x="5747657" y="2318657"/>
                <a:ext cx="217714" cy="217714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9" name="Straight Connector 78"/>
              <p:cNvCxnSpPr/>
              <p:nvPr/>
            </p:nvCxnSpPr>
            <p:spPr>
              <a:xfrm>
                <a:off x="5856514" y="2327030"/>
                <a:ext cx="0" cy="187569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6094267" y="918487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38759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200000">
                                      <p:cBhvr>
                                        <p:cTn id="6" dur="3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200000">
                                      <p:cBhvr>
                                        <p:cTn id="23" dur="3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6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1.11111E-6 L 0.10547 -0.49514 " pathEditMode="relative" rAng="0" ptsTypes="AA">
                                      <p:cBhvr>
                                        <p:cTn id="65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73" y="-24769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5" grpId="0" animBg="1"/>
      <p:bldP spid="8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Arc 153"/>
          <p:cNvSpPr/>
          <p:nvPr/>
        </p:nvSpPr>
        <p:spPr>
          <a:xfrm rot="20573480">
            <a:off x="7477277" y="3945571"/>
            <a:ext cx="365466" cy="409981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Arc 109"/>
          <p:cNvSpPr/>
          <p:nvPr/>
        </p:nvSpPr>
        <p:spPr>
          <a:xfrm rot="14892922">
            <a:off x="7249300" y="3926868"/>
            <a:ext cx="1737640" cy="1815283"/>
          </a:xfrm>
          <a:prstGeom prst="arc">
            <a:avLst>
              <a:gd name="adj1" fmla="val 16664809"/>
              <a:gd name="adj2" fmla="val 396051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 rot="17214904">
            <a:off x="5316894" y="3979975"/>
            <a:ext cx="365466" cy="409981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rc 1"/>
          <p:cNvSpPr/>
          <p:nvPr/>
        </p:nvSpPr>
        <p:spPr>
          <a:xfrm rot="490904">
            <a:off x="8012713" y="1392970"/>
            <a:ext cx="1619861" cy="1664354"/>
          </a:xfrm>
          <a:prstGeom prst="arc">
            <a:avLst>
              <a:gd name="adj1" fmla="val 16601818"/>
              <a:gd name="adj2" fmla="val 23927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>
            <a:off x="8108817" y="4654987"/>
            <a:ext cx="45719" cy="859833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777365" y="745356"/>
            <a:ext cx="3119206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217757" y="452969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706115" y="1445271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195179" y="1141593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11655" y="2120405"/>
            <a:ext cx="40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Y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5044686" y="4915847"/>
            <a:ext cx="4096766" cy="2"/>
          </a:xfrm>
          <a:prstGeom prst="line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4604134" y="4745421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9114619" y="4714290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8125874" y="4863196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sp>
        <p:nvSpPr>
          <p:cNvPr id="5" name="Arc 4"/>
          <p:cNvSpPr/>
          <p:nvPr/>
        </p:nvSpPr>
        <p:spPr>
          <a:xfrm rot="21437763">
            <a:off x="4266126" y="3974970"/>
            <a:ext cx="1737640" cy="1815283"/>
          </a:xfrm>
          <a:prstGeom prst="arc">
            <a:avLst>
              <a:gd name="adj1" fmla="val 16664809"/>
              <a:gd name="adj2" fmla="val 95321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 rot="11908069">
            <a:off x="8317756" y="178206"/>
            <a:ext cx="4120738" cy="412073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5057653" y="1480804"/>
            <a:ext cx="1302708" cy="34117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706114" y="2055033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172601" y="1762482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8703636" y="2324163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8717036" y="89678"/>
            <a:ext cx="1037106" cy="22403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4558020">
            <a:off x="9850160" y="515590"/>
            <a:ext cx="1056087" cy="2294550"/>
            <a:chOff x="8050652" y="-119608"/>
            <a:chExt cx="1056087" cy="2294550"/>
          </a:xfrm>
        </p:grpSpPr>
        <p:sp>
          <p:nvSpPr>
            <p:cNvPr id="143" name="Trapezoid 142"/>
            <p:cNvSpPr/>
            <p:nvPr/>
          </p:nvSpPr>
          <p:spPr>
            <a:xfrm rot="12421349" flipH="1">
              <a:off x="8344950" y="465066"/>
              <a:ext cx="286201" cy="1153936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Pentagon 143"/>
            <p:cNvSpPr/>
            <p:nvPr/>
          </p:nvSpPr>
          <p:spPr>
            <a:xfrm rot="15500891" flipH="1">
              <a:off x="8885052" y="1734169"/>
              <a:ext cx="374347" cy="69027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Trapezoid 144"/>
            <p:cNvSpPr/>
            <p:nvPr/>
          </p:nvSpPr>
          <p:spPr>
            <a:xfrm rot="10157176" flipH="1">
              <a:off x="8816389" y="457031"/>
              <a:ext cx="270499" cy="1311176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an 145"/>
            <p:cNvSpPr/>
            <p:nvPr/>
          </p:nvSpPr>
          <p:spPr>
            <a:xfrm rot="156741" flipH="1">
              <a:off x="8771238" y="-119608"/>
              <a:ext cx="138603" cy="500478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 rot="156741" flipH="1">
              <a:off x="8656559" y="330317"/>
              <a:ext cx="307456" cy="256197"/>
            </a:xfrm>
            <a:prstGeom prst="ellipse">
              <a:avLst/>
            </a:prstGeom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Pentagon 147"/>
            <p:cNvSpPr/>
            <p:nvPr/>
          </p:nvSpPr>
          <p:spPr>
            <a:xfrm rot="16535924" flipH="1">
              <a:off x="7464292" y="1435873"/>
              <a:ext cx="1325429" cy="15271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9" name="Group 148"/>
            <p:cNvGrpSpPr/>
            <p:nvPr/>
          </p:nvGrpSpPr>
          <p:grpSpPr>
            <a:xfrm rot="156741" flipH="1">
              <a:off x="8739267" y="393970"/>
              <a:ext cx="143003" cy="119161"/>
              <a:chOff x="5747657" y="2318657"/>
              <a:chExt cx="217714" cy="217714"/>
            </a:xfrm>
          </p:grpSpPr>
          <p:sp>
            <p:nvSpPr>
              <p:cNvPr id="150" name="Oval 149"/>
              <p:cNvSpPr/>
              <p:nvPr/>
            </p:nvSpPr>
            <p:spPr>
              <a:xfrm>
                <a:off x="5747657" y="2318657"/>
                <a:ext cx="217714" cy="217714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1" name="Straight Connector 150"/>
              <p:cNvCxnSpPr/>
              <p:nvPr/>
            </p:nvCxnSpPr>
            <p:spPr>
              <a:xfrm>
                <a:off x="5856514" y="2327030"/>
                <a:ext cx="0" cy="187569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4" name="Group 103"/>
          <p:cNvGrpSpPr/>
          <p:nvPr/>
        </p:nvGrpSpPr>
        <p:grpSpPr>
          <a:xfrm rot="18614000">
            <a:off x="6738032" y="182726"/>
            <a:ext cx="4120738" cy="4120738"/>
            <a:chOff x="3289464" y="356259"/>
            <a:chExt cx="4120738" cy="4120738"/>
          </a:xfrm>
        </p:grpSpPr>
        <p:grpSp>
          <p:nvGrpSpPr>
            <p:cNvPr id="117" name="Group 116"/>
            <p:cNvGrpSpPr/>
            <p:nvPr/>
          </p:nvGrpSpPr>
          <p:grpSpPr>
            <a:xfrm rot="10427851">
              <a:off x="5365721" y="2202326"/>
              <a:ext cx="893123" cy="2232959"/>
              <a:chOff x="5365173" y="1978403"/>
              <a:chExt cx="579565" cy="1449011"/>
            </a:xfrm>
          </p:grpSpPr>
          <p:sp>
            <p:nvSpPr>
              <p:cNvPr id="119" name="Trapezoid 118"/>
              <p:cNvSpPr/>
              <p:nvPr/>
            </p:nvSpPr>
            <p:spPr>
              <a:xfrm rot="12191668" flipH="1">
                <a:off x="5531989" y="2366818"/>
                <a:ext cx="155556" cy="748812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Pentagon 119"/>
              <p:cNvSpPr/>
              <p:nvPr/>
            </p:nvSpPr>
            <p:spPr>
              <a:xfrm rot="15621917" flipH="1">
                <a:off x="5804519" y="3185605"/>
                <a:ext cx="242921" cy="37517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Trapezoid 120"/>
              <p:cNvSpPr/>
              <p:nvPr/>
            </p:nvSpPr>
            <p:spPr>
              <a:xfrm rot="10278202" flipH="1">
                <a:off x="5784617" y="2351724"/>
                <a:ext cx="147021" cy="850848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Can 121"/>
              <p:cNvSpPr/>
              <p:nvPr/>
            </p:nvSpPr>
            <p:spPr>
              <a:xfrm rot="277767" flipH="1">
                <a:off x="5756978" y="1978403"/>
                <a:ext cx="75333" cy="32477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 rot="277767" flipH="1">
                <a:off x="5695333" y="2267078"/>
                <a:ext cx="167108" cy="166251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Pentagon 123"/>
              <p:cNvSpPr/>
              <p:nvPr/>
            </p:nvSpPr>
            <p:spPr>
              <a:xfrm rot="16656950" flipH="1">
                <a:off x="4976625" y="2955865"/>
                <a:ext cx="860097" cy="83001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5" name="Group 124"/>
              <p:cNvGrpSpPr/>
              <p:nvPr/>
            </p:nvGrpSpPr>
            <p:grpSpPr>
              <a:xfrm rot="277767" flipH="1">
                <a:off x="5740276" y="2308434"/>
                <a:ext cx="77725" cy="77326"/>
                <a:chOff x="5747657" y="2318657"/>
                <a:chExt cx="217714" cy="217714"/>
              </a:xfrm>
            </p:grpSpPr>
            <p:sp>
              <p:nvSpPr>
                <p:cNvPr id="126" name="Oval 125"/>
                <p:cNvSpPr/>
                <p:nvPr/>
              </p:nvSpPr>
              <p:spPr>
                <a:xfrm>
                  <a:off x="5747657" y="2318657"/>
                  <a:ext cx="217714" cy="217714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5856514" y="2327030"/>
                  <a:ext cx="0" cy="187569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8" name="Oval 117"/>
            <p:cNvSpPr/>
            <p:nvPr/>
          </p:nvSpPr>
          <p:spPr>
            <a:xfrm>
              <a:off x="3289464" y="356259"/>
              <a:ext cx="4120738" cy="412073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6094267" y="918487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F</a:t>
            </a:r>
          </a:p>
        </p:txBody>
      </p:sp>
      <p:grpSp>
        <p:nvGrpSpPr>
          <p:cNvPr id="85" name="Group 84"/>
          <p:cNvGrpSpPr/>
          <p:nvPr/>
        </p:nvGrpSpPr>
        <p:grpSpPr>
          <a:xfrm rot="11625511">
            <a:off x="6007259" y="2816356"/>
            <a:ext cx="4120738" cy="4120738"/>
            <a:chOff x="3289464" y="356259"/>
            <a:chExt cx="4120738" cy="4120738"/>
          </a:xfrm>
        </p:grpSpPr>
        <p:grpSp>
          <p:nvGrpSpPr>
            <p:cNvPr id="86" name="Group 85"/>
            <p:cNvGrpSpPr/>
            <p:nvPr/>
          </p:nvGrpSpPr>
          <p:grpSpPr>
            <a:xfrm rot="10427851">
              <a:off x="5365721" y="2202326"/>
              <a:ext cx="893123" cy="2232959"/>
              <a:chOff x="5365173" y="1978403"/>
              <a:chExt cx="579565" cy="1449011"/>
            </a:xfrm>
          </p:grpSpPr>
          <p:sp>
            <p:nvSpPr>
              <p:cNvPr id="88" name="Trapezoid 87"/>
              <p:cNvSpPr/>
              <p:nvPr/>
            </p:nvSpPr>
            <p:spPr>
              <a:xfrm rot="12191668" flipH="1">
                <a:off x="5531989" y="2366818"/>
                <a:ext cx="155556" cy="748812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Pentagon 88"/>
              <p:cNvSpPr/>
              <p:nvPr/>
            </p:nvSpPr>
            <p:spPr>
              <a:xfrm rot="15621917" flipH="1">
                <a:off x="5804519" y="3185605"/>
                <a:ext cx="242921" cy="37517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Trapezoid 89"/>
              <p:cNvSpPr/>
              <p:nvPr/>
            </p:nvSpPr>
            <p:spPr>
              <a:xfrm rot="10278202" flipH="1">
                <a:off x="5784617" y="2351724"/>
                <a:ext cx="147021" cy="850848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Can 90"/>
              <p:cNvSpPr/>
              <p:nvPr/>
            </p:nvSpPr>
            <p:spPr>
              <a:xfrm rot="277767" flipH="1">
                <a:off x="5756978" y="1978403"/>
                <a:ext cx="75333" cy="32477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 rot="277767" flipH="1">
                <a:off x="5695333" y="2267078"/>
                <a:ext cx="167108" cy="166251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Pentagon 92"/>
              <p:cNvSpPr/>
              <p:nvPr/>
            </p:nvSpPr>
            <p:spPr>
              <a:xfrm rot="16656950" flipH="1">
                <a:off x="4976625" y="2955865"/>
                <a:ext cx="860097" cy="83001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4" name="Group 93"/>
              <p:cNvGrpSpPr/>
              <p:nvPr/>
            </p:nvGrpSpPr>
            <p:grpSpPr>
              <a:xfrm rot="277767" flipH="1">
                <a:off x="5740276" y="2308434"/>
                <a:ext cx="77725" cy="77326"/>
                <a:chOff x="5747657" y="2318657"/>
                <a:chExt cx="217714" cy="217714"/>
              </a:xfrm>
            </p:grpSpPr>
            <p:sp>
              <p:nvSpPr>
                <p:cNvPr id="95" name="Oval 94"/>
                <p:cNvSpPr/>
                <p:nvPr/>
              </p:nvSpPr>
              <p:spPr>
                <a:xfrm>
                  <a:off x="5747657" y="2318657"/>
                  <a:ext cx="217714" cy="217714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6" name="Straight Connector 95"/>
                <p:cNvCxnSpPr/>
                <p:nvPr/>
              </p:nvCxnSpPr>
              <p:spPr>
                <a:xfrm>
                  <a:off x="5856514" y="2327030"/>
                  <a:ext cx="0" cy="187569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7" name="Oval 86"/>
            <p:cNvSpPr/>
            <p:nvPr/>
          </p:nvSpPr>
          <p:spPr>
            <a:xfrm>
              <a:off x="3289464" y="356259"/>
              <a:ext cx="4120738" cy="412073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/>
          <p:nvPr/>
        </p:nvGrpSpPr>
        <p:grpSpPr>
          <a:xfrm rot="7560175">
            <a:off x="7719820" y="3883896"/>
            <a:ext cx="1056087" cy="2294550"/>
            <a:chOff x="8050652" y="-119608"/>
            <a:chExt cx="1056087" cy="2294550"/>
          </a:xfrm>
        </p:grpSpPr>
        <p:sp>
          <p:nvSpPr>
            <p:cNvPr id="112" name="Trapezoid 111"/>
            <p:cNvSpPr/>
            <p:nvPr/>
          </p:nvSpPr>
          <p:spPr>
            <a:xfrm rot="12421349" flipH="1">
              <a:off x="8344950" y="465066"/>
              <a:ext cx="286201" cy="1153936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Pentagon 112"/>
            <p:cNvSpPr/>
            <p:nvPr/>
          </p:nvSpPr>
          <p:spPr>
            <a:xfrm rot="15500891" flipH="1">
              <a:off x="8885052" y="1734169"/>
              <a:ext cx="374347" cy="69027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rapezoid 113"/>
            <p:cNvSpPr/>
            <p:nvPr/>
          </p:nvSpPr>
          <p:spPr>
            <a:xfrm rot="10157176" flipH="1">
              <a:off x="8816389" y="457031"/>
              <a:ext cx="270499" cy="1311176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an 114"/>
            <p:cNvSpPr/>
            <p:nvPr/>
          </p:nvSpPr>
          <p:spPr>
            <a:xfrm rot="156741" flipH="1">
              <a:off x="8771238" y="-119608"/>
              <a:ext cx="138603" cy="500478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 rot="156741" flipH="1">
              <a:off x="8656559" y="330317"/>
              <a:ext cx="307456" cy="256197"/>
            </a:xfrm>
            <a:prstGeom prst="ellipse">
              <a:avLst/>
            </a:prstGeom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Pentagon 139"/>
            <p:cNvSpPr/>
            <p:nvPr/>
          </p:nvSpPr>
          <p:spPr>
            <a:xfrm rot="16535924" flipH="1">
              <a:off x="7464292" y="1435873"/>
              <a:ext cx="1325429" cy="15271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1" name="Group 140"/>
            <p:cNvGrpSpPr/>
            <p:nvPr/>
          </p:nvGrpSpPr>
          <p:grpSpPr>
            <a:xfrm rot="156741" flipH="1">
              <a:off x="8739267" y="393970"/>
              <a:ext cx="143003" cy="119161"/>
              <a:chOff x="5747657" y="2318657"/>
              <a:chExt cx="217714" cy="217714"/>
            </a:xfrm>
          </p:grpSpPr>
          <p:sp>
            <p:nvSpPr>
              <p:cNvPr id="152" name="Oval 151"/>
              <p:cNvSpPr/>
              <p:nvPr/>
            </p:nvSpPr>
            <p:spPr>
              <a:xfrm>
                <a:off x="5747657" y="2318657"/>
                <a:ext cx="217714" cy="217714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3" name="Straight Connector 152"/>
              <p:cNvCxnSpPr/>
              <p:nvPr/>
            </p:nvCxnSpPr>
            <p:spPr>
              <a:xfrm>
                <a:off x="5856514" y="2327030"/>
                <a:ext cx="0" cy="187569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32054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200000">
                                      <p:cBhvr>
                                        <p:cTn id="6" dur="3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200000">
                                      <p:cBhvr>
                                        <p:cTn id="23" dur="3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0" animBg="1"/>
      <p:bldP spid="110" grpId="0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Arc 153"/>
          <p:cNvSpPr/>
          <p:nvPr/>
        </p:nvSpPr>
        <p:spPr>
          <a:xfrm rot="20573480">
            <a:off x="7477277" y="3945571"/>
            <a:ext cx="365466" cy="409981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Arc 109"/>
          <p:cNvSpPr/>
          <p:nvPr/>
        </p:nvSpPr>
        <p:spPr>
          <a:xfrm rot="14892922">
            <a:off x="7249300" y="3926868"/>
            <a:ext cx="1737640" cy="1815283"/>
          </a:xfrm>
          <a:prstGeom prst="arc">
            <a:avLst>
              <a:gd name="adj1" fmla="val 16664809"/>
              <a:gd name="adj2" fmla="val 95321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 rot="17214904">
            <a:off x="5316894" y="3979975"/>
            <a:ext cx="365466" cy="409981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>
            <a:off x="8108817" y="4654987"/>
            <a:ext cx="45719" cy="859833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777365" y="745356"/>
            <a:ext cx="3119206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217757" y="452969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706115" y="1445271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195179" y="1141593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11207" y="1570573"/>
            <a:ext cx="40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G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5044686" y="4915847"/>
            <a:ext cx="4096766" cy="2"/>
          </a:xfrm>
          <a:prstGeom prst="line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4604134" y="4745421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9114619" y="4714290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8125874" y="4863196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sp>
        <p:nvSpPr>
          <p:cNvPr id="5" name="Arc 4"/>
          <p:cNvSpPr/>
          <p:nvPr/>
        </p:nvSpPr>
        <p:spPr>
          <a:xfrm rot="21437763">
            <a:off x="4266126" y="3974970"/>
            <a:ext cx="1737640" cy="1815283"/>
          </a:xfrm>
          <a:prstGeom prst="arc">
            <a:avLst>
              <a:gd name="adj1" fmla="val 16664809"/>
              <a:gd name="adj2" fmla="val 95321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 rot="11908069">
            <a:off x="8317756" y="178206"/>
            <a:ext cx="4120738" cy="412073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5057653" y="1480804"/>
            <a:ext cx="1302708" cy="34117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706114" y="2055033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172601" y="1762482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6094267" y="918487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F</a:t>
            </a:r>
          </a:p>
        </p:txBody>
      </p:sp>
      <p:cxnSp>
        <p:nvCxnSpPr>
          <p:cNvPr id="70" name="Straight Connector 69"/>
          <p:cNvCxnSpPr/>
          <p:nvPr/>
        </p:nvCxnSpPr>
        <p:spPr>
          <a:xfrm>
            <a:off x="7027982" y="2054869"/>
            <a:ext cx="1097892" cy="28717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Group 70"/>
          <p:cNvGrpSpPr/>
          <p:nvPr/>
        </p:nvGrpSpPr>
        <p:grpSpPr>
          <a:xfrm rot="20953073">
            <a:off x="7760942" y="2515506"/>
            <a:ext cx="339595" cy="2457433"/>
            <a:chOff x="5181166" y="85591"/>
            <a:chExt cx="352884" cy="2933009"/>
          </a:xfrm>
        </p:grpSpPr>
        <p:sp>
          <p:nvSpPr>
            <p:cNvPr id="72" name="Can 71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lowchart: Merge 72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lowchart: Delay 73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 rot="4128218">
            <a:off x="5169194" y="3276543"/>
            <a:ext cx="4096766" cy="828698"/>
            <a:chOff x="2056877" y="3276219"/>
            <a:chExt cx="4082766" cy="1027444"/>
          </a:xfrm>
        </p:grpSpPr>
        <p:pic>
          <p:nvPicPr>
            <p:cNvPr id="76" name="Picture 75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77" name="Picture 76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3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78" name="Rectangle 77"/>
            <p:cNvSpPr/>
            <p:nvPr/>
          </p:nvSpPr>
          <p:spPr>
            <a:xfrm>
              <a:off x="2056877" y="3276219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8215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6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81481E-6 L -0.08659 -0.39467 " pathEditMode="relative" rAng="0" ptsTypes="AA">
                                      <p:cBhvr>
                                        <p:cTn id="15" dur="21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6" y="-19745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3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Arc 91"/>
          <p:cNvSpPr/>
          <p:nvPr/>
        </p:nvSpPr>
        <p:spPr>
          <a:xfrm>
            <a:off x="6780512" y="2359132"/>
            <a:ext cx="527701" cy="75497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c 5"/>
          <p:cNvSpPr/>
          <p:nvPr/>
        </p:nvSpPr>
        <p:spPr>
          <a:xfrm>
            <a:off x="5605188" y="2358647"/>
            <a:ext cx="527701" cy="75497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Arc 153"/>
          <p:cNvSpPr/>
          <p:nvPr/>
        </p:nvSpPr>
        <p:spPr>
          <a:xfrm rot="20573480">
            <a:off x="7477277" y="3945571"/>
            <a:ext cx="365466" cy="409981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Arc 109"/>
          <p:cNvSpPr/>
          <p:nvPr/>
        </p:nvSpPr>
        <p:spPr>
          <a:xfrm rot="14892922">
            <a:off x="7249300" y="3926868"/>
            <a:ext cx="1737640" cy="1815283"/>
          </a:xfrm>
          <a:prstGeom prst="arc">
            <a:avLst>
              <a:gd name="adj1" fmla="val 16664809"/>
              <a:gd name="adj2" fmla="val 95321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 rot="17214904">
            <a:off x="5316894" y="3979975"/>
            <a:ext cx="365466" cy="409981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>
            <a:off x="8108817" y="4654987"/>
            <a:ext cx="45719" cy="859833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777365" y="745356"/>
            <a:ext cx="3119206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217757" y="452969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706115" y="1445271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195179" y="1141593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11207" y="1570573"/>
            <a:ext cx="40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G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5044686" y="4915847"/>
            <a:ext cx="4096766" cy="2"/>
          </a:xfrm>
          <a:prstGeom prst="line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4604134" y="4745421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9114619" y="4714290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8125874" y="4863196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sp>
        <p:nvSpPr>
          <p:cNvPr id="5" name="Arc 4"/>
          <p:cNvSpPr/>
          <p:nvPr/>
        </p:nvSpPr>
        <p:spPr>
          <a:xfrm rot="21437763">
            <a:off x="4266126" y="3974970"/>
            <a:ext cx="1737640" cy="1815283"/>
          </a:xfrm>
          <a:prstGeom prst="arc">
            <a:avLst>
              <a:gd name="adj1" fmla="val 16664809"/>
              <a:gd name="adj2" fmla="val 95321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 rot="11908069">
            <a:off x="8317756" y="178206"/>
            <a:ext cx="4120738" cy="412073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5057653" y="1480804"/>
            <a:ext cx="1302708" cy="34117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706114" y="2055033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172601" y="1762482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6094267" y="918487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F</a:t>
            </a:r>
          </a:p>
        </p:txBody>
      </p:sp>
      <p:cxnSp>
        <p:nvCxnSpPr>
          <p:cNvPr id="70" name="Straight Connector 69"/>
          <p:cNvCxnSpPr/>
          <p:nvPr/>
        </p:nvCxnSpPr>
        <p:spPr>
          <a:xfrm>
            <a:off x="7027982" y="2054869"/>
            <a:ext cx="1094740" cy="28377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Group 70"/>
          <p:cNvGrpSpPr/>
          <p:nvPr/>
        </p:nvGrpSpPr>
        <p:grpSpPr>
          <a:xfrm rot="21426125">
            <a:off x="5814272" y="-100770"/>
            <a:ext cx="339595" cy="2457433"/>
            <a:chOff x="5181166" y="85591"/>
            <a:chExt cx="352884" cy="2933009"/>
          </a:xfrm>
        </p:grpSpPr>
        <p:sp>
          <p:nvSpPr>
            <p:cNvPr id="72" name="Can 71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lowchart: Merge 72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lowchart: Delay 73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5463564" y="2054869"/>
            <a:ext cx="40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142985" y="1921579"/>
            <a:ext cx="40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</a:p>
        </p:txBody>
      </p:sp>
      <p:grpSp>
        <p:nvGrpSpPr>
          <p:cNvPr id="32" name="Group 31"/>
          <p:cNvGrpSpPr/>
          <p:nvPr/>
        </p:nvGrpSpPr>
        <p:grpSpPr>
          <a:xfrm rot="10800000">
            <a:off x="594070" y="1328805"/>
            <a:ext cx="2794653" cy="2179844"/>
            <a:chOff x="3392023" y="2019967"/>
            <a:chExt cx="3151844" cy="2391269"/>
          </a:xfrm>
        </p:grpSpPr>
        <p:sp>
          <p:nvSpPr>
            <p:cNvPr id="33" name="Pentagon 32"/>
            <p:cNvSpPr/>
            <p:nvPr/>
          </p:nvSpPr>
          <p:spPr>
            <a:xfrm rot="13239619" flipH="1">
              <a:off x="5980138" y="4061774"/>
              <a:ext cx="562777" cy="68445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rapezoid 33"/>
            <p:cNvSpPr/>
            <p:nvPr/>
          </p:nvSpPr>
          <p:spPr>
            <a:xfrm rot="7829402" flipH="1">
              <a:off x="5450481" y="2499377"/>
              <a:ext cx="215608" cy="1971164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Can 34"/>
            <p:cNvSpPr/>
            <p:nvPr/>
          </p:nvSpPr>
          <p:spPr>
            <a:xfrm flipH="1">
              <a:off x="4645663" y="2019967"/>
              <a:ext cx="147421" cy="638827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 flipH="1">
              <a:off x="4558204" y="2588953"/>
              <a:ext cx="327019" cy="327019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rapezoid 36"/>
            <p:cNvSpPr/>
            <p:nvPr/>
          </p:nvSpPr>
          <p:spPr>
            <a:xfrm rot="13396479" flipH="1">
              <a:off x="3923450" y="2624754"/>
              <a:ext cx="234907" cy="1786482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Pentagon 37"/>
            <p:cNvSpPr/>
            <p:nvPr/>
          </p:nvSpPr>
          <p:spPr>
            <a:xfrm rot="16379183" flipH="1">
              <a:off x="2770746" y="3547904"/>
              <a:ext cx="1406356" cy="16380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/>
            <p:cNvGrpSpPr/>
            <p:nvPr/>
          </p:nvGrpSpPr>
          <p:grpSpPr>
            <a:xfrm flipH="1">
              <a:off x="4645663" y="2670280"/>
              <a:ext cx="152102" cy="152102"/>
              <a:chOff x="5747657" y="2318657"/>
              <a:chExt cx="217714" cy="217714"/>
            </a:xfrm>
          </p:grpSpPr>
          <p:sp>
            <p:nvSpPr>
              <p:cNvPr id="40" name="Oval 39"/>
              <p:cNvSpPr/>
              <p:nvPr/>
            </p:nvSpPr>
            <p:spPr>
              <a:xfrm>
                <a:off x="5747657" y="2318657"/>
                <a:ext cx="217714" cy="217714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1" name="Straight Connector 40"/>
              <p:cNvCxnSpPr/>
              <p:nvPr/>
            </p:nvCxnSpPr>
            <p:spPr>
              <a:xfrm>
                <a:off x="5856514" y="2327030"/>
                <a:ext cx="0" cy="187569"/>
              </a:xfrm>
              <a:prstGeom prst="line">
                <a:avLst/>
              </a:prstGeom>
              <a:ln w="571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2" name="Group 41"/>
          <p:cNvGrpSpPr/>
          <p:nvPr/>
        </p:nvGrpSpPr>
        <p:grpSpPr>
          <a:xfrm rot="6568515">
            <a:off x="5059491" y="2891756"/>
            <a:ext cx="2794653" cy="2179844"/>
            <a:chOff x="3392023" y="2019967"/>
            <a:chExt cx="3151844" cy="2391269"/>
          </a:xfrm>
        </p:grpSpPr>
        <p:sp>
          <p:nvSpPr>
            <p:cNvPr id="43" name="Pentagon 42"/>
            <p:cNvSpPr/>
            <p:nvPr/>
          </p:nvSpPr>
          <p:spPr>
            <a:xfrm rot="13239619" flipH="1">
              <a:off x="5980138" y="4061774"/>
              <a:ext cx="562777" cy="68445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rapezoid 43"/>
            <p:cNvSpPr/>
            <p:nvPr/>
          </p:nvSpPr>
          <p:spPr>
            <a:xfrm rot="7829402" flipH="1">
              <a:off x="5450481" y="2499377"/>
              <a:ext cx="215608" cy="1971164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an 44"/>
            <p:cNvSpPr/>
            <p:nvPr/>
          </p:nvSpPr>
          <p:spPr>
            <a:xfrm flipH="1">
              <a:off x="4645663" y="2019967"/>
              <a:ext cx="147421" cy="638827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 flipH="1">
              <a:off x="4558204" y="2588953"/>
              <a:ext cx="327019" cy="327019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rapezoid 46"/>
            <p:cNvSpPr/>
            <p:nvPr/>
          </p:nvSpPr>
          <p:spPr>
            <a:xfrm rot="13396479" flipH="1">
              <a:off x="3923450" y="2624754"/>
              <a:ext cx="234907" cy="1786482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Pentagon 47"/>
            <p:cNvSpPr/>
            <p:nvPr/>
          </p:nvSpPr>
          <p:spPr>
            <a:xfrm rot="16379183" flipH="1">
              <a:off x="2770746" y="3547904"/>
              <a:ext cx="1406356" cy="16380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9" name="Group 48"/>
            <p:cNvGrpSpPr/>
            <p:nvPr/>
          </p:nvGrpSpPr>
          <p:grpSpPr>
            <a:xfrm flipH="1">
              <a:off x="4645663" y="2670280"/>
              <a:ext cx="152102" cy="152102"/>
              <a:chOff x="5747657" y="2318657"/>
              <a:chExt cx="217714" cy="217714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5747657" y="2318657"/>
                <a:ext cx="217714" cy="217714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>
                <a:off x="5856514" y="2327030"/>
                <a:ext cx="0" cy="187569"/>
              </a:xfrm>
              <a:prstGeom prst="line">
                <a:avLst/>
              </a:prstGeom>
              <a:ln w="571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4" name="Group 53"/>
          <p:cNvGrpSpPr/>
          <p:nvPr/>
        </p:nvGrpSpPr>
        <p:grpSpPr>
          <a:xfrm rot="10800000">
            <a:off x="629696" y="1898820"/>
            <a:ext cx="2794653" cy="2179844"/>
            <a:chOff x="3392023" y="2019967"/>
            <a:chExt cx="3151844" cy="2391269"/>
          </a:xfrm>
        </p:grpSpPr>
        <p:sp>
          <p:nvSpPr>
            <p:cNvPr id="55" name="Pentagon 54"/>
            <p:cNvSpPr/>
            <p:nvPr/>
          </p:nvSpPr>
          <p:spPr>
            <a:xfrm rot="13239619" flipH="1">
              <a:off x="5980138" y="4061774"/>
              <a:ext cx="562777" cy="68445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rapezoid 55"/>
            <p:cNvSpPr/>
            <p:nvPr/>
          </p:nvSpPr>
          <p:spPr>
            <a:xfrm rot="7829402" flipH="1">
              <a:off x="5450481" y="2499377"/>
              <a:ext cx="215608" cy="1971164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Can 56"/>
            <p:cNvSpPr/>
            <p:nvPr/>
          </p:nvSpPr>
          <p:spPr>
            <a:xfrm flipH="1">
              <a:off x="4645663" y="2019967"/>
              <a:ext cx="147421" cy="638827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 flipH="1">
              <a:off x="4558204" y="2588953"/>
              <a:ext cx="327019" cy="327019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rapezoid 58"/>
            <p:cNvSpPr/>
            <p:nvPr/>
          </p:nvSpPr>
          <p:spPr>
            <a:xfrm rot="13396479" flipH="1">
              <a:off x="3923450" y="2624754"/>
              <a:ext cx="234907" cy="1786482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Pentagon 59"/>
            <p:cNvSpPr/>
            <p:nvPr/>
          </p:nvSpPr>
          <p:spPr>
            <a:xfrm rot="16379183" flipH="1">
              <a:off x="2770746" y="3547904"/>
              <a:ext cx="1406356" cy="16380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60"/>
            <p:cNvGrpSpPr/>
            <p:nvPr/>
          </p:nvGrpSpPr>
          <p:grpSpPr>
            <a:xfrm flipH="1">
              <a:off x="4645663" y="2670280"/>
              <a:ext cx="152102" cy="152102"/>
              <a:chOff x="5747657" y="2318657"/>
              <a:chExt cx="217714" cy="217714"/>
            </a:xfrm>
          </p:grpSpPr>
          <p:sp>
            <p:nvSpPr>
              <p:cNvPr id="62" name="Oval 61"/>
              <p:cNvSpPr/>
              <p:nvPr/>
            </p:nvSpPr>
            <p:spPr>
              <a:xfrm>
                <a:off x="5747657" y="2318657"/>
                <a:ext cx="217714" cy="217714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>
                <a:off x="5856514" y="2327030"/>
                <a:ext cx="0" cy="187569"/>
              </a:xfrm>
              <a:prstGeom prst="line">
                <a:avLst/>
              </a:prstGeom>
              <a:ln w="571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6" name="Group 65"/>
          <p:cNvGrpSpPr/>
          <p:nvPr/>
        </p:nvGrpSpPr>
        <p:grpSpPr>
          <a:xfrm rot="4132420">
            <a:off x="7186729" y="2214972"/>
            <a:ext cx="2794653" cy="2179844"/>
            <a:chOff x="3392023" y="2019967"/>
            <a:chExt cx="3151844" cy="2391269"/>
          </a:xfrm>
        </p:grpSpPr>
        <p:sp>
          <p:nvSpPr>
            <p:cNvPr id="67" name="Pentagon 66"/>
            <p:cNvSpPr/>
            <p:nvPr/>
          </p:nvSpPr>
          <p:spPr>
            <a:xfrm rot="13239619" flipH="1">
              <a:off x="5980138" y="4061774"/>
              <a:ext cx="562777" cy="68445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67"/>
            <p:cNvSpPr/>
            <p:nvPr/>
          </p:nvSpPr>
          <p:spPr>
            <a:xfrm rot="7829402" flipH="1">
              <a:off x="5450481" y="2499377"/>
              <a:ext cx="215608" cy="1971164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Can 84"/>
            <p:cNvSpPr/>
            <p:nvPr/>
          </p:nvSpPr>
          <p:spPr>
            <a:xfrm flipH="1">
              <a:off x="4645663" y="2019967"/>
              <a:ext cx="147421" cy="638827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 flipH="1">
              <a:off x="4558204" y="2588953"/>
              <a:ext cx="327019" cy="327019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rapezoid 86"/>
            <p:cNvSpPr/>
            <p:nvPr/>
          </p:nvSpPr>
          <p:spPr>
            <a:xfrm rot="13396479" flipH="1">
              <a:off x="3923450" y="2624754"/>
              <a:ext cx="234907" cy="1786482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Pentagon 87"/>
            <p:cNvSpPr/>
            <p:nvPr/>
          </p:nvSpPr>
          <p:spPr>
            <a:xfrm rot="16379183" flipH="1">
              <a:off x="2770746" y="3547904"/>
              <a:ext cx="1406356" cy="16380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9" name="Group 88"/>
            <p:cNvGrpSpPr/>
            <p:nvPr/>
          </p:nvGrpSpPr>
          <p:grpSpPr>
            <a:xfrm flipH="1">
              <a:off x="4645663" y="2670280"/>
              <a:ext cx="152102" cy="152102"/>
              <a:chOff x="5747657" y="2318657"/>
              <a:chExt cx="217714" cy="217714"/>
            </a:xfrm>
          </p:grpSpPr>
          <p:sp>
            <p:nvSpPr>
              <p:cNvPr id="90" name="Oval 89"/>
              <p:cNvSpPr/>
              <p:nvPr/>
            </p:nvSpPr>
            <p:spPr>
              <a:xfrm>
                <a:off x="5747657" y="2318657"/>
                <a:ext cx="217714" cy="217714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>
                <a:off x="5856514" y="2327030"/>
                <a:ext cx="0" cy="187569"/>
              </a:xfrm>
              <a:prstGeom prst="line">
                <a:avLst/>
              </a:prstGeom>
              <a:ln w="571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5" name="Group 74"/>
          <p:cNvGrpSpPr/>
          <p:nvPr/>
        </p:nvGrpSpPr>
        <p:grpSpPr>
          <a:xfrm>
            <a:off x="4744975" y="2392957"/>
            <a:ext cx="4096766" cy="828698"/>
            <a:chOff x="2056877" y="3276219"/>
            <a:chExt cx="4082766" cy="1027444"/>
          </a:xfrm>
        </p:grpSpPr>
        <p:pic>
          <p:nvPicPr>
            <p:cNvPr id="76" name="Picture 75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77" name="Picture 76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3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78" name="Rectangle 77"/>
            <p:cNvSpPr/>
            <p:nvPr/>
          </p:nvSpPr>
          <p:spPr>
            <a:xfrm>
              <a:off x="2056877" y="3276219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Connector 9"/>
          <p:cNvCxnSpPr/>
          <p:nvPr/>
        </p:nvCxnSpPr>
        <p:spPr>
          <a:xfrm flipV="1">
            <a:off x="6021369" y="2350925"/>
            <a:ext cx="1124266" cy="110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63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3.33333E-6 L 0.09296 0.00741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48" y="370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6" grpId="0" animBg="1"/>
      <p:bldP spid="79" grpId="0"/>
      <p:bldP spid="8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14C2ECC-60AA-4641-9269-6B9243E10638}"/>
              </a:ext>
            </a:extLst>
          </p:cNvPr>
          <p:cNvSpPr/>
          <p:nvPr/>
        </p:nvSpPr>
        <p:spPr>
          <a:xfrm>
            <a:off x="439387" y="941732"/>
            <a:ext cx="2949083" cy="722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অঙ্কনের বিবরণ :  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449690" y="1663919"/>
                <a:ext cx="9629422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যেকোনো রশ্মি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BE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থেকে 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BC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=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a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নিই।</a:t>
                </a:r>
              </a:p>
              <a:p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B</a:t>
                </a:r>
                <a:r>
                  <a:rPr lang="bn-BD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ও 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C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বিন্দুতে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bn-BD" sz="3600"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ও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600">
                        <a:latin typeface="Cambria Math" panose="02040503050406030204" pitchFamily="18" charset="0"/>
                      </a:rPr>
                      <m:t>y</m:t>
                    </m:r>
                  </m:oMath>
                </a14:m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এর সমান করে যথাক্রমে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CBF 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ও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BCG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অঙ্কন করি। 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BF 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থেকে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BA = b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এবং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CG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থেকে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CD = c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নিই ।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bn-BD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A, D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যোগ করি।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তাহলে, 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ABCD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ই উদ্দিষ্ট চতুর্ভুজ।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9690" y="1663919"/>
                <a:ext cx="9629422" cy="2677656"/>
              </a:xfrm>
              <a:prstGeom prst="rect">
                <a:avLst/>
              </a:prstGeom>
              <a:blipFill rotWithShape="0">
                <a:blip r:embed="rId2"/>
                <a:stretch>
                  <a:fillRect l="-1647" t="-2961" r="-4053" b="-4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266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0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50"/>
                            </p:stCondLst>
                            <p:childTnLst>
                              <p:par>
                                <p:cTn id="2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0A4D9DB-B822-4830-A46F-FA7F18E8A3DA}"/>
              </a:ext>
            </a:extLst>
          </p:cNvPr>
          <p:cNvSpPr txBox="1"/>
          <p:nvPr/>
        </p:nvSpPr>
        <p:spPr>
          <a:xfrm>
            <a:off x="483369" y="3858797"/>
            <a:ext cx="11257807" cy="175432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7 সেঃমিঃ , ৬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সেঃমিঃ ও ৫ সেঃমিঃ 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দৈর্ঘ্যের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বাহু এবং ৭০</a:t>
            </a:r>
            <a:r>
              <a:rPr lang="bn-BD" sz="5400" dirty="0">
                <a:latin typeface="Times New Roman" panose="02020603050405020304" pitchFamily="18" charset="0"/>
                <a:cs typeface="NikoshBAN" panose="02000000000000000000" pitchFamily="2" charset="0"/>
              </a:rPr>
              <a:t>⁰ ও 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৮০</a:t>
            </a:r>
            <a:r>
              <a:rPr lang="bn-BD" sz="5400" dirty="0">
                <a:latin typeface="Times New Roman" panose="02020603050405020304" pitchFamily="18" charset="0"/>
                <a:cs typeface="NikoshBAN" panose="02000000000000000000" pitchFamily="2" charset="0"/>
              </a:rPr>
              <a:t>⁰ কোণ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বিশিষ্ট একটি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 </a:t>
            </a:r>
          </a:p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( বিবরণ সহ ) 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আঁক।     </a:t>
            </a:r>
            <a:endParaRPr lang="en-US" sz="54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1069" y="682733"/>
            <a:ext cx="1779602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NikoshBAN" pitchFamily="2" charset="0"/>
                <a:cs typeface="NikoshBAN" pitchFamily="2" charset="0"/>
              </a:rPr>
              <a:t>সময়</a:t>
            </a:r>
          </a:p>
          <a:p>
            <a:pPr algn="ctr"/>
            <a:r>
              <a:rPr lang="bn-BD" sz="3200" b="1" dirty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NikoshBAN" pitchFamily="2" charset="0"/>
                <a:cs typeface="NikoshBAN" pitchFamily="2" charset="0"/>
              </a:rPr>
              <a:t>১০ মিনিট </a:t>
            </a:r>
            <a:endParaRPr lang="en-US" sz="3200" b="1" dirty="0"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934" y="898177"/>
            <a:ext cx="2369519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3600" b="1" dirty="0"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561" y="505614"/>
            <a:ext cx="2819400" cy="225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56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ounded Rectangle 36"/>
          <p:cNvSpPr/>
          <p:nvPr/>
        </p:nvSpPr>
        <p:spPr>
          <a:xfrm>
            <a:off x="5842938" y="5789455"/>
            <a:ext cx="3404969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1513108" y="1697674"/>
            <a:ext cx="1600200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1412499" y="5796268"/>
            <a:ext cx="3381008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5818116" y="4989820"/>
            <a:ext cx="3543591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1398643" y="4996303"/>
            <a:ext cx="3352964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5275953" y="3335841"/>
            <a:ext cx="1196786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6994045" y="3338422"/>
            <a:ext cx="1244720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3372955" y="3316647"/>
            <a:ext cx="1227259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1464614" y="3287485"/>
            <a:ext cx="1289875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ounded Rectangle 47"/>
          <p:cNvSpPr/>
          <p:nvPr/>
        </p:nvSpPr>
        <p:spPr>
          <a:xfrm>
            <a:off x="5475508" y="1694837"/>
            <a:ext cx="1322024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7228109" y="1683820"/>
            <a:ext cx="1447799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793255" y="975591"/>
            <a:ext cx="60042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 চার বাহুর যোগফলকে কি বলে ?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27308" y="2632729"/>
            <a:ext cx="6166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 চার কোণের যোগফল কত ডিগ্রী ?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93256" y="4192812"/>
            <a:ext cx="60042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৩। একটি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কতটি বাহু ও কোণ থাকে?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542463" y="1716085"/>
            <a:ext cx="152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(ক)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502132" y="171044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(গ )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ক্ষেত্র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304309" y="1710445"/>
            <a:ext cx="1447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(ঘ)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894317" y="5066020"/>
            <a:ext cx="3100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(খ) চারটি বাহু ও চারটি কোণ 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968715" y="5863423"/>
            <a:ext cx="3112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(ঘ) দুইটি বাহু ও তিনটি কোণ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504708" y="153142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9514108" y="3199996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514108" y="153142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657108" y="3123796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9555339" y="5303464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0724963" y="5208538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3418108" y="1708691"/>
            <a:ext cx="1738744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3494308" y="1760020"/>
            <a:ext cx="162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(খ)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পরিসীমা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473080" y="3340338"/>
            <a:ext cx="1213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(ক) ৩৬০</a:t>
            </a:r>
            <a:r>
              <a:rPr lang="bn-BD" sz="2400" b="1" dirty="0">
                <a:latin typeface="Times New Roman" panose="02020603050405020304" pitchFamily="18" charset="0"/>
                <a:cs typeface="NikoshBAN" panose="02000000000000000000" pitchFamily="2" charset="0"/>
              </a:rPr>
              <a:t>⁰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449157" y="3384670"/>
            <a:ext cx="1151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(খ) ২৬০</a:t>
            </a:r>
            <a:r>
              <a:rPr lang="bn-BD" sz="2400" b="1" dirty="0">
                <a:latin typeface="Times New Roman" panose="02020603050405020304" pitchFamily="18" charset="0"/>
                <a:cs typeface="NikoshBAN" panose="02000000000000000000" pitchFamily="2" charset="0"/>
              </a:rPr>
              <a:t>⁰ 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75954" y="3398187"/>
            <a:ext cx="1131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(গ) ২৪০</a:t>
            </a:r>
            <a:r>
              <a:rPr lang="bn-BD" sz="2400" b="1" dirty="0">
                <a:latin typeface="Times New Roman" panose="02020603050405020304" pitchFamily="18" charset="0"/>
                <a:cs typeface="NikoshBAN" panose="02000000000000000000" pitchFamily="2" charset="0"/>
              </a:rPr>
              <a:t>⁰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059397" y="3414622"/>
            <a:ext cx="1179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(ঘ) ১৮০</a:t>
            </a:r>
            <a:r>
              <a:rPr lang="bn-BD" sz="2400" b="1" dirty="0">
                <a:latin typeface="Times New Roman" panose="02020603050405020304" pitchFamily="18" charset="0"/>
                <a:cs typeface="NikoshBAN" panose="02000000000000000000" pitchFamily="2" charset="0"/>
              </a:rPr>
              <a:t>⁰ 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412499" y="5051723"/>
            <a:ext cx="3186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(ক) তিনটি বাহু ও  দুইটি কোণ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412498" y="5872468"/>
            <a:ext cx="3186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(গ) দুইটি বাহু ও দুইটি কোণ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210681" y="149310"/>
            <a:ext cx="2438400" cy="76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5439281" y="-309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87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375C05B-6DA7-40E2-9EC8-3E09575C33C7}"/>
              </a:ext>
            </a:extLst>
          </p:cNvPr>
          <p:cNvSpPr txBox="1"/>
          <p:nvPr/>
        </p:nvSpPr>
        <p:spPr>
          <a:xfrm>
            <a:off x="2000506" y="1376750"/>
            <a:ext cx="3564081" cy="119495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6C86BB-1956-4A81-BD9D-B23FE7DAF4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0" y="402861"/>
            <a:ext cx="4248150" cy="28575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0A4D9DB-B822-4830-A46F-FA7F18E8A3DA}"/>
              </a:ext>
            </a:extLst>
          </p:cNvPr>
          <p:cNvSpPr txBox="1"/>
          <p:nvPr/>
        </p:nvSpPr>
        <p:spPr>
          <a:xfrm>
            <a:off x="491490" y="3926531"/>
            <a:ext cx="11257807" cy="175432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সেঃমিঃ ,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সেঃমিঃ ও ৩ সেঃমিঃ 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দৈর্ঘ্যের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বাহু এবং ৬০</a:t>
            </a:r>
            <a:r>
              <a:rPr lang="bn-BD" sz="5400" dirty="0">
                <a:latin typeface="Times New Roman" panose="02020603050405020304" pitchFamily="18" charset="0"/>
                <a:cs typeface="NikoshBAN" panose="02000000000000000000" pitchFamily="2" charset="0"/>
              </a:rPr>
              <a:t>⁰ ও 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৫০</a:t>
            </a:r>
            <a:r>
              <a:rPr lang="bn-BD" sz="5400" dirty="0">
                <a:latin typeface="Times New Roman" panose="02020603050405020304" pitchFamily="18" charset="0"/>
                <a:cs typeface="NikoshBAN" panose="02000000000000000000" pitchFamily="2" charset="0"/>
              </a:rPr>
              <a:t>⁰ কোণ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বিশিষ্ট একটি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 </a:t>
            </a:r>
          </a:p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অঙ্কন করে আনবে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।      </a:t>
            </a:r>
            <a:endParaRPr lang="en-US" sz="54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18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39E3F7F-6D22-41E2-9DA0-96C1532C0F11}"/>
              </a:ext>
            </a:extLst>
          </p:cNvPr>
          <p:cNvSpPr/>
          <p:nvPr/>
        </p:nvSpPr>
        <p:spPr>
          <a:xfrm>
            <a:off x="920582" y="3442860"/>
            <a:ext cx="5051239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b="1" dirty="0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ফারুক</a:t>
            </a:r>
            <a:r>
              <a:rPr lang="en-US" sz="3600" b="1" dirty="0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3600" b="1" dirty="0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চৌধুরী</a:t>
            </a:r>
            <a:endParaRPr lang="en-US" sz="3200" b="1" dirty="0">
              <a:ln w="9525">
                <a:noFill/>
                <a:prstDash val="solid"/>
              </a:ln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নোয়াগাঁও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নবীনগর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ব্রাহ্মণবাড়িয়া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 :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০১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৯৯০৯৬৬১৪৮ 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1600" dirty="0">
                <a:latin typeface="Arial" pitchFamily="34" charset="0"/>
                <a:cs typeface="Arial" pitchFamily="34" charset="0"/>
              </a:rPr>
              <a:t>E-mail : farukchowdhury661@yahoo.com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656209" y="3227416"/>
            <a:ext cx="535516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৮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( সম্পাদ্য-৪ )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৫০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তারিখ      : ১৯/০২/২০২০ খ্রিঃ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510" y="587795"/>
            <a:ext cx="2509545" cy="250954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82F7007-248C-4B35-857D-612D67147D8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28" t="5652" r="25473" b="4787"/>
          <a:stretch/>
        </p:blipFill>
        <p:spPr>
          <a:xfrm>
            <a:off x="7610947" y="583596"/>
            <a:ext cx="2133600" cy="2616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18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0444" y="2923822"/>
            <a:ext cx="6629400" cy="3289300"/>
          </a:xfrm>
          <a:prstGeom prst="rect">
            <a:avLst/>
          </a:prstGeom>
          <a:noFill/>
        </p:spPr>
        <p:txBody>
          <a:bodyPr wrap="square" rtlCol="0">
            <a:prstTxWarp prst="textPlain">
              <a:avLst>
                <a:gd name="adj" fmla="val 50001"/>
              </a:avLst>
            </a:prstTxWarp>
            <a:spAutoFit/>
            <a:scene3d>
              <a:camera prst="orthographicFront"/>
              <a:lightRig rig="threePt" dir="t"/>
            </a:scene3d>
            <a:sp3d extrusionH="57150">
              <a:bevelT w="190500" h="127000"/>
            </a:sp3d>
          </a:bodyPr>
          <a:lstStyle/>
          <a:p>
            <a:r>
              <a:rPr lang="bn-BD" b="1" dirty="0">
                <a:ln w="12700">
                  <a:solidFill>
                    <a:schemeClr val="tx1"/>
                  </a:solidFill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3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9487E-6 4.12698E-6 L 0.00321 -0.35219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-17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2"/>
          <a:stretch/>
        </p:blipFill>
        <p:spPr>
          <a:xfrm>
            <a:off x="543389" y="1582191"/>
            <a:ext cx="4954299" cy="275274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pSp>
        <p:nvGrpSpPr>
          <p:cNvPr id="6" name="Group 5"/>
          <p:cNvGrpSpPr/>
          <p:nvPr/>
        </p:nvGrpSpPr>
        <p:grpSpPr>
          <a:xfrm>
            <a:off x="6310489" y="1582191"/>
            <a:ext cx="5125156" cy="2652889"/>
            <a:chOff x="6310489" y="1582191"/>
            <a:chExt cx="5125156" cy="2652889"/>
          </a:xfrm>
        </p:grpSpPr>
        <p:sp>
          <p:nvSpPr>
            <p:cNvPr id="4" name="Rectangle 3"/>
            <p:cNvSpPr/>
            <p:nvPr/>
          </p:nvSpPr>
          <p:spPr>
            <a:xfrm>
              <a:off x="6310489" y="1582191"/>
              <a:ext cx="5125156" cy="2652889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7902222" y="2174857"/>
              <a:ext cx="1467556" cy="14675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ED320D92-8750-4728-B5F3-79EE44EF56BE}"/>
              </a:ext>
            </a:extLst>
          </p:cNvPr>
          <p:cNvSpPr txBox="1"/>
          <p:nvPr/>
        </p:nvSpPr>
        <p:spPr>
          <a:xfrm>
            <a:off x="3588485" y="5395602"/>
            <a:ext cx="41349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চিত্র দুটি কোন আকৃতির 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E91C2E-184B-4759-9382-C1E2A783FCF0}"/>
              </a:ext>
            </a:extLst>
          </p:cNvPr>
          <p:cNvSpPr txBox="1"/>
          <p:nvPr/>
        </p:nvSpPr>
        <p:spPr>
          <a:xfrm>
            <a:off x="3458500" y="5395602"/>
            <a:ext cx="4605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চিত্র দুটি চতুর্ভুজ আকৃতির 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88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02844" y="2762005"/>
            <a:ext cx="7044267" cy="1776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r>
              <a:rPr lang="bn-BD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চতুর্ভুজ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bn-BD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 সম্পাদ্য-৪)   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090441" y="4664597"/>
            <a:ext cx="6956670" cy="347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8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484713" y="2489016"/>
            <a:ext cx="97590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১। চতুর্ভুজের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ব্যাখ্যা 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ব্যাখ্যা করতে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৩। প্রদত্ত উপাত্ত ব্যবহার করে চতুর্ভুজ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A777EF3-F3C9-4C41-B999-9A148A2FDC1D}"/>
              </a:ext>
            </a:extLst>
          </p:cNvPr>
          <p:cNvSpPr txBox="1"/>
          <p:nvPr/>
        </p:nvSpPr>
        <p:spPr>
          <a:xfrm>
            <a:off x="307267" y="1550296"/>
            <a:ext cx="4653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...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50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50"/>
                            </p:stCondLst>
                            <p:childTnLst>
                              <p:par>
                                <p:cTn id="18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50"/>
                            </p:stCondLst>
                            <p:childTnLst>
                              <p:par>
                                <p:cTn id="26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26DDD7-A94A-423F-BDB3-0F47D92C8319}"/>
              </a:ext>
            </a:extLst>
          </p:cNvPr>
          <p:cNvSpPr txBox="1"/>
          <p:nvPr/>
        </p:nvSpPr>
        <p:spPr>
          <a:xfrm>
            <a:off x="4292133" y="77286"/>
            <a:ext cx="359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বাহু পরিচিতি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ABCFCCC-88E6-4EC5-8CBA-D86C974AF485}"/>
                  </a:ext>
                </a:extLst>
              </p:cNvPr>
              <p:cNvSpPr txBox="1"/>
              <p:nvPr/>
            </p:nvSpPr>
            <p:spPr>
              <a:xfrm>
                <a:off x="2458016" y="5600890"/>
                <a:ext cx="763425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2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⸫</a:t>
                </a:r>
                <a:r>
                  <a:rPr lang="bn-BD" sz="40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▪</a:t>
                </a:r>
                <a:r>
                  <a:rPr lang="bn-BD" sz="32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ABC</a:t>
                </a:r>
                <a:r>
                  <a:rPr lang="en-US" sz="32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D</a:t>
                </a:r>
                <a:r>
                  <a:rPr lang="bn-BD" sz="32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 এর </a:t>
                </a:r>
                <a:r>
                  <a:rPr lang="bn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বাহু যথাক্রমে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AB,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BC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C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D 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ও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AD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AABCFCCC-88E6-4EC5-8CBA-D86C974AF4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8016" y="5600890"/>
                <a:ext cx="7634251" cy="707886"/>
              </a:xfrm>
              <a:prstGeom prst="rect">
                <a:avLst/>
              </a:prstGeom>
              <a:blipFill rotWithShape="0">
                <a:blip r:embed="rId3"/>
                <a:stretch>
                  <a:fillRect l="-1995" t="-14655" r="-3033" b="-37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03470F43-B969-4BBA-8732-178201A253D1}"/>
              </a:ext>
            </a:extLst>
          </p:cNvPr>
          <p:cNvSpPr txBox="1"/>
          <p:nvPr/>
        </p:nvSpPr>
        <p:spPr>
          <a:xfrm>
            <a:off x="4845641" y="1082535"/>
            <a:ext cx="399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C46537-0DCC-45FB-8971-9064CB8D5BD8}"/>
              </a:ext>
            </a:extLst>
          </p:cNvPr>
          <p:cNvSpPr txBox="1"/>
          <p:nvPr/>
        </p:nvSpPr>
        <p:spPr>
          <a:xfrm>
            <a:off x="4777002" y="4328271"/>
            <a:ext cx="536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09BC2C-C452-4264-B4C9-D2547A2FFB1C}"/>
              </a:ext>
            </a:extLst>
          </p:cNvPr>
          <p:cNvSpPr txBox="1"/>
          <p:nvPr/>
        </p:nvSpPr>
        <p:spPr>
          <a:xfrm>
            <a:off x="9075043" y="4344894"/>
            <a:ext cx="387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4302EF-8A22-42D7-A4B7-B4E092AC4957}"/>
              </a:ext>
            </a:extLst>
          </p:cNvPr>
          <p:cNvSpPr txBox="1"/>
          <p:nvPr/>
        </p:nvSpPr>
        <p:spPr>
          <a:xfrm>
            <a:off x="5640456" y="2946952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621231" y="4235305"/>
            <a:ext cx="414895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53143" y="3293593"/>
            <a:ext cx="275610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21231" y="2540483"/>
            <a:ext cx="2788013" cy="1080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3470F43-B969-4BBA-8732-178201A253D1}"/>
              </a:ext>
            </a:extLst>
          </p:cNvPr>
          <p:cNvSpPr txBox="1"/>
          <p:nvPr/>
        </p:nvSpPr>
        <p:spPr>
          <a:xfrm>
            <a:off x="9063236" y="1101210"/>
            <a:ext cx="399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587365" y="1504422"/>
            <a:ext cx="418281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821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7.40741E-7 L 0.37123 0.0050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55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4.44444E-6 L 0.37123 0.0051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55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3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54 -0.0081 L 0.25742 -0.05717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88" y="-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3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000"/>
                            </p:stCondLst>
                            <p:childTnLst>
                              <p:par>
                                <p:cTn id="4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6 0.01297 L 0.59323 0.05232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427" y="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4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26DDD7-A94A-423F-BDB3-0F47D92C8319}"/>
              </a:ext>
            </a:extLst>
          </p:cNvPr>
          <p:cNvSpPr txBox="1"/>
          <p:nvPr/>
        </p:nvSpPr>
        <p:spPr>
          <a:xfrm>
            <a:off x="3706428" y="68068"/>
            <a:ext cx="41221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কোণ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পরিচিতি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470F43-B969-4BBA-8732-178201A253D1}"/>
              </a:ext>
            </a:extLst>
          </p:cNvPr>
          <p:cNvSpPr txBox="1"/>
          <p:nvPr/>
        </p:nvSpPr>
        <p:spPr>
          <a:xfrm>
            <a:off x="2819786" y="1148491"/>
            <a:ext cx="437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C46537-0DCC-45FB-8971-9064CB8D5BD8}"/>
              </a:ext>
            </a:extLst>
          </p:cNvPr>
          <p:cNvSpPr txBox="1"/>
          <p:nvPr/>
        </p:nvSpPr>
        <p:spPr>
          <a:xfrm>
            <a:off x="2907237" y="4691173"/>
            <a:ext cx="536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09BC2C-C452-4264-B4C9-D2547A2FFB1C}"/>
              </a:ext>
            </a:extLst>
          </p:cNvPr>
          <p:cNvSpPr txBox="1"/>
          <p:nvPr/>
        </p:nvSpPr>
        <p:spPr>
          <a:xfrm>
            <a:off x="8098748" y="4586972"/>
            <a:ext cx="3876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4302EF-8A22-42D7-A4B7-B4E092AC4957}"/>
              </a:ext>
            </a:extLst>
          </p:cNvPr>
          <p:cNvSpPr txBox="1"/>
          <p:nvPr/>
        </p:nvSpPr>
        <p:spPr>
          <a:xfrm>
            <a:off x="9964105" y="2946952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409BC2C-C452-4264-B4C9-D2547A2FFB1C}"/>
              </a:ext>
            </a:extLst>
          </p:cNvPr>
          <p:cNvSpPr txBox="1"/>
          <p:nvPr/>
        </p:nvSpPr>
        <p:spPr>
          <a:xfrm>
            <a:off x="8076171" y="1121283"/>
            <a:ext cx="3876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106311" y="5682526"/>
            <a:ext cx="10611556" cy="646331"/>
            <a:chOff x="1106311" y="5682526"/>
            <a:chExt cx="10611556" cy="646331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AABCFCCC-88E6-4EC5-8CBA-D86C974AF485}"/>
                    </a:ext>
                  </a:extLst>
                </p:cNvPr>
                <p:cNvSpPr txBox="1"/>
                <p:nvPr/>
              </p:nvSpPr>
              <p:spPr>
                <a:xfrm>
                  <a:off x="1106311" y="5682526"/>
                  <a:ext cx="10611556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BD" sz="3600" dirty="0">
                      <a:latin typeface="Times New Roman" panose="02020603050405020304" pitchFamily="18" charset="0"/>
                      <a:cs typeface="NikoshBAN" panose="02000000000000000000" pitchFamily="2" charset="0"/>
                    </a:rPr>
                    <a:t>⸫       ABC</a:t>
                  </a:r>
                  <a:r>
                    <a:rPr lang="en-US" sz="36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D</a:t>
                  </a:r>
                  <a:r>
                    <a:rPr lang="bn-BD" sz="3600" dirty="0">
                      <a:latin typeface="Times New Roman" panose="02020603050405020304" pitchFamily="18" charset="0"/>
                      <a:cs typeface="NikoshBAN" panose="02000000000000000000" pitchFamily="2" charset="0"/>
                    </a:rPr>
                    <a:t> এর </a:t>
                  </a:r>
                  <a:r>
                    <a:rPr lang="bn-BD" sz="36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চারটি</a:t>
                  </a:r>
                  <a:r>
                    <a:rPr lang="bn-IN" sz="36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কোণ</a:t>
                  </a:r>
                  <a:r>
                    <a:rPr lang="bn-BD" sz="36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যথাক্রমে </a:t>
                  </a:r>
                  <a14:m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bn-BD" sz="36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A,</a:t>
                  </a:r>
                  <a:r>
                    <a:rPr lang="en-US" sz="3600" dirty="0"/>
                    <a:t> </a:t>
                  </a:r>
                  <a14:m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bn-BD" sz="36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B, </a:t>
                  </a:r>
                  <a:r>
                    <a:rPr lang="en-US" sz="3600" dirty="0"/>
                    <a:t> </a:t>
                  </a:r>
                  <a14:m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bn-BD" sz="36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C ও </a:t>
                  </a:r>
                  <a:r>
                    <a:rPr lang="en-US" sz="36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D</m:t>
                      </m:r>
                    </m:oMath>
                  </a14:m>
                  <a:r>
                    <a:rPr lang="bn-BD" sz="36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। </a:t>
                  </a:r>
                  <a:endParaRPr lang="en-US" sz="36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mc:Choice>
          <mc:Fallback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AABCFCCC-88E6-4EC5-8CBA-D86C974AF48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6311" y="5682526"/>
                  <a:ext cx="10611556" cy="646331"/>
                </a:xfrm>
                <a:prstGeom prst="rect">
                  <a:avLst/>
                </a:prstGeom>
                <a:blipFill>
                  <a:blip r:embed="rId3"/>
                  <a:stretch>
                    <a:fillRect l="-1723" t="-18868" r="-1321" b="-367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Rectangle 7"/>
            <p:cNvSpPr/>
            <p:nvPr/>
          </p:nvSpPr>
          <p:spPr>
            <a:xfrm>
              <a:off x="1626237" y="5807734"/>
              <a:ext cx="496711" cy="39591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latin typeface="Cambria Math" panose="02040503050406030204" pitchFamily="18" charset="0"/>
                  <a:ea typeface="Cambria Math" panose="02040503050406030204" pitchFamily="18" charset="0"/>
                </a:rPr>
                <a:t>∎</a:t>
              </a:r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352962" y="1492810"/>
            <a:ext cx="2212471" cy="1680786"/>
            <a:chOff x="3352962" y="1505130"/>
            <a:chExt cx="2212471" cy="1680786"/>
          </a:xfrm>
        </p:grpSpPr>
        <p:grpSp>
          <p:nvGrpSpPr>
            <p:cNvPr id="29" name="Group 28"/>
            <p:cNvGrpSpPr/>
            <p:nvPr/>
          </p:nvGrpSpPr>
          <p:grpSpPr>
            <a:xfrm rot="5400000">
              <a:off x="3618805" y="1239287"/>
              <a:ext cx="1680786" cy="2212471"/>
              <a:chOff x="726345" y="4109156"/>
              <a:chExt cx="1576770" cy="1426134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>
                <a:off x="726345" y="5535290"/>
                <a:ext cx="1576770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 flipV="1">
                <a:off x="726345" y="4109156"/>
                <a:ext cx="17552" cy="140930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/>
            <p:cNvSpPr txBox="1"/>
            <p:nvPr/>
          </p:nvSpPr>
          <p:spPr>
            <a:xfrm>
              <a:off x="3457731" y="1556599"/>
              <a:ext cx="3612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১ </a:t>
              </a:r>
              <a:endParaRPr lang="en-US" sz="32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352962" y="3197198"/>
            <a:ext cx="2189893" cy="1704046"/>
            <a:chOff x="3352962" y="3197198"/>
            <a:chExt cx="2189893" cy="1704046"/>
          </a:xfrm>
        </p:grpSpPr>
        <p:grpSp>
          <p:nvGrpSpPr>
            <p:cNvPr id="22" name="Group 21"/>
            <p:cNvGrpSpPr/>
            <p:nvPr/>
          </p:nvGrpSpPr>
          <p:grpSpPr>
            <a:xfrm>
              <a:off x="3352962" y="3197198"/>
              <a:ext cx="2189893" cy="1704046"/>
              <a:chOff x="726345" y="4109156"/>
              <a:chExt cx="1576770" cy="1426134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726345" y="5535290"/>
                <a:ext cx="1576770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 flipV="1">
                <a:off x="726345" y="4109156"/>
                <a:ext cx="17552" cy="140930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TextBox 31"/>
            <p:cNvSpPr txBox="1"/>
            <p:nvPr/>
          </p:nvSpPr>
          <p:spPr>
            <a:xfrm>
              <a:off x="3464609" y="4269266"/>
              <a:ext cx="3612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২  </a:t>
              </a:r>
              <a:endParaRPr lang="en-US" sz="32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554132" y="3138334"/>
            <a:ext cx="2478005" cy="1760625"/>
            <a:chOff x="5554132" y="3138334"/>
            <a:chExt cx="2478005" cy="1760625"/>
          </a:xfrm>
        </p:grpSpPr>
        <p:grpSp>
          <p:nvGrpSpPr>
            <p:cNvPr id="23" name="Group 22"/>
            <p:cNvGrpSpPr/>
            <p:nvPr/>
          </p:nvGrpSpPr>
          <p:grpSpPr>
            <a:xfrm rot="16200000">
              <a:off x="5912822" y="2779644"/>
              <a:ext cx="1760625" cy="2478005"/>
              <a:chOff x="726345" y="4109156"/>
              <a:chExt cx="1576770" cy="1426134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>
                <a:off x="726345" y="5535290"/>
                <a:ext cx="1576770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H="1" flipV="1">
                <a:off x="726345" y="4109156"/>
                <a:ext cx="17552" cy="140930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TextBox 32"/>
            <p:cNvSpPr txBox="1"/>
            <p:nvPr/>
          </p:nvSpPr>
          <p:spPr>
            <a:xfrm>
              <a:off x="7402980" y="4206827"/>
              <a:ext cx="3612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৩   </a:t>
              </a:r>
              <a:endParaRPr lang="en-US" sz="32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580242" y="1478972"/>
            <a:ext cx="2446868" cy="1645806"/>
            <a:chOff x="5580242" y="1478972"/>
            <a:chExt cx="2446868" cy="1645806"/>
          </a:xfrm>
        </p:grpSpPr>
        <p:grpSp>
          <p:nvGrpSpPr>
            <p:cNvPr id="26" name="Group 25"/>
            <p:cNvGrpSpPr/>
            <p:nvPr/>
          </p:nvGrpSpPr>
          <p:grpSpPr>
            <a:xfrm rot="10800000">
              <a:off x="5580242" y="1498170"/>
              <a:ext cx="2446868" cy="1626608"/>
              <a:chOff x="726345" y="4109156"/>
              <a:chExt cx="1576770" cy="1426134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726345" y="5535290"/>
                <a:ext cx="1576770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H="1" flipV="1">
                <a:off x="726345" y="4109156"/>
                <a:ext cx="17552" cy="140930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TextBox 33"/>
            <p:cNvSpPr txBox="1"/>
            <p:nvPr/>
          </p:nvSpPr>
          <p:spPr>
            <a:xfrm>
              <a:off x="7533847" y="1478972"/>
              <a:ext cx="3612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৪    </a:t>
              </a:r>
              <a:endParaRPr lang="en-US" sz="32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771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">
            <a:extLst>
              <a:ext uri="{FF2B5EF4-FFF2-40B4-BE49-F238E27FC236}">
                <a16:creationId xmlns:a16="http://schemas.microsoft.com/office/drawing/2014/main" id="{ED4C64A0-1F58-4E09-A012-ADF773D2E4E9}"/>
              </a:ext>
            </a:extLst>
          </p:cNvPr>
          <p:cNvSpPr/>
          <p:nvPr/>
        </p:nvSpPr>
        <p:spPr>
          <a:xfrm>
            <a:off x="10012017" y="208254"/>
            <a:ext cx="1771273" cy="1225691"/>
          </a:xfrm>
          <a:prstGeom prst="roundRect">
            <a:avLst/>
          </a:prstGeom>
          <a:solidFill>
            <a:schemeClr val="accent6">
              <a:lumMod val="60000"/>
              <a:lumOff val="40000"/>
              <a:alpha val="32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4051861"/>
            <a:ext cx="11402290" cy="2088094"/>
          </a:xfrm>
          <a:prstGeom prst="rect">
            <a:avLst/>
          </a:prstGeom>
          <a:solidFill>
            <a:schemeClr val="accent6">
              <a:lumMod val="60000"/>
              <a:lumOff val="40000"/>
              <a:alpha val="46000"/>
            </a:schemeClr>
          </a:solidFill>
          <a:ln w="381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317500" h="5715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82011" y="4741965"/>
            <a:ext cx="1060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NikoshBAN" pitchFamily="2" charset="0"/>
                <a:cs typeface="NikoshBAN" pitchFamily="2" charset="0"/>
                <a:sym typeface="Wingdings 2"/>
              </a:rPr>
              <a:t></a:t>
            </a:r>
            <a:r>
              <a:rPr lang="bn-BD" sz="4000" dirty="0">
                <a:latin typeface="NikoshBAN" pitchFamily="2" charset="0"/>
                <a:cs typeface="NikoshBAN" pitchFamily="2" charset="0"/>
                <a:sym typeface="Wingdings 2"/>
              </a:rPr>
              <a:t> একটি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 অংকন করে এর বাহু এবং কোণগুলো চিহ্নিত কর। 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: Rounded Corners 1">
            <a:extLst>
              <a:ext uri="{FF2B5EF4-FFF2-40B4-BE49-F238E27FC236}">
                <a16:creationId xmlns:a16="http://schemas.microsoft.com/office/drawing/2014/main" id="{ED4C64A0-1F58-4E09-A012-ADF773D2E4E9}"/>
              </a:ext>
            </a:extLst>
          </p:cNvPr>
          <p:cNvSpPr/>
          <p:nvPr/>
        </p:nvSpPr>
        <p:spPr>
          <a:xfrm>
            <a:off x="381000" y="595213"/>
            <a:ext cx="2362200" cy="700187"/>
          </a:xfrm>
          <a:prstGeom prst="roundRect">
            <a:avLst/>
          </a:prstGeom>
          <a:solidFill>
            <a:schemeClr val="accent6">
              <a:lumMod val="60000"/>
              <a:lumOff val="40000"/>
              <a:alpha val="32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1978677_66833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099768" y="346163"/>
            <a:ext cx="2838885" cy="23022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685800" y="675500"/>
            <a:ext cx="1662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ln w="19050">
                  <a:noFill/>
                </a:ln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3200" b="1" dirty="0">
              <a:ln w="19050">
                <a:noFill/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12018" y="208254"/>
            <a:ext cx="16764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সময়</a:t>
            </a:r>
          </a:p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৫ মিনিট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21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8045" y="2376511"/>
            <a:ext cx="11887199" cy="146372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কোন চতুর্ভুজের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তিনটি বাহুর দৈর্ঘ্য ও দুইটি অন্তর্ভুক্ত কোণ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আঁকতে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787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40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1918</TotalTime>
  <Words>542</Words>
  <Application>Microsoft Office PowerPoint</Application>
  <PresentationFormat>Widescreen</PresentationFormat>
  <Paragraphs>137</Paragraphs>
  <Slides>20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Pallab Paroi</dc:creator>
  <cp:lastModifiedBy>Faruk</cp:lastModifiedBy>
  <cp:revision>225</cp:revision>
  <dcterms:created xsi:type="dcterms:W3CDTF">2019-11-18T13:53:55Z</dcterms:created>
  <dcterms:modified xsi:type="dcterms:W3CDTF">2021-02-22T15:05:49Z</dcterms:modified>
</cp:coreProperties>
</file>