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4" r:id="rId3"/>
    <p:sldId id="256" r:id="rId4"/>
    <p:sldId id="257" r:id="rId5"/>
    <p:sldId id="258" r:id="rId6"/>
    <p:sldId id="270" r:id="rId7"/>
    <p:sldId id="259" r:id="rId8"/>
    <p:sldId id="260" r:id="rId9"/>
    <p:sldId id="261" r:id="rId10"/>
    <p:sldId id="264" r:id="rId11"/>
    <p:sldId id="271" r:id="rId12"/>
    <p:sldId id="272" r:id="rId13"/>
    <p:sldId id="262" r:id="rId14"/>
    <p:sldId id="263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B885-E229-458A-AA4A-82F6EFF9DD7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0E3-2A78-4695-8061-1A9988E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3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B885-E229-458A-AA4A-82F6EFF9DD7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0E3-2A78-4695-8061-1A9988E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3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B885-E229-458A-AA4A-82F6EFF9DD7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0E3-2A78-4695-8061-1A9988E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B885-E229-458A-AA4A-82F6EFF9DD7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0E3-2A78-4695-8061-1A9988E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1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B885-E229-458A-AA4A-82F6EFF9DD7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0E3-2A78-4695-8061-1A9988E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6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B885-E229-458A-AA4A-82F6EFF9DD7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0E3-2A78-4695-8061-1A9988E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3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B885-E229-458A-AA4A-82F6EFF9DD7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0E3-2A78-4695-8061-1A9988E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8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B885-E229-458A-AA4A-82F6EFF9DD7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0E3-2A78-4695-8061-1A9988E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1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B885-E229-458A-AA4A-82F6EFF9DD7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0E3-2A78-4695-8061-1A9988E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2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B885-E229-458A-AA4A-82F6EFF9DD7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0E3-2A78-4695-8061-1A9988E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7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B885-E229-458A-AA4A-82F6EFF9DD7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50E3-2A78-4695-8061-1A9988E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7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DB885-E229-458A-AA4A-82F6EFF9DD7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150E3-2A78-4695-8061-1A9988E3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1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552" y="-128789"/>
            <a:ext cx="6607842" cy="6986789"/>
          </a:xfrm>
          <a:prstGeom prst="rect">
            <a:avLst/>
          </a:prstGeom>
        </p:spPr>
      </p:pic>
      <p:pic>
        <p:nvPicPr>
          <p:cNvPr id="1026" name="Picture 2" descr="C:\Users\Md. Afzal Chowdhury\Pictures\aaa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40" y="0"/>
            <a:ext cx="5367692" cy="68699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sp>
        <p:nvSpPr>
          <p:cNvPr id="4" name="TextBox 3"/>
          <p:cNvSpPr txBox="1"/>
          <p:nvPr/>
        </p:nvSpPr>
        <p:spPr>
          <a:xfrm rot="16200000">
            <a:off x="-3878014" y="2476949"/>
            <a:ext cx="720891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72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আফজল</a:t>
            </a:r>
            <a:r>
              <a:rPr lang="en-US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চৌধুরী</a:t>
            </a:r>
            <a:endParaRPr lang="en-US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52136" y="4298561"/>
            <a:ext cx="459812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9600" b="1" dirty="0" err="1" smtClean="0">
                <a:ln w="11430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5677469"/>
            <a:ext cx="1126999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endParaRPr lang="en-US" sz="24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লাউতলী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ডাঃ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রশীদ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উ/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ফরিদগঞ্জ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59918" y="528298"/>
            <a:ext cx="7241085" cy="37702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23900" b="1" cap="none" spc="0" dirty="0" err="1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3900" b="1" cap="none" spc="0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872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569" y="365125"/>
            <a:ext cx="11816862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অনিশ্চিত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(Suspense Account)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569" y="1445796"/>
            <a:ext cx="11816862" cy="541220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অজানা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প্রস্তুতকৃত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তাৎক্ষণিক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সময়স্বল্পতার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খোঁজে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সাময়িকভাবে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দুদিকের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অপেক্ষাকৃত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বসিয়ে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আনয়ন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সাময়িক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পার্থক্যটিই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অনিশ্চিত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অভিহিত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4659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7" y="365125"/>
            <a:ext cx="11938715" cy="1325563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7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" y="1825624"/>
            <a:ext cx="11938715" cy="484563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আগেই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জ্ঞাতার্থে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খতিয়ানের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বিষয়টি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আবারো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করিয়ে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দিচ্ছি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অপেক্ষা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বসিয়ে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আনয়ন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পার্থক্যকে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অপেক্ষা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যোগফলের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বসিয়ে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সমতা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আনয়ন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পার্থক্যকে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6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  <a:normAutofit/>
          </a:bodyPr>
          <a:lstStyle/>
          <a:p>
            <a:r>
              <a:rPr lang="en-US" sz="80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8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প্রস্তুতকরণ</a:t>
            </a:r>
            <a:endParaRPr lang="en-US" sz="80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4077"/>
            <a:ext cx="11821886" cy="532392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ব্যয়সমূহ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ক্ষতিসমূহ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বেতন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ভাড়া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অনাদায়ী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পাওনা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আয়সমূহ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ভাড়া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সম্পদসমূহ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প্রাপ্য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দায়সমূহ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পাওনাদার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বকেয়া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বেতন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বকেয়া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ঋণের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ঋণপত্র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উত্তোলন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890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en-US" sz="8800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88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99" y="1609664"/>
            <a:ext cx="12064621" cy="503237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দফা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প্রস্তুতকরণের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অনিশ্চিত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3881" y="1886189"/>
            <a:ext cx="573206" cy="518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57799" y="2833622"/>
            <a:ext cx="573206" cy="518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21205" y="3653767"/>
            <a:ext cx="573206" cy="518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21205" y="4596775"/>
            <a:ext cx="573206" cy="518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21205" y="5373258"/>
            <a:ext cx="573206" cy="518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3845" y="5182041"/>
            <a:ext cx="1120089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4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উত্তোলন,সম্পদ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sz="48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878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8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  <a:endParaRPr lang="en-US" sz="8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513" y="1401555"/>
            <a:ext cx="10926170" cy="4351338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২০২১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জানুয়ারি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মুজাম্মেল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২,৩০,০০০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৭০,০০০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৩০,০০০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আরম্ভ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জানুয়ারি-৫        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৭৫,০০০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৭০%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নগদে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জানুয়ারি-৮        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কামালের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৪০,০০০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পরিশোধ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৩০,০০০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জানুয়ারি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২০      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নাফিসের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৮০,০০০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৬০,০০০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জানুয়ারি</a:t>
            </a:r>
            <a:r>
              <a:rPr lang="en-US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২৮      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কামালের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পাওনা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পরিশোধ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১০%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বাট্রা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জানুয়ারি</a:t>
            </a:r>
            <a:r>
              <a:rPr lang="en-US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       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নাফিস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পাওনার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নিষ্পত্তিতে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১৯,৫০০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করণীয়ঃ</a:t>
            </a:r>
            <a:endParaRPr lang="en-US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খতিয়ানসমূহ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উদ্বৃত্তগুলো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429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2000" cy="68166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02543" y="3244334"/>
            <a:ext cx="10786927" cy="2646878"/>
          </a:xfrm>
          <a:prstGeom prst="rect">
            <a:avLst/>
          </a:prstGeom>
        </p:spPr>
        <p:txBody>
          <a:bodyPr wrap="none">
            <a:prstTxWarp prst="textCanDown">
              <a:avLst/>
            </a:prstTxWarp>
            <a:spAutoFit/>
          </a:bodyPr>
          <a:lstStyle/>
          <a:p>
            <a:pPr algn="ctr"/>
            <a:r>
              <a:rPr lang="en-US" sz="16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mevB‡K</a:t>
            </a:r>
            <a:r>
              <a:rPr lang="en-US" sz="1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16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ab¨ev</a:t>
            </a:r>
            <a:r>
              <a:rPr lang="en-US" sz="1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`</a:t>
            </a:r>
          </a:p>
        </p:txBody>
      </p:sp>
      <p:sp>
        <p:nvSpPr>
          <p:cNvPr id="6" name="Rectangle 5"/>
          <p:cNvSpPr/>
          <p:nvPr/>
        </p:nvSpPr>
        <p:spPr>
          <a:xfrm>
            <a:off x="702538" y="3244334"/>
            <a:ext cx="10786927" cy="264687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166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mevB‡K</a:t>
            </a:r>
            <a:r>
              <a:rPr lang="en-US" sz="16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 </a:t>
            </a:r>
            <a:r>
              <a:rPr lang="en-US" sz="166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ab¨ev</a:t>
            </a:r>
            <a:r>
              <a:rPr lang="en-US" sz="16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`</a:t>
            </a:r>
            <a:endParaRPr lang="en-US" sz="16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78059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?----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9" y="1825625"/>
            <a:ext cx="11243256" cy="4351338"/>
          </a:xfrm>
          <a:solidFill>
            <a:schemeClr val="bg2">
              <a:lumMod val="1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সুস্থতাই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কাম্য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আমিও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দোয়ায়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আছি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24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prstTxWarp prst="textTriangle">
              <a:avLst/>
            </a:prstTxWarp>
            <a:normAutofit/>
          </a:bodyPr>
          <a:lstStyle/>
          <a:p>
            <a:pPr algn="ctr"/>
            <a:r>
              <a:rPr lang="en-US" sz="7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অঙ্কে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পরিমাপযোগ্য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অবস্থার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ঘটায়</a:t>
            </a:r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সেগুলো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লেনদেনগুলোকে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বইতে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হিসাবসমূহকে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পাকা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বইতে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উদ্বৃত্ত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উদ্বৃত্তগুলো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4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644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আশা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ঠিকই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ধরেছো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উদ্বৃত্তগুলোর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ঐ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তালিকাতে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উদ্বৃত্তগুলো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উদ্বৃত্তগুলো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r>
              <a:rPr lang="en-US" sz="4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6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 algn="just">
              <a:buNone/>
            </a:pP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শুদ্ধতা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করা।যদি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যথার্থ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উদ্বৃত্তগুলো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যথাযথভাবে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তালিকায়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তালিকার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5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3599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তালিকাটিকে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অভিহিত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5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err="1" smtClean="0">
                <a:solidFill>
                  <a:srgbClr val="7030A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হ্যাঁ</a:t>
            </a:r>
            <a:r>
              <a:rPr lang="en-US" sz="6000" dirty="0" smtClean="0">
                <a:solidFill>
                  <a:srgbClr val="7030A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 smtClean="0">
                <a:solidFill>
                  <a:srgbClr val="7030A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এটিকে</a:t>
            </a:r>
            <a:r>
              <a:rPr lang="en-US" sz="6000" dirty="0" smtClean="0">
                <a:solidFill>
                  <a:srgbClr val="7030A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endParaRPr lang="en-US" sz="6000" dirty="0" smtClean="0">
              <a:solidFill>
                <a:srgbClr val="7030A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16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endParaRPr lang="en-US" sz="166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66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অভিহিত</a:t>
            </a:r>
            <a:r>
              <a:rPr lang="en-US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46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sz="8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endParaRPr lang="en-US" sz="8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990"/>
            <a:ext cx="10515600" cy="5372010"/>
          </a:xfrm>
          <a:solidFill>
            <a:srgbClr val="FF00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8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8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কোড-১৪৬</a:t>
            </a:r>
          </a:p>
          <a:p>
            <a:pPr marL="0" indent="0" algn="ctr">
              <a:buNone/>
            </a:pPr>
            <a:r>
              <a:rPr lang="en-US" sz="8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8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8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8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৯ম </a:t>
            </a:r>
            <a:endParaRPr lang="en-US" sz="8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2146" y="1485990"/>
            <a:ext cx="433263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32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48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8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উদ্বৃত্তসমূহের</a:t>
            </a:r>
            <a:r>
              <a:rPr lang="en-US" sz="48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8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8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48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4800" dirty="0" err="1" smtClean="0">
                <a:solidFill>
                  <a:srgbClr val="7030A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4800" dirty="0" smtClean="0">
                <a:solidFill>
                  <a:srgbClr val="7030A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4800" dirty="0" smtClean="0">
                <a:solidFill>
                  <a:srgbClr val="7030A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নিম্নরূপঃ</a:t>
            </a:r>
            <a:endParaRPr lang="en-US" sz="4800" dirty="0">
              <a:solidFill>
                <a:srgbClr val="7030A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560082"/>
              </p:ext>
            </p:extLst>
          </p:nvPr>
        </p:nvGraphicFramePr>
        <p:xfrm>
          <a:off x="235130" y="3422468"/>
          <a:ext cx="11769635" cy="288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036"/>
                <a:gridCol w="4846320"/>
                <a:gridCol w="961425"/>
                <a:gridCol w="2353927"/>
                <a:gridCol w="2353927"/>
              </a:tblGrid>
              <a:tr h="144471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ক্রমিক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খ,পৃ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উদ্বৃত্ত</a:t>
                      </a:r>
                      <a:endParaRPr lang="en-US" sz="36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উদ্বৃত্ত</a:t>
                      </a:r>
                      <a:endParaRPr lang="en-US" sz="36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444716">
                <a:tc>
                  <a:txBody>
                    <a:bodyPr/>
                    <a:lstStyle/>
                    <a:p>
                      <a:endParaRPr lang="en-US" sz="36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906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9" y="365125"/>
            <a:ext cx="11791665" cy="1325563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দফা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59" y="1825625"/>
            <a:ext cx="11791665" cy="4351338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সমাপনী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মজুদ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চলতি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প্রারম্ভিক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ব্যালেন্স,মনিহারী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সাপ্লাইজ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ইত্যাদির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সমাপনী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উদ্বৃত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29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8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8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--------- </a:t>
            </a:r>
            <a:endParaRPr lang="en-US" sz="8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1825625"/>
            <a:ext cx="11791666" cy="4351338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সমন্বিত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হবেঃসমন্বিত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প্রারম্ভিক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মজুদ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সমাপনী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মজুদ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সমাপনী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মজুদ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সমন্বিত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প্রারম্ভিক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মজুদ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মনিহারী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সাপ্লাইজ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মনিহারী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সাপ্লাইজ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সমাপনী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অব্যবহৃত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মজুদের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দুটোই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বসবে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8870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7.4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770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SutonnyMJ</vt:lpstr>
      <vt:lpstr>Office Theme</vt:lpstr>
      <vt:lpstr>PowerPoint Presentation</vt:lpstr>
      <vt:lpstr>প্রিয় শিক্ষার্থীরা তোমরা কেমন আছো?----</vt:lpstr>
      <vt:lpstr>প্রাথমিক জ্ঞান যাচাই</vt:lpstr>
      <vt:lpstr>আশা করি তোমরা ঠিকই ধরেছো।</vt:lpstr>
      <vt:lpstr>এই তালিকাটিকে আমরা কি নামে অভিহিত করি?</vt:lpstr>
      <vt:lpstr>মাধ্যমিক হিসাববিজ্ঞান</vt:lpstr>
      <vt:lpstr>রেওয়ামিল কি একটি হিসাব ?</vt:lpstr>
      <vt:lpstr>কোন কোন দফা রেওয়ামিলে অন্তর্ভূক্ত হয় না ?</vt:lpstr>
      <vt:lpstr>কিন্তু  --------- </vt:lpstr>
      <vt:lpstr>অনিশ্চিত হিসাব (Suspense Account)</vt:lpstr>
      <vt:lpstr>ডেবিট ও ক্রেডিট উদ্বৃত্ত----</vt:lpstr>
      <vt:lpstr>রেওয়ামিল প্রস্তুতকরণ</vt:lpstr>
      <vt:lpstr>মূল্যায়নঃ</vt:lpstr>
      <vt:lpstr>বাড়ির কাজ----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প্রাথমিক জ্ঞান যাচাই</dc:title>
  <dc:creator>Nurun Nahar</dc:creator>
  <cp:lastModifiedBy>Nurun Nahar</cp:lastModifiedBy>
  <cp:revision>27</cp:revision>
  <dcterms:created xsi:type="dcterms:W3CDTF">2021-01-19T02:29:35Z</dcterms:created>
  <dcterms:modified xsi:type="dcterms:W3CDTF">2021-02-22T12:02:37Z</dcterms:modified>
</cp:coreProperties>
</file>