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7"/>
  </p:notesMasterIdLst>
  <p:sldIdLst>
    <p:sldId id="317" r:id="rId2"/>
    <p:sldId id="318" r:id="rId3"/>
    <p:sldId id="322" r:id="rId4"/>
    <p:sldId id="323" r:id="rId5"/>
    <p:sldId id="320" r:id="rId6"/>
    <p:sldId id="321" r:id="rId7"/>
    <p:sldId id="275" r:id="rId8"/>
    <p:sldId id="274" r:id="rId9"/>
    <p:sldId id="276" r:id="rId10"/>
    <p:sldId id="326" r:id="rId11"/>
    <p:sldId id="279" r:id="rId12"/>
    <p:sldId id="278" r:id="rId13"/>
    <p:sldId id="327" r:id="rId14"/>
    <p:sldId id="328" r:id="rId15"/>
    <p:sldId id="288" r:id="rId16"/>
    <p:sldId id="329" r:id="rId17"/>
    <p:sldId id="324" r:id="rId18"/>
    <p:sldId id="305" r:id="rId19"/>
    <p:sldId id="325" r:id="rId20"/>
    <p:sldId id="330" r:id="rId21"/>
    <p:sldId id="311" r:id="rId22"/>
    <p:sldId id="314" r:id="rId23"/>
    <p:sldId id="315" r:id="rId24"/>
    <p:sldId id="316" r:id="rId25"/>
    <p:sldId id="33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8000"/>
    <a:srgbClr val="FF33CC"/>
    <a:srgbClr val="33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7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0D6F-C29C-44C7-A50E-560AD0634EE5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0D94-85F3-4DA7-A838-16E3339E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9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ভিডিও</a:t>
            </a:r>
            <a:r>
              <a:rPr lang="bn-BD" baseline="0" dirty="0" smtClean="0"/>
              <a:t> প্রদর্শনের মাধ্যমে পাঠ ঘোষণা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কম্পিউটারের</a:t>
            </a:r>
            <a:r>
              <a:rPr lang="bn-BD" baseline="0" dirty="0" smtClean="0"/>
              <a:t> ক্রমধারা বর্ণনা দিতে পারবে।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8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বর্তমানে</a:t>
            </a:r>
            <a:r>
              <a:rPr lang="bn-BD" baseline="0" dirty="0" smtClean="0"/>
              <a:t> মোবাইলের বাজার সম্পর্কে ধারণা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দেশের বর্তমান</a:t>
            </a:r>
            <a:r>
              <a:rPr lang="bn-BD" baseline="0" dirty="0" smtClean="0"/>
              <a:t> প্রযুক্তি ব্যবহারের সম্পর্কে ধারণা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7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ইন্টারনেট</a:t>
            </a:r>
            <a:r>
              <a:rPr lang="bn-BD" baseline="0" dirty="0" smtClean="0"/>
              <a:t> সংযোগ সম্পর্কে বর্ণনা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7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মোবাইল</a:t>
            </a:r>
            <a:r>
              <a:rPr lang="bn-BD" baseline="0" dirty="0" smtClean="0"/>
              <a:t> টাওয়ার সম্পর্কে ধারণা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6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বিনোদনের বিষয়গুলি</a:t>
            </a:r>
            <a:r>
              <a:rPr lang="bn-BD" baseline="0" dirty="0" smtClean="0"/>
              <a:t> সম্পর্কে বলতে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বাস্তব জীবনে খেলাধুলা</a:t>
            </a:r>
            <a:r>
              <a:rPr lang="bn-BD" baseline="0" dirty="0" smtClean="0"/>
              <a:t> ও বিনোদন সম্পর্কে বলতে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9CFD5B-3570-4153-8235-1457CBD0446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EF248D-E451-4F13-83C6-AE5FE7E00ED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976838-08B5-4314-AF2F-9379A4381A2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5" y="1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438C7-69C1-4EDE-9419-8FC5D87DFE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8C82F3-A9C8-4983-8F1E-A6C0CA8089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DDB718-6C8E-448E-9B88-ABC6A334811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5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82999A-1BE6-429E-AC0B-F2566AE3DC2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81F2A-BF18-4C14-BAD1-A35CE4C552B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9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0FDDC8-9408-4883-B3E7-19D610AD44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70AE14-7463-48DD-ACA7-DC91B927197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OTIAR\Flower\pink_corner4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132855"/>
            <a:ext cx="186690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pink_corner4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6894" y="26952"/>
            <a:ext cx="186690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pink_corner4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77100" y="61913"/>
            <a:ext cx="186690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pink_corner4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8807" y="5053013"/>
            <a:ext cx="186690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2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MOTIAR\Motiar D. Content\Class Viii\Picture\পাঠ ৪৪\chinesesch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905000"/>
            <a:ext cx="3581400" cy="3320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77644" y="762000"/>
            <a:ext cx="8002566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005" y="5459548"/>
            <a:ext cx="4191000" cy="830997"/>
          </a:xfrm>
          <a:prstGeom prst="rect">
            <a:avLst/>
          </a:prstGeom>
          <a:ln w="38100">
            <a:solidFill>
              <a:srgbClr val="33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স্কুলে শিক্ষার্থীদের ইন্টারনেট ব্যবহার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527" y="5640197"/>
            <a:ext cx="3803073" cy="461665"/>
          </a:xfrm>
          <a:prstGeom prst="rect">
            <a:avLst/>
          </a:prstGeom>
          <a:ln>
            <a:solidFill>
              <a:srgbClr val="33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G:\mobile\IMG_20150827_0916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8" r="31989" b="1"/>
          <a:stretch/>
        </p:blipFill>
        <p:spPr bwMode="auto">
          <a:xfrm>
            <a:off x="685801" y="1905000"/>
            <a:ext cx="3657600" cy="3320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88203"/>
            <a:ext cx="4343400" cy="830997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228600">
              <a:srgbClr val="FF33CC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endParaRPr lang="en-US" sz="12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373469"/>
            <a:ext cx="8077200" cy="646331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3" name="Picture 3" descr="C:\Users\RAFI\Desktop\New folder\free-wifi-hotspo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90143"/>
            <a:ext cx="4724400" cy="3417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\Motiar D. Content\Class Viii\Picture\পাঠ ৪৪\wifi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142018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94855" y="4724400"/>
            <a:ext cx="8042563" cy="1200329"/>
          </a:xfrm>
          <a:prstGeom prst="rect">
            <a:avLst/>
          </a:prstGeom>
          <a:ln>
            <a:solidFill>
              <a:srgbClr val="33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 চালু আছে।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838200" y="4047896"/>
            <a:ext cx="1981200" cy="2048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80660"/>
            <a:ext cx="1828800" cy="1305740"/>
          </a:xfrm>
          <a:prstGeom prst="rect">
            <a:avLst/>
          </a:prstGeom>
        </p:spPr>
      </p:pic>
      <p:pic>
        <p:nvPicPr>
          <p:cNvPr id="10" name="Picture 2" descr="C:\Users\Motiar\Desktop\New folder\GPS-satellite-around-Earth-moving-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07729"/>
            <a:ext cx="2209800" cy="1707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otiar\Desktop\New folder\graphics-radio-9620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2999"/>
            <a:ext cx="2209799" cy="18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30" y="4191000"/>
            <a:ext cx="1885950" cy="157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405825"/>
            <a:ext cx="6781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endParaRPr lang="en-US" sz="3200" b="1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43" y="1415571"/>
            <a:ext cx="1485325" cy="13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1385456" y="1295400"/>
            <a:ext cx="6005944" cy="480060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otiar\Desktop\New folder\map_10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64" y="1108364"/>
            <a:ext cx="2057400" cy="1143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52400"/>
            <a:ext cx="78486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E:\MOTIAR\Motiar D. Content\Class Viii\Picture\পাঠ ৪৪\WiFi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543800" cy="40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1027" idx="3"/>
          </p:cNvCxnSpPr>
          <p:nvPr/>
        </p:nvCxnSpPr>
        <p:spPr>
          <a:xfrm flipV="1">
            <a:off x="2057400" y="2083976"/>
            <a:ext cx="1714463" cy="16498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38600" y="2083976"/>
            <a:ext cx="304800" cy="329964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686300" y="2083976"/>
            <a:ext cx="2552700" cy="30976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514600" y="2251364"/>
            <a:ext cx="1524000" cy="270163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53000" y="2083976"/>
            <a:ext cx="2438400" cy="151820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33900" y="2362200"/>
            <a:ext cx="1638300" cy="2788794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6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141" y="276215"/>
            <a:ext cx="5022741" cy="646331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228600">
              <a:srgbClr val="FF33CC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E:\MOTIAR\Motiar D. Content\Class Viii\Picture\পাঠ ৪৪\robi+3G+video+c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40" y="3048000"/>
            <a:ext cx="1606660" cy="156966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2057400" y="1485900"/>
            <a:ext cx="491646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5637" y="3048000"/>
            <a:ext cx="5249563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বলতাম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এখন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E:\Motiar D. Content\Class Viii\Picture\পাঠ ৫৭\h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8" y="3151254"/>
            <a:ext cx="1367172" cy="136315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E:\MOTIAR\Motiar D. Content\Class Viii\Picture\পাঠ ২০\20110915-com-education-4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12" y="1224105"/>
            <a:ext cx="1590331" cy="1524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4" y="1431470"/>
            <a:ext cx="1685319" cy="1317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00612" y="4964179"/>
            <a:ext cx="5257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40" y="4964179"/>
            <a:ext cx="1606660" cy="1350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7" name="Picture 2" descr="E:\MOTIAR\D,contennt Picture 2\pi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4"/>
          <a:stretch/>
        </p:blipFill>
        <p:spPr bwMode="auto">
          <a:xfrm>
            <a:off x="196947" y="4790182"/>
            <a:ext cx="1591734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13016"/>
            <a:ext cx="4876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ইন্টারনেটের মাধ্যমে পড়ছি।</a:t>
            </a:r>
            <a:endParaRPr lang="bn-BD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Documents and Settings\Delower\Desktop\Ten_Bangla_Tothyo Projukty\Ow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4109"/>
            <a:ext cx="1219200" cy="147192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Delower\Desktop\Ten_Bangla_Tothyo Projukty\computer_services_helpdesk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5387"/>
            <a:ext cx="1676400" cy="174629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4505" y="2209800"/>
            <a:ext cx="4502589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GPS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 কোনো স্থানের অবস্থান সুনির্দিষ্টভাবে বের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করছি।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Documents and Settings\Delower\Desktop\Ten_Bangla_Tothyo Projukty\GPS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1"/>
            <a:ext cx="16764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5556" r="11313" b="11312"/>
          <a:stretch/>
        </p:blipFill>
        <p:spPr bwMode="auto">
          <a:xfrm>
            <a:off x="381000" y="2131683"/>
            <a:ext cx="1676400" cy="1830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44505" y="4267200"/>
            <a:ext cx="4502589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টেলি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মেডিসিনের মাধ্যমে দূর থেকে চিকিৎসা কার্য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 পরিচালনা করছি।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9" descr="E:\Motiar improtant\Picture of D. content\চিকিৎস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9060"/>
            <a:ext cx="1514269" cy="1630740"/>
          </a:xfrm>
          <a:prstGeom prst="rect">
            <a:avLst/>
          </a:prstGeom>
          <a:noFill/>
          <a:ln>
            <a:solidFill>
              <a:srgbClr val="0B375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D,contennt Picture 2\Telemedicine process.jpg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29" y="4267200"/>
            <a:ext cx="1649506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75490"/>
            <a:ext cx="33528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971800"/>
            <a:ext cx="85344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2" y="486609"/>
            <a:ext cx="2301239" cy="19472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286" y="604472"/>
            <a:ext cx="4495800" cy="7078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ক্ষেত্রে ইন্টানেট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643" y="1676400"/>
            <a:ext cx="5252357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8" name="Picture 2" descr="E:\MOTIAR\Motiar D. Content\Class Viii\Picture\পাঠ ৪৪\432633-ibooks.gi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226674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3528" y="3494782"/>
            <a:ext cx="5241471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10" name="Picture 2" descr="E:\MOTIAR\Motiar D. Content\Class Viii\Picture\পাঠ ৫৭\adsense-on-youtube-vide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7534" r="3035" b="17316"/>
          <a:stretch/>
        </p:blipFill>
        <p:spPr bwMode="auto">
          <a:xfrm>
            <a:off x="6351694" y="3333750"/>
            <a:ext cx="2286000" cy="1487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MOTIAR\Motiar D. Content\Class Viii\Picture\পাঠ ৪৪\makeagif-youtube-to-animated-gif_0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58" y="3578004"/>
            <a:ext cx="2271601" cy="106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2643" y="5181600"/>
            <a:ext cx="5320391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94" y="4990362"/>
            <a:ext cx="2335106" cy="148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990">
            <a:off x="6471555" y="5197928"/>
            <a:ext cx="810988" cy="587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6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51816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E:\MOTIAR\Motiar D. Content\Class Viii\Picture\পাঠ ৪৪\n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8830"/>
            <a:ext cx="1600200" cy="15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" y="2286000"/>
            <a:ext cx="52197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E:\MOTIAR\Motiar D. Content\Class Viii\Picture\পাঠ ৪৪\x_3e51e848_zps79cc0cdd.gif~c2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86" y="214401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" y="4267200"/>
            <a:ext cx="52197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প্রজন্ম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 D. Content\Class Viii\Picture\পাঠ ২০\facebook8-62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5" y="3929509"/>
            <a:ext cx="2154238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8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6400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rved Up Arrow 14"/>
          <p:cNvSpPr/>
          <p:nvPr/>
        </p:nvSpPr>
        <p:spPr>
          <a:xfrm rot="5932967" flipH="1" flipV="1">
            <a:off x="4147850" y="2535497"/>
            <a:ext cx="6259160" cy="2217509"/>
          </a:xfrm>
          <a:prstGeom prst="curvedUp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rot="16429438" flipH="1" flipV="1">
            <a:off x="-1103291" y="2178542"/>
            <a:ext cx="6150538" cy="2567945"/>
          </a:xfrm>
          <a:prstGeom prst="curvedUp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332655" y="4761586"/>
            <a:ext cx="611945" cy="1078948"/>
            <a:chOff x="10944665" y="5065977"/>
            <a:chExt cx="815926" cy="1078948"/>
          </a:xfrm>
        </p:grpSpPr>
        <p:sp>
          <p:nvSpPr>
            <p:cNvPr id="26" name="Oval 25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no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4667" y="6293401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42325" y="176426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Desktop</a:t>
            </a:r>
            <a:endParaRPr lang="en-US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2438400"/>
            <a:ext cx="3733800" cy="2062103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সত্যিকারের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ভূললে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32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E:\Motiar D. Content\Class Viii\Picture\পাঠ ৫৭\10277717_677595792287566_79976887287872363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"/>
            <a:ext cx="2819400" cy="224321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Motiar D. Content\Class Viii\Picture\পাঠ ৫৭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3200"/>
            <a:ext cx="2461503" cy="2362200"/>
          </a:xfrm>
          <a:prstGeom prst="ellipse">
            <a:avLst/>
          </a:prstGeom>
          <a:ln w="63500" cap="rnd">
            <a:solidFill>
              <a:srgbClr val="FF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Motiar D. Content\Class Viii\Picture\পাঠ ৫৭\adolesce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417"/>
            <a:ext cx="2310325" cy="204868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Motiar D. Content\Class Viii\Picture\পাঠ ৫৭\FEATURESHOOT_01-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94" y="4648200"/>
            <a:ext cx="2551029" cy="22098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8525" y="1762780"/>
            <a:ext cx="152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07910" y="4437162"/>
            <a:ext cx="152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6311" y="3733800"/>
            <a:ext cx="191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60670" y="4776826"/>
            <a:ext cx="152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30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4" grpId="0" animBg="1"/>
      <p:bldP spid="2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457200"/>
            <a:ext cx="43434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otiar\Desktop\11127764_661813060630912_4487636092999423555_n.jpg"/>
          <p:cNvPicPr>
            <a:picLocks noChangeAspect="1" noChangeArrowheads="1"/>
          </p:cNvPicPr>
          <p:nvPr/>
        </p:nvPicPr>
        <p:blipFill rotWithShape="1">
          <a:blip r:embed="rId2"/>
          <a:srcRect b="6212"/>
          <a:stretch/>
        </p:blipFill>
        <p:spPr bwMode="auto">
          <a:xfrm>
            <a:off x="739678" y="304801"/>
            <a:ext cx="1693334" cy="1523999"/>
          </a:xfrm>
          <a:prstGeom prst="ellipse">
            <a:avLst/>
          </a:prstGeom>
          <a:solidFill>
            <a:srgbClr val="0000FF"/>
          </a:solidFill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28650" y="4648198"/>
            <a:ext cx="7620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ইন্টারনেট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ব্যবহারকারী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একজন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মানুষের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</a:p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দিনলিপি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লেখ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otiar D. Content\Class Viii\Picture\পাঠ ৫৭\52ee9568c5dec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1"/>
            <a:ext cx="47625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39" y="2009601"/>
            <a:ext cx="645836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spc="5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656" y="2590800"/>
            <a:ext cx="257694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887" y="3182257"/>
            <a:ext cx="255101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182256"/>
            <a:ext cx="23785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634" y="2590800"/>
            <a:ext cx="23785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endParaRPr lang="bn-BD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838" y="2668970"/>
            <a:ext cx="673651" cy="272037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1000" y="3124200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33800" y="3048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4686" y="3253303"/>
            <a:ext cx="438801" cy="329064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650146" y="2625327"/>
            <a:ext cx="508343" cy="315680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4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5" y="3810000"/>
            <a:ext cx="654627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গাড়ীতে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844" y="4426464"/>
            <a:ext cx="258871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224992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087657"/>
            <a:ext cx="224784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এজিপি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056" y="5120995"/>
            <a:ext cx="257657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জিপিএস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3483" y="4457806"/>
            <a:ext cx="544793" cy="361904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57200" y="5029200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07525" y="5126162"/>
            <a:ext cx="393519" cy="361606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48200" y="4405842"/>
            <a:ext cx="411923" cy="242358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483" y="5715000"/>
            <a:ext cx="697411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7862" y="609897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124200"/>
            <a:ext cx="86106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। </a:t>
            </a:r>
            <a:endParaRPr lang="bn-BD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Motiar D. Content\Class Viii\Picture\পাঠ ৫৭\giph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29076"/>
            <a:ext cx="8229600" cy="25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6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396115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394393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৪৪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581400"/>
            <a:ext cx="393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ইসমাইল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1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দাসউরা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মাদ্রসা</a:t>
            </a:r>
            <a:endParaRPr lang="en-US" sz="1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বিয়ানিবাজার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সিলেট</a:t>
            </a: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4" y="1828800"/>
            <a:ext cx="1752600" cy="1752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577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03698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762000"/>
            <a:ext cx="8229600" cy="120032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948535"/>
            <a:ext cx="3962400" cy="92333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381000" y="1295400"/>
            <a:ext cx="8534400" cy="1905000"/>
          </a:xfrm>
          <a:prstGeom prst="leftRightArrow">
            <a:avLst>
              <a:gd name="adj1" fmla="val 39554"/>
              <a:gd name="adj2" fmla="val 25143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7" name="Picture 3" descr="E:\MOTIAR\Motiar D. Content\Class Viii\Picture\পাঠ ৫৭\leprechaun_surfing_internet_hg_wht_2758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64" y="2590800"/>
            <a:ext cx="595463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8278" y="833735"/>
            <a:ext cx="7859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57200"/>
            <a:ext cx="3134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b="1" u="sng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কর্মক্ষে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বিনোদনে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ভূমিকা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riped Right Arrow 18"/>
          <p:cNvSpPr/>
          <p:nvPr/>
        </p:nvSpPr>
        <p:spPr>
          <a:xfrm>
            <a:off x="2057400" y="2696886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>
            <a:off x="4481004" y="2651309"/>
            <a:ext cx="548196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iped Right Arrow 31"/>
          <p:cNvSpPr/>
          <p:nvPr/>
        </p:nvSpPr>
        <p:spPr>
          <a:xfrm>
            <a:off x="7028552" y="2590800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" descr="E:\MOTIAR\Motiar D. Content\Class Viii\Picture\পাঠ ৪৪\1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5" y="1828800"/>
            <a:ext cx="1828800" cy="23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51324" y="4462798"/>
            <a:ext cx="1828801" cy="584775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Desktop</a:t>
            </a:r>
            <a:endParaRPr lang="en-US" sz="32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43200" y="4455018"/>
            <a:ext cx="1737804" cy="584775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Laptop</a:t>
            </a:r>
            <a:endParaRPr lang="en-US" sz="32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6" name="Picture 4" descr="E:\MOTIAR\Motiar D. Content\Class Viii\Picture\পাঠ ৪৪\hp-pavilion-15-b001tu-laptop-core-i5-4gb-750gb-windows-8-sparkling-black-with-laptop-b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1763639" cy="23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532054" y="4478038"/>
            <a:ext cx="1325946" cy="64633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28799"/>
            <a:ext cx="1295400" cy="238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7543800" y="4419600"/>
            <a:ext cx="1371600" cy="1077218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</a:t>
            </a:r>
          </a:p>
          <a:p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Phone</a:t>
            </a:r>
            <a:endParaRPr lang="en-US" sz="3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E:\MOTIAR\Motiar D. Content\Class Viii\Picture\পাঠ ৪৪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92" y="1828800"/>
            <a:ext cx="1773008" cy="23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25959"/>
            <a:ext cx="75438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ক্রমধারা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:\MOTIAR\Motiar D. Content\Class Viii\Picture\পাঠ ৪৪\m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9527"/>
            <a:ext cx="1981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MOTIAR\Motiar D. Content\Class Viii\Picture\পাঠ ৪৪\m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9527"/>
            <a:ext cx="1981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MOTIAR\Motiar D. Content\Class Viii\Picture\পাঠ ৪৪\m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286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334000"/>
            <a:ext cx="1981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5490/-</a:t>
            </a:r>
            <a:endParaRPr lang="en-US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33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320145"/>
            <a:ext cx="1981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4050/-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320145"/>
            <a:ext cx="1981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5590/-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127" y="762000"/>
            <a:ext cx="7543800" cy="584775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র্ট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কিনতে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OTIAR\Motiar D. Content\Class Viii\Picture\পাঠ ৪৪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5554"/>
            <a:ext cx="3733800" cy="37338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81561"/>
            <a:ext cx="8001000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পকেটে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হূর্তে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E:\MOTIAR\Motiar D. Content\Class Viii\Picture\পাঠ ৪৪\wifi-hotsp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85554"/>
            <a:ext cx="3810000" cy="3733799"/>
          </a:xfrm>
          <a:prstGeom prst="ellipse">
            <a:avLst/>
          </a:prstGeom>
          <a:ln w="635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657</Words>
  <Application>Microsoft Office PowerPoint</Application>
  <PresentationFormat>On-screen Show (4:3)</PresentationFormat>
  <Paragraphs>117</Paragraphs>
  <Slides>25</Slides>
  <Notes>8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Nikosh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ISMAIL ALI</cp:lastModifiedBy>
  <cp:revision>124</cp:revision>
  <dcterms:created xsi:type="dcterms:W3CDTF">2015-05-08T03:56:36Z</dcterms:created>
  <dcterms:modified xsi:type="dcterms:W3CDTF">2021-02-22T08:58:18Z</dcterms:modified>
</cp:coreProperties>
</file>