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lance.com/" TargetMode="External"/><Relationship Id="rId5" Type="http://schemas.openxmlformats.org/officeDocument/2006/relationships/hyperlink" Target="http://www.frelance.com/" TargetMode="External"/><Relationship Id="rId4" Type="http://schemas.openxmlformats.org/officeDocument/2006/relationships/hyperlink" Target="http://www.upwork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5334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</a:rPr>
              <a:t>AvBwmwU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</a:rPr>
              <a:t>K¬v‡m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</a:rPr>
              <a:t> ¯^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</a:rPr>
              <a:t>vMZg</a:t>
            </a:r>
            <a:endParaRPr lang="en-US" sz="4400" b="1" dirty="0">
              <a:solidFill>
                <a:srgbClr val="FFC000"/>
              </a:solidFill>
              <a:latin typeface="SutonnyMJ" pitchFamily="2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0"/>
            <a:ext cx="5715000" cy="36576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wkÿK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cwiwPwZ</a:t>
            </a:r>
            <a:r>
              <a:rPr lang="en-US" b="1" dirty="0" smtClean="0">
                <a:solidFill>
                  <a:srgbClr val="FF0066"/>
                </a:solidFill>
                <a:latin typeface="SutonnyMJ" pitchFamily="2" charset="0"/>
              </a:rPr>
              <a:t/>
            </a:r>
            <a:br>
              <a:rPr lang="en-US" b="1" dirty="0" smtClean="0">
                <a:solidFill>
                  <a:srgbClr val="FF0066"/>
                </a:solidFill>
                <a:latin typeface="SutonnyMJ" pitchFamily="2" charset="0"/>
              </a:rPr>
            </a:b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bvg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t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gvt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গোলাম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কিবরিয়া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</a:p>
          <a:p>
            <a:pPr marL="457200" indent="-457200" algn="ctr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mnKvix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wkÿK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(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AvBwmwU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)</a:t>
            </a:r>
          </a:p>
          <a:p>
            <a:pPr marL="457200" indent="-457200" algn="ctr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কুটুম্বপুর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উচ্চ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বিদ্যালয়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457200" indent="-457200" algn="ctr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চান্দিনা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</a:rPr>
              <a:t>কুমিল্লা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</a:rPr>
              <a:t> ।</a:t>
            </a:r>
          </a:p>
          <a:p>
            <a:pPr algn="ctr"/>
            <a:endParaRPr lang="en-US" sz="1400" dirty="0">
              <a:latin typeface="SutonnyMJ" pitchFamily="2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0" y="457200"/>
            <a:ext cx="2743200" cy="1295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cvV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cwiwPwZ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667000"/>
            <a:ext cx="4572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</a:rPr>
              <a:t>kÖwY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 t 8g</a:t>
            </a: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</a:rPr>
              <a:t>welq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 t Z_¨ I 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</a:rPr>
              <a:t>hvMv‡hvM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 cÖhyw³</a:t>
            </a: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</a:rPr>
              <a:t>Aa¨vq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 t 1g</a:t>
            </a: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</a:rPr>
              <a:t>cvV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 t 2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SutonnyMJ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GLv‡b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Qwe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¸‡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jvi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w`‡K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jÿ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¨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Ki</a:t>
            </a:r>
            <a:endParaRPr lang="en-US" dirty="0">
              <a:solidFill>
                <a:srgbClr val="00B0F0"/>
              </a:solidFill>
              <a:latin typeface="SutonnyMJ" pitchFamily="2" charset="0"/>
            </a:endParaRPr>
          </a:p>
        </p:txBody>
      </p:sp>
      <p:pic>
        <p:nvPicPr>
          <p:cNvPr id="4" name="Picture 3" descr="download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90600"/>
            <a:ext cx="4724400" cy="2590800"/>
          </a:xfrm>
          <a:prstGeom prst="rect">
            <a:avLst/>
          </a:prstGeom>
        </p:spPr>
      </p:pic>
      <p:pic>
        <p:nvPicPr>
          <p:cNvPr id="6" name="Picture 5" descr="images (7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990600"/>
            <a:ext cx="4191000" cy="2590800"/>
          </a:xfrm>
          <a:prstGeom prst="rect">
            <a:avLst/>
          </a:prstGeom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657600"/>
            <a:ext cx="4191000" cy="2743200"/>
          </a:xfrm>
          <a:prstGeom prst="rect">
            <a:avLst/>
          </a:prstGeom>
        </p:spPr>
      </p:pic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3733800"/>
            <a:ext cx="4648200" cy="2667000"/>
          </a:xfrm>
          <a:prstGeom prst="rect">
            <a:avLst/>
          </a:prstGeom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>AvR‡Ki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>cv‡Vi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>welq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ArhialkhanMJ" pitchFamily="2" charset="0"/>
              </a:rPr>
              <a:t> t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ArhialkhanMJ" pitchFamily="2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ArhialkhanMJ" pitchFamily="2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Kg©m„Rb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Kg©cÖvwß‡Z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 Z_¨ I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hvMv‡hvM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 cÖhyw³</a:t>
            </a:r>
            <a:endParaRPr lang="en-US" sz="3600" dirty="0">
              <a:solidFill>
                <a:srgbClr val="0070C0"/>
              </a:solidFill>
              <a:latin typeface="SutonnyMJ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343400"/>
            <a:ext cx="5867400" cy="2286000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752600"/>
            <a:ext cx="5943600" cy="2547937"/>
          </a:xfrm>
          <a:prstGeom prst="rect">
            <a:avLst/>
          </a:prstGeom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762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98607"/>
                </a:solidFill>
                <a:latin typeface="SutonnyMJ" pitchFamily="2" charset="0"/>
              </a:rPr>
              <a:t>wkLbdj</a:t>
            </a:r>
            <a:endParaRPr lang="en-US" sz="4800" dirty="0">
              <a:solidFill>
                <a:srgbClr val="F98607"/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752600"/>
            <a:ext cx="77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GB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cvV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k‡l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wkÿv_©xiv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....</a:t>
            </a:r>
          </a:p>
          <a:p>
            <a:r>
              <a:rPr lang="en-US" sz="2000" dirty="0" smtClean="0">
                <a:latin typeface="SutonnyMJ" pitchFamily="2" charset="0"/>
              </a:rPr>
              <a:t>1| Z_¨ cÖhyw³ </a:t>
            </a:r>
            <a:r>
              <a:rPr lang="en-US" sz="2000" dirty="0" err="1" smtClean="0">
                <a:latin typeface="SutonnyMJ" pitchFamily="2" charset="0"/>
              </a:rPr>
              <a:t>wKfv‡e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Kg©m„Rb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Ki‡Z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cv‡i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Zv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ej‡Z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cvi‡e</a:t>
            </a:r>
            <a:r>
              <a:rPr lang="en-US" sz="2000" dirty="0" smtClean="0">
                <a:latin typeface="SutonnyMJ" pitchFamily="2" charset="0"/>
              </a:rPr>
              <a:t>|</a:t>
            </a:r>
          </a:p>
          <a:p>
            <a:r>
              <a:rPr lang="en-US" sz="2000" dirty="0" smtClean="0">
                <a:latin typeface="SutonnyMJ" pitchFamily="2" charset="0"/>
              </a:rPr>
              <a:t>2| Z_¨ cÖhyw³ </a:t>
            </a:r>
            <a:r>
              <a:rPr lang="en-US" sz="2000" dirty="0" err="1" smtClean="0">
                <a:latin typeface="SutonnyMJ" pitchFamily="2" charset="0"/>
              </a:rPr>
              <a:t>Kg©cÖvwß‡Z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wKfv‡e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mnvqK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fzwgKv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cvjb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Zv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eY©bv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Ki‡Z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cvi‡e</a:t>
            </a:r>
            <a:r>
              <a:rPr lang="en-US" sz="2000" dirty="0" smtClean="0">
                <a:latin typeface="SutonnyMJ" pitchFamily="2" charset="0"/>
              </a:rPr>
              <a:t>|</a:t>
            </a:r>
          </a:p>
          <a:p>
            <a:r>
              <a:rPr lang="en-US" sz="2000" dirty="0" smtClean="0">
                <a:latin typeface="SutonnyMJ" pitchFamily="2" charset="0"/>
              </a:rPr>
              <a:t>3| Z_¨ cÖhyw³i </a:t>
            </a:r>
            <a:r>
              <a:rPr lang="en-US" sz="2000" dirty="0" err="1" smtClean="0">
                <a:latin typeface="SutonnyMJ" pitchFamily="2" charset="0"/>
              </a:rPr>
              <a:t>e¨envi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N‡i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e‡m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wKfv‡e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Avq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Kiv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hvq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e¨vL¨v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Ki‡Z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cvi‡e</a:t>
            </a:r>
            <a:r>
              <a:rPr lang="en-US" sz="2000" dirty="0" smtClean="0">
                <a:latin typeface="SutonnyMJ" pitchFamily="2" charset="0"/>
              </a:rPr>
              <a:t>|</a:t>
            </a:r>
          </a:p>
          <a:p>
            <a:r>
              <a:rPr lang="en-US" sz="2000" dirty="0" smtClean="0">
                <a:latin typeface="SutonnyMJ" pitchFamily="2" charset="0"/>
              </a:rPr>
              <a:t>4| </a:t>
            </a:r>
            <a:r>
              <a:rPr lang="en-US" sz="2000" dirty="0" err="1" smtClean="0">
                <a:latin typeface="SutonnyMJ" pitchFamily="2" charset="0"/>
              </a:rPr>
              <a:t>wewfbœ</a:t>
            </a:r>
            <a:r>
              <a:rPr lang="en-US" sz="2000" dirty="0" smtClean="0">
                <a:latin typeface="SutonnyMJ" pitchFamily="2" charset="0"/>
              </a:rPr>
              <a:t> Z_¨ cÖhyw³  ‡</a:t>
            </a:r>
            <a:r>
              <a:rPr lang="en-US" sz="2000" dirty="0" err="1" smtClean="0">
                <a:latin typeface="SutonnyMJ" pitchFamily="2" charset="0"/>
              </a:rPr>
              <a:t>Kv¤úvwb‡Z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wKfv‡e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cÖwkÿ‡Yi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gva</a:t>
            </a:r>
            <a:r>
              <a:rPr lang="en-US" sz="2000" dirty="0" smtClean="0">
                <a:latin typeface="SutonnyMJ" pitchFamily="2" charset="0"/>
              </a:rPr>
              <a:t>¨‡g </a:t>
            </a:r>
            <a:r>
              <a:rPr lang="en-US" sz="2000" dirty="0" err="1" smtClean="0">
                <a:latin typeface="SutonnyMJ" pitchFamily="2" charset="0"/>
              </a:rPr>
              <a:t>Kg©cÖvß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n‡Z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cv‡I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Zv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ej‡Z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cvi‡e</a:t>
            </a:r>
            <a:r>
              <a:rPr lang="en-US" sz="2000" dirty="0" smtClean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</a:rPr>
              <a:t>Z_¨ cÖhyw³i </a:t>
            </a:r>
            <a:r>
              <a:rPr lang="en-US" sz="3600" dirty="0" err="1" smtClean="0">
                <a:latin typeface="SutonnyMJ" pitchFamily="2" charset="0"/>
              </a:rPr>
              <a:t>e¨envi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N‡i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e‡m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Av‡qi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my‡hvM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  <p:pic>
        <p:nvPicPr>
          <p:cNvPr id="9" name="Picture 8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3886200" cy="2286000"/>
          </a:xfrm>
          <a:prstGeom prst="rect">
            <a:avLst/>
          </a:prstGeom>
        </p:spPr>
      </p:pic>
      <p:pic>
        <p:nvPicPr>
          <p:cNvPr id="10" name="Picture 9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81400"/>
            <a:ext cx="4038600" cy="2362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62600" y="1676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www.upwork.com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www.frelance.com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www.elance.com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download (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3581400"/>
            <a:ext cx="3733800" cy="2362200"/>
          </a:xfrm>
          <a:prstGeom prst="rect">
            <a:avLst/>
          </a:prstGeom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373559"/>
            <a:ext cx="397101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</a:rPr>
              <a:t>evoxi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KvR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105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Kg©m„Rb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Kg©cÖvwß‡Z</a:t>
            </a:r>
            <a:r>
              <a:rPr lang="en-US" sz="3200" dirty="0" smtClean="0">
                <a:latin typeface="SutonnyMJ" pitchFamily="2" charset="0"/>
              </a:rPr>
              <a:t> Z_¨ I †</a:t>
            </a:r>
            <a:r>
              <a:rPr lang="en-US" sz="3200" dirty="0" err="1" smtClean="0">
                <a:latin typeface="SutonnyMJ" pitchFamily="2" charset="0"/>
              </a:rPr>
              <a:t>hvMv‡hvM</a:t>
            </a:r>
            <a:r>
              <a:rPr lang="en-US" sz="3200" dirty="0" smtClean="0">
                <a:latin typeface="SutonnyMJ" pitchFamily="2" charset="0"/>
              </a:rPr>
              <a:t> cÖhyw³i ¸</a:t>
            </a:r>
            <a:r>
              <a:rPr lang="en-US" sz="3200" dirty="0" err="1" smtClean="0">
                <a:latin typeface="SutonnyMJ" pitchFamily="2" charset="0"/>
              </a:rPr>
              <a:t>iæZ</a:t>
            </a:r>
            <a:r>
              <a:rPr lang="en-US" sz="3200" dirty="0" smtClean="0">
                <a:latin typeface="SutonnyMJ" pitchFamily="2" charset="0"/>
              </a:rPr>
              <a:t>¡ </a:t>
            </a:r>
            <a:r>
              <a:rPr lang="en-US" sz="3200" dirty="0" err="1" smtClean="0">
                <a:latin typeface="SutonnyMJ" pitchFamily="2" charset="0"/>
              </a:rPr>
              <a:t>eY©bv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</a:rPr>
              <a:t>?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7" name="Picture 6" descr="images (5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47800"/>
            <a:ext cx="4800600" cy="3505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50292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ab¨ev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`</a:t>
            </a:r>
            <a:endParaRPr lang="en-US" sz="60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90600"/>
            <a:ext cx="5715000" cy="4086225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Elemental</vt:lpstr>
      <vt:lpstr>PowerPoint Presentation</vt:lpstr>
      <vt:lpstr>wkÿK cwiwPwZ </vt:lpstr>
      <vt:lpstr>PowerPoint Presentation</vt:lpstr>
      <vt:lpstr>GLv‡b Qwe¸‡jvi w`‡K jÿ¨ Ki</vt:lpstr>
      <vt:lpstr> AvR‡Ki cv‡Vi welq 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computer</dc:creator>
  <cp:lastModifiedBy>ismail - [2010]</cp:lastModifiedBy>
  <cp:revision>12</cp:revision>
  <dcterms:created xsi:type="dcterms:W3CDTF">2006-08-16T00:00:00Z</dcterms:created>
  <dcterms:modified xsi:type="dcterms:W3CDTF">2021-02-23T00:28:40Z</dcterms:modified>
</cp:coreProperties>
</file>