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5" r:id="rId3"/>
    <p:sldId id="266" r:id="rId4"/>
    <p:sldId id="267" r:id="rId5"/>
    <p:sldId id="264" r:id="rId6"/>
    <p:sldId id="256" r:id="rId7"/>
    <p:sldId id="257" r:id="rId8"/>
    <p:sldId id="258" r:id="rId9"/>
    <p:sldId id="259" r:id="rId10"/>
    <p:sldId id="263" r:id="rId11"/>
    <p:sldId id="260" r:id="rId12"/>
    <p:sldId id="261" r:id="rId13"/>
    <p:sldId id="262" r:id="rId14"/>
    <p:sldId id="268" r:id="rId15"/>
    <p:sldId id="270" r:id="rId16"/>
    <p:sldId id="26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6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7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2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9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5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8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8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2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4A58-D98D-4B58-9C0A-A0C4AD0F275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CD19D-5E93-4293-B2F8-A3BFFD07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7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3" y="285750"/>
            <a:ext cx="11644313" cy="628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1301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8" y="292893"/>
            <a:ext cx="11587163" cy="627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76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fulesh ri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71463"/>
            <a:ext cx="11644313" cy="634365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" name="Rectangle 3"/>
          <p:cNvSpPr/>
          <p:nvPr/>
        </p:nvSpPr>
        <p:spPr>
          <a:xfrm>
            <a:off x="4366259" y="5722142"/>
            <a:ext cx="4106229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Fuleshwari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River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38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Chandraboti Shib Mondir+Kishoreganj+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3" y="300038"/>
            <a:ext cx="11601450" cy="6272212"/>
          </a:xfrm>
          <a:prstGeom prst="rect">
            <a:avLst/>
          </a:prstGeom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Rectangle 3"/>
          <p:cNvSpPr/>
          <p:nvPr/>
        </p:nvSpPr>
        <p:spPr>
          <a:xfrm>
            <a:off x="3044575" y="5962650"/>
            <a:ext cx="6670925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Shiva Temple of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Chandrabati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18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15692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761140" y="2187392"/>
            <a:ext cx="3343701" cy="25146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bn-BD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Famous places of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Kishoreganj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909463" y="1301152"/>
            <a:ext cx="3098402" cy="19375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Gurudayal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College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496859" y="160450"/>
            <a:ext cx="3928290" cy="161866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Solakia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Eid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ground</a:t>
            </a:r>
            <a:r>
              <a:rPr lang="bn-BD" sz="3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729962" y="3981028"/>
            <a:ext cx="3065764" cy="147432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44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Pagla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Mosque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8751" y="3673768"/>
            <a:ext cx="3735195" cy="20232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Shah Muhammad Mosque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361784" y="5065708"/>
            <a:ext cx="4634165" cy="15065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Isah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Khan at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Jangal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Bari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43008" y="828675"/>
            <a:ext cx="3856525" cy="19350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Shiva Temple of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Chandrabati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6069332" y="1796138"/>
            <a:ext cx="380999" cy="473791"/>
          </a:xfrm>
          <a:prstGeom prst="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4856645">
            <a:off x="8187274" y="2083794"/>
            <a:ext cx="380999" cy="1099992"/>
          </a:xfrm>
          <a:prstGeom prst="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7842185">
            <a:off x="4335035" y="2058789"/>
            <a:ext cx="380999" cy="932392"/>
          </a:xfrm>
          <a:prstGeom prst="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7379121">
            <a:off x="8132111" y="3823452"/>
            <a:ext cx="417313" cy="914299"/>
          </a:xfrm>
          <a:prstGeom prst="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4591650">
            <a:off x="4181744" y="3684070"/>
            <a:ext cx="380999" cy="958289"/>
          </a:xfrm>
          <a:prstGeom prst="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0800000">
            <a:off x="6270505" y="4685387"/>
            <a:ext cx="380999" cy="435631"/>
          </a:xfrm>
          <a:prstGeom prst="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5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1" y="1294064"/>
            <a:ext cx="7639230" cy="51022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30680" y="320039"/>
            <a:ext cx="9357360" cy="68580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en-US" sz="2800" b="1" dirty="0" smtClean="0">
                <a:ln w="28575">
                  <a:noFill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students, make pair and read the text with pair</a:t>
            </a:r>
            <a:r>
              <a:rPr lang="en-US" sz="4400" b="1" dirty="0" smtClean="0">
                <a:ln w="28575">
                  <a:noFill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400" b="1" dirty="0">
              <a:ln w="28575">
                <a:noFill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C11CCF33-67ED-45B1-9C19-06D0890259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2" y="1279392"/>
            <a:ext cx="2236445" cy="176835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714331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4401670" y="313762"/>
            <a:ext cx="6723529" cy="2931459"/>
          </a:xfrm>
          <a:prstGeom prst="irregularSeal1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endParaRPr lang="en-US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7360" y="3497130"/>
            <a:ext cx="9387839" cy="308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list of the important places in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kishoreganj.Which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 do you think is the most interesting? Why? Discuss with your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groupmates</a:t>
            </a:r>
            <a:r>
              <a:rPr lang="en-US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37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97437" y="563495"/>
            <a:ext cx="4471204" cy="86810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63039" y="2476018"/>
            <a:ext cx="10109835" cy="33375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name of the largest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Eid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ground?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is the fort of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Khan?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is the Shah Muhammad Mosque?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there on the bank of the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Fuleshwari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River?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347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76" y="257175"/>
            <a:ext cx="11422248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994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037" y="1349897"/>
            <a:ext cx="7192989" cy="38936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94125" y="281053"/>
            <a:ext cx="7444155" cy="7877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see in the picture?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" t="-4971" r="3145" b="459"/>
          <a:stretch/>
        </p:blipFill>
        <p:spPr>
          <a:xfrm>
            <a:off x="1095860" y="1068844"/>
            <a:ext cx="2518877" cy="33108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5275" y="4425421"/>
            <a:ext cx="4498185" cy="6526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Bangladesh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8659" y="5847731"/>
            <a:ext cx="4212434" cy="6754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Kishoregonj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37" y="5201400"/>
            <a:ext cx="5884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place are star marked?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72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341504" y="2251887"/>
            <a:ext cx="1273215" cy="184103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96016" y="4092920"/>
            <a:ext cx="5764194" cy="18866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home district</a:t>
            </a:r>
            <a:endParaRPr lang="en-US" sz="6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6014" y="1048119"/>
            <a:ext cx="5764193" cy="12037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Declaration</a:t>
            </a:r>
            <a:endParaRPr lang="en-US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317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11881" y="182700"/>
            <a:ext cx="4876800" cy="658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4047" y="1085850"/>
            <a:ext cx="9468522" cy="771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lesson students will be able to</a:t>
            </a:r>
            <a:endParaRPr lang="en-US" sz="3600" b="1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79" y="1857375"/>
            <a:ext cx="11323321" cy="4580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Listening : </a:t>
            </a:r>
            <a:endParaRPr lang="bn-IN" sz="2800" b="1" dirty="0" smtClean="0">
              <a:solidFill>
                <a:srgbClr val="372A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1.2.1 recognize which words in a sentence are stressed.</a:t>
            </a:r>
          </a:p>
          <a:p>
            <a:r>
              <a:rPr lang="en-US" sz="2800" b="1" dirty="0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 understand statements made by the teacher and student</a:t>
            </a:r>
          </a:p>
          <a:p>
            <a:r>
              <a:rPr lang="en-US" sz="2800" b="1" dirty="0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Speaking:</a:t>
            </a:r>
          </a:p>
          <a:p>
            <a:r>
              <a:rPr lang="en-US" sz="2800" b="1" dirty="0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 Say words, phrases and sentences with </a:t>
            </a:r>
            <a:r>
              <a:rPr lang="en-US" sz="2800" b="1" dirty="0" err="1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propersounds</a:t>
            </a:r>
            <a:r>
              <a:rPr lang="en-US" sz="2800" b="1" dirty="0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stress.</a:t>
            </a:r>
          </a:p>
          <a:p>
            <a:r>
              <a:rPr lang="en-US" sz="2800" b="1" dirty="0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Reading:</a:t>
            </a:r>
            <a:endParaRPr lang="bn-IN" sz="2800" b="1" dirty="0" smtClean="0">
              <a:solidFill>
                <a:srgbClr val="372A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1.5.1 read words, phrases and sentences in the text with proper </a:t>
            </a:r>
            <a:r>
              <a:rPr lang="en-US" sz="2800" b="1" dirty="0" err="1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pronunciation,stress</a:t>
            </a:r>
            <a:r>
              <a:rPr lang="en-US" sz="2800" b="1" dirty="0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intonation.</a:t>
            </a:r>
          </a:p>
          <a:p>
            <a:r>
              <a:rPr lang="en-US" sz="2800" b="1" dirty="0" smtClean="0">
                <a:solidFill>
                  <a:srgbClr val="372A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1.6.1 recognize and read statements, commands, greetings, questions and </a:t>
            </a:r>
            <a:r>
              <a:rPr lang="en-US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answer.</a:t>
            </a:r>
            <a:endParaRPr lang="en-US" sz="32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934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569" y="1846095"/>
            <a:ext cx="114728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                        English Meaning   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Bengali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Town                             City          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                     Significant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                             Location   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                          On all sides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আশেপাশে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                                Castle        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দুর্গ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Celebrate                        Perform                     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উদযাপন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                                Look Over 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675334" y="5911776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652117" y="5361896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771774" y="3161650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771774" y="2621830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771774" y="3711530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449739" y="2749690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449739" y="3322917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459265" y="4402367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459265" y="3864650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459265" y="4963150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459265" y="5386610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652117" y="4880771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7459265" y="5965095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771774" y="4279787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92982" y="260716"/>
            <a:ext cx="9567860" cy="5985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students,do</a:t>
            </a:r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know?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2981" y="861666"/>
            <a:ext cx="9567861" cy="5567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meaning of the words?</a:t>
            </a:r>
            <a:endParaRPr lang="en-US" sz="4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822402" y="2079222"/>
            <a:ext cx="102156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2490786" y="1957164"/>
            <a:ext cx="1257300" cy="354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2831"/>
            <a:ext cx="11698366" cy="6335132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0338" y="5826332"/>
            <a:ext cx="7058025" cy="7877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largest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Eid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fairgrounds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8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9" t="10751" r="7970" b="10994"/>
          <a:stretch/>
        </p:blipFill>
        <p:spPr>
          <a:xfrm>
            <a:off x="400050" y="204153"/>
            <a:ext cx="11587163" cy="6539548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3025078" y="5600699"/>
            <a:ext cx="6747572" cy="6934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Gurudayal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College </a:t>
            </a:r>
          </a:p>
        </p:txBody>
      </p:sp>
    </p:spTree>
    <p:extLst>
      <p:ext uri="{BB962C8B-B14F-4D97-AF65-F5344CB8AC3E}">
        <p14:creationId xmlns:p14="http://schemas.microsoft.com/office/powerpoint/2010/main" val="1473539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" t="19000" r="1154" b="18847"/>
          <a:stretch/>
        </p:blipFill>
        <p:spPr>
          <a:xfrm>
            <a:off x="328613" y="257177"/>
            <a:ext cx="11558587" cy="64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5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68"/>
            </a:avLst>
          </a:prstGeom>
          <a:gradFill>
            <a:gsLst>
              <a:gs pos="33000">
                <a:srgbClr val="0066FF"/>
              </a:gs>
              <a:gs pos="21000">
                <a:srgbClr val="00B0F0"/>
              </a:gs>
              <a:gs pos="58000">
                <a:srgbClr val="FCE7C9"/>
              </a:gs>
              <a:gs pos="57000">
                <a:srgbClr val="FCE9BC"/>
              </a:gs>
              <a:gs pos="69000">
                <a:srgbClr val="0070C0"/>
              </a:gs>
              <a:gs pos="42000">
                <a:srgbClr val="FDF26B"/>
              </a:gs>
              <a:gs pos="90000">
                <a:srgbClr val="00B0F0"/>
              </a:gs>
              <a:gs pos="100000">
                <a:srgbClr val="FFFF00"/>
              </a:gs>
              <a:gs pos="57000">
                <a:schemeClr val="accent1">
                  <a:lumMod val="40000"/>
                  <a:lumOff val="60000"/>
                </a:schemeClr>
              </a:gs>
              <a:gs pos="80000">
                <a:srgbClr val="FF0000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37" t="1769" r="3464" b="33615"/>
          <a:stretch/>
        </p:blipFill>
        <p:spPr>
          <a:xfrm>
            <a:off x="326834" y="264318"/>
            <a:ext cx="11538331" cy="63293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2842" y="5666862"/>
            <a:ext cx="7631283" cy="6137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fort of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Isah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Khan at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Jangal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Bari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6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270</Words>
  <Application>Microsoft Office PowerPoint</Application>
  <PresentationFormat>Widescreen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27</cp:revision>
  <dcterms:created xsi:type="dcterms:W3CDTF">2020-08-06T03:37:31Z</dcterms:created>
  <dcterms:modified xsi:type="dcterms:W3CDTF">2021-02-23T08:20:59Z</dcterms:modified>
</cp:coreProperties>
</file>