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9" r:id="rId5"/>
    <p:sldId id="264" r:id="rId6"/>
    <p:sldId id="258" r:id="rId7"/>
    <p:sldId id="263" r:id="rId8"/>
    <p:sldId id="262" r:id="rId9"/>
    <p:sldId id="280" r:id="rId10"/>
    <p:sldId id="265" r:id="rId11"/>
    <p:sldId id="266" r:id="rId12"/>
    <p:sldId id="271" r:id="rId13"/>
    <p:sldId id="272" r:id="rId14"/>
    <p:sldId id="273" r:id="rId15"/>
    <p:sldId id="270" r:id="rId16"/>
    <p:sldId id="274" r:id="rId17"/>
    <p:sldId id="275" r:id="rId18"/>
    <p:sldId id="269" r:id="rId19"/>
    <p:sldId id="268" r:id="rId20"/>
    <p:sldId id="276" r:id="rId21"/>
    <p:sldId id="277" r:id="rId22"/>
    <p:sldId id="267" r:id="rId23"/>
    <p:sldId id="281" r:id="rId24"/>
    <p:sldId id="25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8945-59CB-4C86-B529-E6273453EE7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61AC-79EB-4F67-9CFA-D3500499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93005"/>
            <a:ext cx="712694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12794"/>
            <a:ext cx="7126941" cy="5143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495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" y="564776"/>
            <a:ext cx="5647764" cy="541608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564775"/>
            <a:ext cx="5432612" cy="541608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50627" y="6012561"/>
            <a:ext cx="1060431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শর্করার বিভিন্ন প্রকার 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5" y="158913"/>
            <a:ext cx="9811034" cy="630278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093122" y="696036"/>
            <a:ext cx="247626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 আমিষ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54" y="628649"/>
            <a:ext cx="7723934" cy="58906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63069" y="4653886"/>
            <a:ext cx="26067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আমিষ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জোড়ায়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উৎপত্তিগতভাবে আমিষ কত প্রকার ও কি কি?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চিত্রের সাহায্যের খাদ্যের বিভিন্ন উপাদানগুলো চিহ্নিত কর</a:t>
            </a: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34872"/>
            <a:ext cx="4706471" cy="27764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611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40" y="3466531"/>
            <a:ext cx="5200364" cy="324892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4" y="3466531"/>
            <a:ext cx="5417027" cy="32762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9" y="116185"/>
            <a:ext cx="5200365" cy="313198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3" y="116185"/>
            <a:ext cx="5417027" cy="313198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732060" y="204847"/>
            <a:ext cx="736979" cy="618630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7" y="403602"/>
            <a:ext cx="10671412" cy="61244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17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সর্বাধিক তাপ ও শক্তি উৎপন্নের জন্য স্নেহ পদার্থের গুরুত্ব বিশ্লেষণ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07" y="295836"/>
            <a:ext cx="7948787" cy="55536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7907" y="5889813"/>
            <a:ext cx="7948787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2" y="280997"/>
            <a:ext cx="9451151" cy="625701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9282" y="147918"/>
            <a:ext cx="551330" cy="6247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52425" y="271463"/>
            <a:ext cx="10515600" cy="1325562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52425" y="1597025"/>
            <a:ext cx="10515600" cy="4579938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		: মোঃ নাসির উদ্দীন খান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		: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	: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কাগমারী মাধ্যমিক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	: ০১৭৪০৯৯৩২০৯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dirty="0" smtClean="0">
                <a:solidFill>
                  <a:schemeClr val="bg1"/>
                </a:solidFill>
              </a:rPr>
              <a:t>ই-মেইল	:</a:t>
            </a:r>
            <a:r>
              <a:rPr lang="en-US" sz="4400" dirty="0" smtClean="0">
                <a:solidFill>
                  <a:schemeClr val="bg1"/>
                </a:solidFill>
              </a:rPr>
              <a:t>nasir.kot1993@gmail.com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" y="209763"/>
            <a:ext cx="5163332" cy="33813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95" y="209763"/>
            <a:ext cx="5098955" cy="33813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" y="3806967"/>
            <a:ext cx="5163332" cy="295047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95" y="3897570"/>
            <a:ext cx="5080991" cy="2859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88106" y="209763"/>
            <a:ext cx="322729" cy="5632311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শাক,সবজিও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ফল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1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মুখ্য উপাদান কয়টি?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গ্রাম শর্করা জারণে কতক্যালরি শক্তি উপন্ন               হয়?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আমিষে কত ভাগ নাইট্রোজেন থাকে?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কোনটির অভাবে রাতকানা রোগ হয়?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553347"/>
            <a:ext cx="9820835" cy="515593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14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76" y="13950"/>
            <a:ext cx="5416924" cy="3710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6" y="166518"/>
            <a:ext cx="5815615" cy="355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6" y="3845858"/>
            <a:ext cx="5815615" cy="2864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76" y="3852917"/>
            <a:ext cx="541692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IN" dirty="0" smtClean="0"/>
              <a:t>        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মুখ্য উপাদানের দুটিকরে উৎসের তলিকা করে নিয়ে আসবে।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3612" y="300251"/>
            <a:ext cx="7920317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2162299"/>
            <a:ext cx="7920317" cy="44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IN" sz="2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দশম শ্রেণি</a:t>
            </a:r>
            <a:r>
              <a:rPr lang="bn-IN" sz="26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6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IN" sz="2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marL="0" indent="0">
              <a:buNone/>
            </a:pPr>
            <a:r>
              <a:rPr lang="bn-IN" sz="19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2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marL="0" indent="0">
              <a:buNone/>
            </a:pPr>
            <a:r>
              <a:rPr lang="bn-IN" sz="2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2160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16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৫০ মিনিট</a:t>
            </a:r>
          </a:p>
          <a:p>
            <a:endParaRPr lang="bn-IN" sz="11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37823"/>
            <a:ext cx="5123330" cy="31205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" y="3658895"/>
            <a:ext cx="5593975" cy="30995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7136"/>
            <a:ext cx="5123329" cy="31205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0" y="247673"/>
            <a:ext cx="5593975" cy="309952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6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32191"/>
            <a:ext cx="4167721" cy="3312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126241"/>
            <a:ext cx="3875965" cy="3318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3637129"/>
            <a:ext cx="4167721" cy="2818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3637128"/>
            <a:ext cx="3875965" cy="2818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4384" y="690586"/>
            <a:ext cx="704529" cy="5509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363" y="365124"/>
            <a:ext cx="1337482" cy="6581775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" y="-40342"/>
            <a:ext cx="4621204" cy="34315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4" y="203761"/>
            <a:ext cx="5127343" cy="318745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8" y="3552581"/>
            <a:ext cx="4621205" cy="29139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3552581"/>
            <a:ext cx="5127343" cy="3144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58981" y="334999"/>
            <a:ext cx="1200245" cy="4031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352" y="1489521"/>
            <a:ext cx="10421471" cy="264687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শিখন 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 তা বলতে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বিভিন্ন প্রকার উপাদান ব্যাখ্যা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ভিটামিনের অভাবজনিত রোগসমূহ চিহ্নিত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আমাদের চেহারায়, কাজেকর্মে, আচারণে ও জীবনের মানের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ঘটাতে পারে তা বিশ্লষণ করতে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" y="146051"/>
            <a:ext cx="5371353" cy="33103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" y="3724835"/>
            <a:ext cx="5371353" cy="2971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143436"/>
            <a:ext cx="5383306" cy="33129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3622393"/>
            <a:ext cx="5383306" cy="30742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62918" y="146051"/>
            <a:ext cx="295835" cy="53245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215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শিক্ষক  পরিচিতি </vt:lpstr>
      <vt:lpstr> পাঠ পরিচিতি</vt:lpstr>
      <vt:lpstr>PowerPoint Presentation</vt:lpstr>
      <vt:lpstr>PowerPoint Presentation</vt:lpstr>
      <vt:lpstr> </vt:lpstr>
      <vt:lpstr>PowerPoint Presentation</vt:lpstr>
      <vt:lpstr>             শিখন ফল</vt:lpstr>
      <vt:lpstr>PowerPoint Presentation</vt:lpstr>
      <vt:lpstr>PowerPoint Presentation</vt:lpstr>
      <vt:lpstr>                     একক কাজ</vt:lpstr>
      <vt:lpstr>PowerPoint Presentation</vt:lpstr>
      <vt:lpstr>PowerPoint Presentation</vt:lpstr>
      <vt:lpstr>          জোড়ায় কাজ</vt:lpstr>
      <vt:lpstr>PowerPoint Presentation</vt:lpstr>
      <vt:lpstr>PowerPoint Presentation</vt:lpstr>
      <vt:lpstr>        দলীয় কাজ</vt:lpstr>
      <vt:lpstr>PowerPoint Presentation</vt:lpstr>
      <vt:lpstr>PowerPoint Presentation</vt:lpstr>
      <vt:lpstr>PowerPoint Presentation</vt:lpstr>
      <vt:lpstr>               মুল্যায়ন</vt:lpstr>
      <vt:lpstr>PowerPoint Presentation</vt:lpstr>
      <vt:lpstr>PowerPoint Presentation</vt:lpstr>
      <vt:lpstr>         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alomgir alomgir</dc:creator>
  <cp:lastModifiedBy>usa</cp:lastModifiedBy>
  <cp:revision>63</cp:revision>
  <dcterms:created xsi:type="dcterms:W3CDTF">2015-01-10T17:31:24Z</dcterms:created>
  <dcterms:modified xsi:type="dcterms:W3CDTF">2021-02-23T06:55:53Z</dcterms:modified>
</cp:coreProperties>
</file>