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68" r:id="rId5"/>
    <p:sldId id="269" r:id="rId6"/>
    <p:sldId id="267" r:id="rId7"/>
    <p:sldId id="272" r:id="rId8"/>
    <p:sldId id="281" r:id="rId9"/>
    <p:sldId id="278" r:id="rId10"/>
    <p:sldId id="279" r:id="rId11"/>
    <p:sldId id="282" r:id="rId12"/>
    <p:sldId id="270" r:id="rId13"/>
    <p:sldId id="280" r:id="rId14"/>
    <p:sldId id="283" r:id="rId15"/>
    <p:sldId id="277" r:id="rId16"/>
    <p:sldId id="275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7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7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9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C005-A52E-4E13-90FA-8B1A4DF938C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F3263-242F-4245-8EA0-57D07EA3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1543" y="403165"/>
            <a:ext cx="3181080" cy="5852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5785" y="2928730"/>
            <a:ext cx="118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/>
              </a:rPr>
              <a:t>শু</a:t>
            </a:r>
            <a:endParaRPr lang="en-US" sz="4800" dirty="0" smtClean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3737" y="2928730"/>
            <a:ext cx="118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/>
              </a:rPr>
              <a:t>ভে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40502" y="2928730"/>
            <a:ext cx="118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/>
              </a:rPr>
              <a:t>চ্ছা</a:t>
            </a:r>
            <a:endParaRPr lang="en-US" sz="4800" dirty="0" smtClean="0">
              <a:solidFill>
                <a:schemeClr val="tx2">
                  <a:lumMod val="75000"/>
                </a:schemeClr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70701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44943"/>
            <a:ext cx="5039361" cy="310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একমুখী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8" y="1324803"/>
            <a:ext cx="4971172" cy="3108960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4256948" y="4161397"/>
            <a:ext cx="865355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16200000">
            <a:off x="6756470" y="1039753"/>
            <a:ext cx="1175266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2335" y="4446463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রেডিও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স্টেশন</a:t>
            </a:r>
            <a:endParaRPr lang="en-US" sz="20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4600" y="5883276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শ্রোতা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594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6" y="1364873"/>
            <a:ext cx="5039361" cy="2859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একমুখী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77" y="3039414"/>
            <a:ext cx="5039361" cy="2717442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rot="5400000">
            <a:off x="4253910" y="3909185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/>
          <p:cNvSpPr/>
          <p:nvPr/>
        </p:nvSpPr>
        <p:spPr>
          <a:xfrm rot="16200000">
            <a:off x="6794177" y="1302054"/>
            <a:ext cx="1280160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63185" y="4249912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টিভি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টকশো</a:t>
            </a:r>
            <a:endParaRPr lang="en-US" sz="20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57523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দর্শক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8265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1" y="1276657"/>
            <a:ext cx="5067569" cy="3108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5" y="2720155"/>
            <a:ext cx="5027727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দ্বিমুখী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702" y="4394442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সফ</a:t>
            </a:r>
            <a:r>
              <a:rPr lang="en-US" sz="2000" dirty="0" err="1">
                <a:latin typeface="NikoshBAN"/>
              </a:rPr>
              <a:t>ল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কৃষক</a:t>
            </a:r>
            <a:endParaRPr lang="en-US" sz="20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300" y="58539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হেল্প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লাইন</a:t>
            </a:r>
            <a:endParaRPr lang="en-US" sz="2000" dirty="0">
              <a:latin typeface="NikoshBAN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4226005" y="4204062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16200000">
            <a:off x="6793605" y="982795"/>
            <a:ext cx="1280160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87" y="1328530"/>
            <a:ext cx="5018155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38" y="2758974"/>
            <a:ext cx="5018155" cy="3108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9245" y="637462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দ্বিমুখী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702" y="4445242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মা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300" y="59301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প্রবাসী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ছেলে</a:t>
            </a:r>
            <a:endParaRPr lang="en-US" sz="2000" dirty="0">
              <a:latin typeface="NikoshBAN"/>
            </a:endParaRPr>
          </a:p>
        </p:txBody>
      </p:sp>
      <p:sp>
        <p:nvSpPr>
          <p:cNvPr id="10" name="Bent-Up Arrow 9"/>
          <p:cNvSpPr/>
          <p:nvPr/>
        </p:nvSpPr>
        <p:spPr>
          <a:xfrm rot="5400000">
            <a:off x="4226005" y="4280262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16200000">
            <a:off x="6682593" y="1018807"/>
            <a:ext cx="1260374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-38637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" y="1426980"/>
            <a:ext cx="5018155" cy="310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29615"/>
            <a:ext cx="5018155" cy="310896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36385" y="1920034"/>
            <a:ext cx="953036" cy="86288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06572" y="4031087"/>
            <a:ext cx="1134386" cy="100897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09245" y="650729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দ্বিমুখী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3702" y="4546842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প্রধান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বক্তা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7300" y="59555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সদস্য</a:t>
            </a:r>
            <a:r>
              <a:rPr lang="en-US" sz="2000" dirty="0" smtClean="0">
                <a:latin typeface="NikoshBAN"/>
              </a:rPr>
              <a:t> </a:t>
            </a:r>
            <a:endParaRPr lang="en-US" sz="2000" dirty="0">
              <a:latin typeface="NikoshBAN"/>
            </a:endParaRPr>
          </a:p>
        </p:txBody>
      </p:sp>
      <p:sp>
        <p:nvSpPr>
          <p:cNvPr id="11" name="Bent-Up Arrow 10"/>
          <p:cNvSpPr/>
          <p:nvPr/>
        </p:nvSpPr>
        <p:spPr>
          <a:xfrm rot="5400000">
            <a:off x="4226005" y="4369162"/>
            <a:ext cx="995930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16200000">
            <a:off x="6669893" y="1095007"/>
            <a:ext cx="1260374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36333" y="218657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90677" y="460280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1934" y="339363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4091" y="2185385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6050" y="459904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23288" y="2191597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936" y="1471124"/>
            <a:ext cx="7925118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756" y="2691604"/>
            <a:ext cx="7601478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টিভি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875" y="3808500"/>
            <a:ext cx="9313816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নিচ্ছেন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1428" y="2101899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01898" y="2122546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27876" y="2070942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2499" y="3329562"/>
            <a:ext cx="312469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24068" y="3300552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1247" y="3310917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এক-মুখী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41265" y="4490648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80757" y="4529720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এক-মুখী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64054" y="4489903"/>
            <a:ext cx="278486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23282" y="2193728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15355" y="2173391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01908" y="2161866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63795" y="3444362"/>
            <a:ext cx="510988" cy="4214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73205" y="3431526"/>
            <a:ext cx="510988" cy="4193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35271" y="3405578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67890" y="3401712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19609" y="4567732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19612" y="4580404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34091" y="3408630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284501" y="4580389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297889" y="4568860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7928" y="5047029"/>
            <a:ext cx="1007897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বলছে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12614" y="5829925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5521" y="5712557"/>
            <a:ext cx="2810438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58151" y="5695453"/>
            <a:ext cx="3256429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দ্বি-মুখী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96209" y="5790350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98447" y="5776798"/>
            <a:ext cx="510988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25645" y="5790350"/>
            <a:ext cx="510988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042395" y="5802749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04771" y="5844918"/>
            <a:ext cx="510988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97676" y="5668889"/>
            <a:ext cx="3106274" cy="638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এক-মুখী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4454" y="652419"/>
            <a:ext cx="29030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একক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endParaRPr lang="en-US" sz="2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1079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23" grpId="0" animBg="1"/>
      <p:bldP spid="23" grpId="1" animBg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  <p:bldP spid="32" grpId="0" animBg="1"/>
      <p:bldP spid="34" grpId="0" animBg="1"/>
      <p:bldP spid="34" grpId="1" animBg="1"/>
      <p:bldP spid="34" grpId="2" animBg="1"/>
      <p:bldP spid="34" grpId="3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42"/>
          <a:stretch/>
        </p:blipFill>
        <p:spPr>
          <a:xfrm>
            <a:off x="876300" y="457200"/>
            <a:ext cx="10655299" cy="589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2753" y="1058243"/>
            <a:ext cx="29030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বাড়ির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কাজ</a:t>
            </a:r>
            <a:endParaRPr lang="en-US" sz="28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649" y="2797601"/>
            <a:ext cx="88646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তোমার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দেখা</a:t>
            </a:r>
            <a:r>
              <a:rPr lang="en-US" sz="2000" dirty="0" smtClean="0">
                <a:latin typeface="NikoshBAN"/>
              </a:rPr>
              <a:t> ০২টি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নাম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তাদের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বর্ণনা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নিয়ে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আসবে</a:t>
            </a:r>
            <a:r>
              <a:rPr lang="en-US" sz="2000" dirty="0" smtClean="0">
                <a:latin typeface="NikoshBAN"/>
              </a:rPr>
              <a:t>।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114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1543" y="403165"/>
            <a:ext cx="3181080" cy="5852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919734" y="2839300"/>
            <a:ext cx="3312760" cy="1179400"/>
            <a:chOff x="4747062" y="2954718"/>
            <a:chExt cx="2372077" cy="844501"/>
          </a:xfrm>
        </p:grpSpPr>
        <p:sp>
          <p:nvSpPr>
            <p:cNvPr id="2" name="TextBox 1"/>
            <p:cNvSpPr txBox="1"/>
            <p:nvPr/>
          </p:nvSpPr>
          <p:spPr>
            <a:xfrm>
              <a:off x="4747062" y="2961469"/>
              <a:ext cx="1185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00B050"/>
                  </a:solidFill>
                  <a:latin typeface="NikoshBAN" panose="02000000000000000000"/>
                </a:rPr>
                <a:t>ধ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038798" y="2954718"/>
              <a:ext cx="1185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accent4">
                      <a:lumMod val="75000"/>
                    </a:schemeClr>
                  </a:solidFill>
                  <a:latin typeface="NikoshBAN" panose="02000000000000000000"/>
                </a:rPr>
                <a:t>ন্য</a:t>
              </a:r>
              <a:endParaRPr lang="en-US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33147" y="2968222"/>
              <a:ext cx="1185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B0F0"/>
                  </a:solidFill>
                  <a:latin typeface="NikoshBAN" panose="02000000000000000000"/>
                </a:rPr>
                <a:t>দ</a:t>
              </a:r>
              <a:endParaRPr lang="en-US" sz="4800" dirty="0" smtClean="0">
                <a:solidFill>
                  <a:srgbClr val="00B0F0"/>
                </a:solidFill>
                <a:latin typeface="NikoshBAN" panose="0200000000000000000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22674" y="2961470"/>
              <a:ext cx="1185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accent5">
                      <a:lumMod val="50000"/>
                    </a:schemeClr>
                  </a:solidFill>
                  <a:latin typeface="NikoshBAN" panose="02000000000000000000"/>
                </a:rPr>
                <a:t>বা</a:t>
              </a:r>
              <a:endPara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85047" y="828188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সকলকে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সাথে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জন্য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5688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8" y="450759"/>
            <a:ext cx="3060092" cy="256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0143" y="1248871"/>
            <a:ext cx="313171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পরিচিতি</a:t>
            </a:r>
            <a:endParaRPr lang="en-US" sz="4000" dirty="0"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2287" y="3059668"/>
            <a:ext cx="52663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/>
              </a:rPr>
              <a:t>শিক্ষক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5808" y="3059668"/>
            <a:ext cx="52663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anose="02000000000000000000"/>
              </a:rPr>
              <a:t>পাঠ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287" y="3457771"/>
            <a:ext cx="526638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08687" y="3457771"/>
            <a:ext cx="526638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21469" y="3504951"/>
            <a:ext cx="437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সৌরভ দেব নাথ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6835" y="4213242"/>
            <a:ext cx="4144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5210" y="4602546"/>
            <a:ext cx="490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কোনাপাড়া উচ্চ বিদ্যালয়,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 ময়মনসিংহ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souravcse02gmail.com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789" y="3508320"/>
            <a:ext cx="5207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620" y="735739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পর্যালোচনা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6" y="1804974"/>
            <a:ext cx="54430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40" y="1804974"/>
            <a:ext cx="528228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8620" y="735739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কিছু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চিত্র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পর্যালোচনা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করি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1" y="1804974"/>
            <a:ext cx="54430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8" r="9445" b="33709"/>
          <a:stretch/>
        </p:blipFill>
        <p:spPr>
          <a:xfrm>
            <a:off x="6256988" y="1804974"/>
            <a:ext cx="513988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6429" y="891198"/>
            <a:ext cx="416202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আজকে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আলোচনার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বিষয়</a:t>
            </a:r>
            <a:r>
              <a:rPr lang="en-US" sz="2400" dirty="0" smtClean="0">
                <a:latin typeface="NikoshBAN"/>
              </a:rPr>
              <a:t>…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3232" y="3136612"/>
            <a:ext cx="576553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যোগাযোগ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ব্যবস্থা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444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6836" y="941802"/>
            <a:ext cx="281832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/>
              </a:rPr>
              <a:t>শিখনফ</a:t>
            </a:r>
            <a:r>
              <a:rPr lang="en-US" sz="2800" dirty="0" err="1">
                <a:latin typeface="NikoshBAN"/>
              </a:rPr>
              <a:t>ল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554" y="1883604"/>
            <a:ext cx="882851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১। </a:t>
            </a:r>
            <a:r>
              <a:rPr lang="en-US" sz="2000" dirty="0" err="1" smtClean="0">
                <a:latin typeface="NikoshBAN"/>
              </a:rPr>
              <a:t>যোগাযোগের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ক্ষেত্রে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তথ্য</a:t>
            </a:r>
            <a:r>
              <a:rPr lang="en-US" sz="2000" dirty="0" smtClean="0">
                <a:latin typeface="NikoshBAN"/>
              </a:rPr>
              <a:t> ও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প্রযুক্তির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ভূমিকা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ব্যাখ্যা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করতে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পারবে</a:t>
            </a:r>
            <a:r>
              <a:rPr lang="en-US" sz="2000" dirty="0" smtClean="0">
                <a:latin typeface="NikoshBAN"/>
              </a:rPr>
              <a:t> । </a:t>
            </a:r>
            <a:endParaRPr lang="en-US" sz="20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553" y="2705705"/>
            <a:ext cx="87254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২। </a:t>
            </a:r>
            <a:r>
              <a:rPr lang="en-US" sz="2000" dirty="0" err="1" smtClean="0">
                <a:latin typeface="NikoshBAN"/>
              </a:rPr>
              <a:t>যোগাযোগের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ক্ষেত্রে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তথ্য</a:t>
            </a:r>
            <a:r>
              <a:rPr lang="en-US" sz="2000" dirty="0">
                <a:latin typeface="NikoshBAN"/>
              </a:rPr>
              <a:t> ও </a:t>
            </a:r>
            <a:r>
              <a:rPr lang="en-US" sz="2000" dirty="0" err="1">
                <a:latin typeface="NikoshBAN"/>
              </a:rPr>
              <a:t>যোগাযোগ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প্রযুক্তির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সুবিধা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ব্যাখ্যা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 । </a:t>
            </a:r>
            <a:r>
              <a:rPr lang="en-US" sz="2000" dirty="0" smtClean="0">
                <a:latin typeface="NikoshBAN"/>
              </a:rPr>
              <a:t>  </a:t>
            </a:r>
            <a:endParaRPr lang="en-US" sz="20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553" y="3527806"/>
            <a:ext cx="898306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৩</a:t>
            </a:r>
            <a:r>
              <a:rPr lang="en-US" sz="2000" dirty="0">
                <a:latin typeface="NikoshBAN"/>
              </a:rPr>
              <a:t>। </a:t>
            </a:r>
            <a:r>
              <a:rPr lang="en-US" sz="2000" dirty="0" err="1">
                <a:latin typeface="NikoshBAN"/>
              </a:rPr>
              <a:t>যোগাযোগের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ক্ষেত্রে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তথ্য</a:t>
            </a:r>
            <a:r>
              <a:rPr lang="en-US" sz="2000" dirty="0">
                <a:latin typeface="NikoshBAN"/>
              </a:rPr>
              <a:t> ও </a:t>
            </a:r>
            <a:r>
              <a:rPr lang="en-US" sz="2000" dirty="0" err="1">
                <a:latin typeface="NikoshBAN"/>
              </a:rPr>
              <a:t>যোগাযোগ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প্রযুক্তির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অবদান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ব্যাখ্যা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 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552" y="4349907"/>
            <a:ext cx="89830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/>
              </a:rPr>
              <a:t>৪</a:t>
            </a:r>
            <a:r>
              <a:rPr lang="en-US" sz="2000" dirty="0">
                <a:latin typeface="NikoshBAN"/>
              </a:rPr>
              <a:t>। 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যোগাযোগের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ক্ষেত্রে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তথ্য</a:t>
            </a:r>
            <a:r>
              <a:rPr lang="en-US" sz="2000" dirty="0">
                <a:latin typeface="NikoshBAN"/>
              </a:rPr>
              <a:t> ও </a:t>
            </a:r>
            <a:r>
              <a:rPr lang="en-US" sz="2000" dirty="0" err="1">
                <a:latin typeface="NikoshBAN"/>
              </a:rPr>
              <a:t>যোগাযোগ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প্রযুক্তির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গুরুত্ব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ব্যাখ্যা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করতে</a:t>
            </a:r>
            <a:r>
              <a:rPr lang="en-US" sz="2000" dirty="0">
                <a:latin typeface="NikoshBAN"/>
              </a:rPr>
              <a:t> </a:t>
            </a:r>
            <a:r>
              <a:rPr lang="en-US" sz="2000" dirty="0" err="1">
                <a:latin typeface="NikoshBAN"/>
              </a:rPr>
              <a:t>পারবে</a:t>
            </a:r>
            <a:r>
              <a:rPr lang="en-US" sz="2000" dirty="0">
                <a:latin typeface="NikoshBAN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919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82"/>
          <a:stretch/>
        </p:blipFill>
        <p:spPr>
          <a:xfrm>
            <a:off x="1208468" y="437882"/>
            <a:ext cx="10058400" cy="451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8468" y="5072198"/>
            <a:ext cx="1005839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দুই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ব্যক্তি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প্রতিষ্ঠানের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মাঝে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তথ্যের</a:t>
            </a:r>
            <a:r>
              <a:rPr lang="en-US" sz="2400" dirty="0" smtClean="0">
                <a:latin typeface="NikoshBAN"/>
              </a:rPr>
              <a:t> </a:t>
            </a:r>
          </a:p>
          <a:p>
            <a:pPr algn="ctr"/>
            <a:r>
              <a:rPr lang="en-US" sz="2400" dirty="0" err="1" smtClean="0">
                <a:latin typeface="NikoshBAN"/>
              </a:rPr>
              <a:t>আদান-প্রদান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থাকে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যোগাযোগ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 । 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10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5016" y="966825"/>
            <a:ext cx="40504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/>
              </a:rPr>
              <a:t>যোগাযোগ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ব্যবস্থা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392" y="3171651"/>
            <a:ext cx="383790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একমুখী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যোগাযোগ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9747" y="3156232"/>
            <a:ext cx="383790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দ্বি-যোগাযোগ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696754" y="1551751"/>
            <a:ext cx="746976" cy="63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826320" y="2518425"/>
            <a:ext cx="746976" cy="63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708856" y="2518424"/>
            <a:ext cx="746976" cy="63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84868" y="2189559"/>
            <a:ext cx="6503831" cy="328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8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1878" r="1338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9245" y="644723"/>
            <a:ext cx="377351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একমুখী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যোগাযোগ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ব্যবস্থা</a:t>
            </a:r>
            <a:endParaRPr lang="en-US" sz="2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6" y="1316937"/>
            <a:ext cx="5039360" cy="309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814" y="2747632"/>
            <a:ext cx="5013174" cy="3108960"/>
          </a:xfrm>
          <a:prstGeom prst="rect">
            <a:avLst/>
          </a:prstGeom>
        </p:spPr>
      </p:pic>
      <p:sp>
        <p:nvSpPr>
          <p:cNvPr id="3" name="Bent-Up Arrow 2"/>
          <p:cNvSpPr/>
          <p:nvPr/>
        </p:nvSpPr>
        <p:spPr>
          <a:xfrm rot="5400000">
            <a:off x="4111190" y="4197919"/>
            <a:ext cx="941202" cy="2194560"/>
          </a:xfrm>
          <a:prstGeom prst="bent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6200000">
            <a:off x="6687124" y="1135265"/>
            <a:ext cx="1012313" cy="2194560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3702" y="4394442"/>
            <a:ext cx="3094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সংবাদ</a:t>
            </a:r>
            <a:r>
              <a:rPr lang="en-US" sz="2000" dirty="0" smtClean="0">
                <a:latin typeface="NikoshBAN"/>
              </a:rPr>
              <a:t> </a:t>
            </a:r>
            <a:r>
              <a:rPr lang="en-US" sz="2000" dirty="0" err="1" smtClean="0">
                <a:latin typeface="NikoshBAN"/>
              </a:rPr>
              <a:t>পাঠিকা</a:t>
            </a:r>
            <a:endParaRPr lang="en-US" sz="20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7300" y="5853903"/>
            <a:ext cx="26543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/>
              </a:rPr>
              <a:t>দর্শক</a:t>
            </a:r>
            <a:endParaRPr lang="en-US" sz="2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61603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271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83</cp:revision>
  <dcterms:created xsi:type="dcterms:W3CDTF">2021-02-18T16:11:43Z</dcterms:created>
  <dcterms:modified xsi:type="dcterms:W3CDTF">2021-02-23T16:23:34Z</dcterms:modified>
</cp:coreProperties>
</file>