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83" r:id="rId6"/>
    <p:sldId id="259" r:id="rId7"/>
    <p:sldId id="260" r:id="rId8"/>
    <p:sldId id="278" r:id="rId9"/>
    <p:sldId id="279" r:id="rId10"/>
    <p:sldId id="285" r:id="rId11"/>
    <p:sldId id="284" r:id="rId12"/>
    <p:sldId id="286" r:id="rId13"/>
    <p:sldId id="262" r:id="rId14"/>
    <p:sldId id="264" r:id="rId15"/>
    <p:sldId id="266" r:id="rId16"/>
    <p:sldId id="287" r:id="rId17"/>
    <p:sldId id="280" r:id="rId18"/>
    <p:sldId id="281" r:id="rId19"/>
    <p:sldId id="289" r:id="rId20"/>
    <p:sldId id="282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782-water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02"/>
            <a:ext cx="9144000" cy="67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04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ly-sun-2018-02-21-05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3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83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arch-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77"/>
            <a:ext cx="9067800" cy="678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4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Sky-Nature-Backgrounds-for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0" y="0"/>
            <a:ext cx="9144000" cy="1142999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2209800"/>
            <a:ext cx="8458200" cy="2286000"/>
            <a:chOff x="76200" y="2209800"/>
            <a:chExt cx="8458200" cy="2286000"/>
          </a:xfrm>
        </p:grpSpPr>
        <p:sp>
          <p:nvSpPr>
            <p:cNvPr id="4" name="Rectangle 3"/>
            <p:cNvSpPr/>
            <p:nvPr/>
          </p:nvSpPr>
          <p:spPr>
            <a:xfrm>
              <a:off x="457200" y="2921168"/>
              <a:ext cx="789992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স্বাধীনতা বলতে তুমি কি বুঝ ? </a:t>
              </a:r>
              <a:endPara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76200" y="2209800"/>
              <a:ext cx="8458200" cy="2286000"/>
            </a:xfrm>
            <a:prstGeom prst="frame">
              <a:avLst>
                <a:gd name="adj1" fmla="val 1795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heed-minar-21-febru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0"/>
            <a:ext cx="91240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827_pictura-isus-in-gradina-ghetsimani-ulei-pe-panz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" y="0"/>
            <a:ext cx="9013373" cy="679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rge-washington-and-his-mother-B8F3R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15400" cy="676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682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Sky-Nature-Backgrounds-for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6201" y="2286000"/>
            <a:ext cx="9249698" cy="2209800"/>
            <a:chOff x="-76201" y="2286000"/>
            <a:chExt cx="9249698" cy="2209800"/>
          </a:xfrm>
        </p:grpSpPr>
        <p:sp>
          <p:nvSpPr>
            <p:cNvPr id="4" name="Rectangle 3"/>
            <p:cNvSpPr/>
            <p:nvPr/>
          </p:nvSpPr>
          <p:spPr>
            <a:xfrm>
              <a:off x="29497" y="2971800"/>
              <a:ext cx="9144000" cy="13234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 উপায়ে তোমরা স্বাধীনতা রক্ষা করবে তা লিখ। </a:t>
              </a:r>
              <a:endPara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" name="Vertical Scroll 4"/>
            <p:cNvSpPr/>
            <p:nvPr/>
          </p:nvSpPr>
          <p:spPr>
            <a:xfrm>
              <a:off x="-76201" y="2286000"/>
              <a:ext cx="9249697" cy="2209800"/>
            </a:xfrm>
            <a:prstGeom prst="verticalScroll">
              <a:avLst>
                <a:gd name="adj" fmla="val 25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174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8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4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55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Sky-Nature-Backgrounds-for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"/>
            <a:ext cx="2477878" cy="2477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6927" y="3124200"/>
            <a:ext cx="7924800" cy="3465722"/>
            <a:chOff x="6927" y="3124200"/>
            <a:chExt cx="7924800" cy="3465722"/>
          </a:xfrm>
        </p:grpSpPr>
        <p:sp>
          <p:nvSpPr>
            <p:cNvPr id="4" name="TextBox 3"/>
            <p:cNvSpPr txBox="1"/>
            <p:nvPr/>
          </p:nvSpPr>
          <p:spPr>
            <a:xfrm>
              <a:off x="415635" y="3733676"/>
              <a:ext cx="675409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6927" y="3124200"/>
              <a:ext cx="7924800" cy="3465722"/>
            </a:xfrm>
            <a:prstGeom prst="fra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5635" y="853359"/>
            <a:ext cx="5070765" cy="1066800"/>
            <a:chOff x="415635" y="853359"/>
            <a:chExt cx="5070765" cy="1066800"/>
          </a:xfrm>
        </p:grpSpPr>
        <p:sp>
          <p:nvSpPr>
            <p:cNvPr id="8" name="Oval Callout 7"/>
            <p:cNvSpPr/>
            <p:nvPr/>
          </p:nvSpPr>
          <p:spPr>
            <a:xfrm>
              <a:off x="415635" y="853359"/>
              <a:ext cx="5070765" cy="1066800"/>
            </a:xfrm>
            <a:prstGeom prst="wedgeEllipseCallout">
              <a:avLst>
                <a:gd name="adj1" fmla="val -47723"/>
                <a:gd name="adj2" fmla="val 1612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1040396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Sky-Nature-Backgrounds-for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497" y="2286000"/>
            <a:ext cx="9144000" cy="2667000"/>
            <a:chOff x="29497" y="2286000"/>
            <a:chExt cx="9144000" cy="2667000"/>
          </a:xfrm>
        </p:grpSpPr>
        <p:sp>
          <p:nvSpPr>
            <p:cNvPr id="4" name="Rectangle 3"/>
            <p:cNvSpPr/>
            <p:nvPr/>
          </p:nvSpPr>
          <p:spPr>
            <a:xfrm>
              <a:off x="29497" y="2971800"/>
              <a:ext cx="9144000" cy="14465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 কি কাজের মাধ্যমে আমরা ইশ্বরের প্রতি বাধ্য থাকি তা লিখ। </a:t>
              </a:r>
              <a:endPara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" name="Bevel 4"/>
            <p:cNvSpPr/>
            <p:nvPr/>
          </p:nvSpPr>
          <p:spPr>
            <a:xfrm>
              <a:off x="29497" y="2286000"/>
              <a:ext cx="9114503" cy="2667000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917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Sky-Nature-Backgrounds-for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-24581" y="198120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কি ?  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529" y="312420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ইশ্বর আমাদের কি দিয়ে সৃষ্টি করেছেন ? 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19100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ইশ্বরের প্রতি আমরা কি প্রকাশ করি ? 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-things-i-hate-about-you-hous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59942" cy="6833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“আমাদের সমাজে স্বাধীনতা ও বাধ্যতা থাকলে সমাজ উন্নত হয়” বিশ্লেষন কর।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-bloom-blooming-6586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Sky-Nature-Backgrounds-for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90" y="3561784"/>
            <a:ext cx="2343110" cy="3231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Group 8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3" name="Explosion 2 2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" y="1905000"/>
            <a:ext cx="6800889" cy="2895600"/>
            <a:chOff x="1" y="1905000"/>
            <a:chExt cx="6800889" cy="2895600"/>
          </a:xfrm>
        </p:grpSpPr>
        <p:sp>
          <p:nvSpPr>
            <p:cNvPr id="4" name="TextBox 3"/>
            <p:cNvSpPr txBox="1"/>
            <p:nvPr/>
          </p:nvSpPr>
          <p:spPr>
            <a:xfrm>
              <a:off x="171491" y="2229415"/>
              <a:ext cx="662939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 ধর্ম ও নৈতিক শিক্ষা </a:t>
              </a:r>
              <a:endPara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 ও দশম </a:t>
              </a:r>
              <a:endPara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পঞ্চমঃ  স্বাধীনতায় ও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বাধ্যতা</a:t>
              </a:r>
              <a:endPara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" y="1905000"/>
              <a:ext cx="6800889" cy="2895600"/>
            </a:xfrm>
            <a:prstGeom prst="frame">
              <a:avLst>
                <a:gd name="adj1" fmla="val 628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0a6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" y="0"/>
            <a:ext cx="90859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188135" y="31460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hid_Minar20170221171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20" y="0"/>
            <a:ext cx="917252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79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Sky-Nature-Backgrounds-for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782" y="457200"/>
            <a:ext cx="9123218" cy="1752600"/>
            <a:chOff x="20782" y="457200"/>
            <a:chExt cx="9123218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692727" y="838200"/>
              <a:ext cx="807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পাঠের </a:t>
              </a:r>
              <a:r>
                <a:rPr lang="bn-BD" sz="7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endPara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20782" y="457200"/>
              <a:ext cx="9123218" cy="1752600"/>
            </a:xfrm>
            <a:prstGeom prst="cloudCallout">
              <a:avLst>
                <a:gd name="adj1" fmla="val -25054"/>
                <a:gd name="adj2" fmla="val 10755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7817" y="3703885"/>
            <a:ext cx="8548255" cy="1591270"/>
            <a:chOff x="207817" y="3703885"/>
            <a:chExt cx="8548255" cy="1591270"/>
          </a:xfrm>
        </p:grpSpPr>
        <p:sp>
          <p:nvSpPr>
            <p:cNvPr id="6" name="TextBox 5"/>
            <p:cNvSpPr txBox="1"/>
            <p:nvPr/>
          </p:nvSpPr>
          <p:spPr>
            <a:xfrm>
              <a:off x="221672" y="4114800"/>
              <a:ext cx="853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 ও বাধ্যতা, কর্তৃত্ব। </a:t>
              </a:r>
              <a:endParaRPr lang="en-US" sz="44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Bevel 6"/>
            <p:cNvSpPr/>
            <p:nvPr/>
          </p:nvSpPr>
          <p:spPr>
            <a:xfrm>
              <a:off x="207817" y="3703885"/>
              <a:ext cx="8548255" cy="1591270"/>
            </a:xfrm>
            <a:prstGeom prst="bevel">
              <a:avLst>
                <a:gd name="adj" fmla="val 2294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Sky-Nature-Backgrounds-for-PowerPoint-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4" name="Cloud Callout 3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7" name="Down Arrow Callout 6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5781" y="2107096"/>
              <a:ext cx="5759210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28194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স্বাধীনতা ও বাধ্যতা কি তা লিখতে পারবে।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ব্যক্তিগত ও সামাজিক মুল্যবোধ হিসাবে স্বাধীনতা ও বাধ্যতার অর্থ ব্যাখ্যা করতে পারবে।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কর্তৃত্বের ধারনা ব্যাখ্যা করতে পারবে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-152400" y="30480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আমরা কি স্বাধীন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-138545" y="137160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কে আমাদের স্বাধীনতা দিয়েছেন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-24581" y="45647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বিপদে পড়লে কাকে স্বরণ করি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2291" y="259800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স্বাধীনতার জন্য আমরা কাদের স্বরণ করি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91" y="3733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 আমাদের সৃষ্টি করেছেন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12291" y="55626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সৃষ্টি কর্তার প্রতি আমরা কেমন আচরণ করি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3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t-v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5" y="0"/>
            <a:ext cx="920070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10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203</Words>
  <Application>Microsoft Office PowerPoint</Application>
  <PresentationFormat>On-screen Show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108</cp:revision>
  <dcterms:created xsi:type="dcterms:W3CDTF">2006-08-16T00:00:00Z</dcterms:created>
  <dcterms:modified xsi:type="dcterms:W3CDTF">2021-02-23T16:25:03Z</dcterms:modified>
</cp:coreProperties>
</file>