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FF"/>
                </a:solidFill>
              </a:rPr>
              <a:t>Welcome to all</a:t>
            </a:r>
            <a:endParaRPr lang="en-US" sz="7200" dirty="0">
              <a:solidFill>
                <a:srgbClr val="FF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6463393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2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67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reading with groups-</a:t>
            </a:r>
          </a:p>
          <a:p>
            <a:r>
              <a:rPr lang="en-US" sz="3200" dirty="0" smtClean="0"/>
              <a:t>( Teacher should be monitor and mentor)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silent reading for answer the following the questions-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7505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762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Whole class work </a:t>
            </a:r>
            <a:endParaRPr lang="en-US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114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a paragraph within ten sentences with </a:t>
            </a:r>
            <a:r>
              <a:rPr lang="en-US" sz="2800" dirty="0" err="1" smtClean="0"/>
              <a:t>your’s</a:t>
            </a:r>
            <a:r>
              <a:rPr lang="en-US" sz="2800" dirty="0" smtClean="0"/>
              <a:t> family!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2600325" cy="2600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98703"/>
            <a:ext cx="3603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work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Goodbye 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7255555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28600"/>
            <a:ext cx="6227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 Identity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676400"/>
            <a:ext cx="4866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Md</a:t>
            </a:r>
            <a:r>
              <a:rPr lang="en-US" sz="2400" dirty="0" smtClean="0"/>
              <a:t> </a:t>
            </a:r>
            <a:r>
              <a:rPr lang="en-US" sz="2400" dirty="0" err="1" smtClean="0"/>
              <a:t>Manir</a:t>
            </a:r>
            <a:r>
              <a:rPr lang="en-US" sz="2400" dirty="0" smtClean="0"/>
              <a:t> Hossain</a:t>
            </a:r>
          </a:p>
          <a:p>
            <a:r>
              <a:rPr lang="en-US" sz="2400" dirty="0" smtClean="0"/>
              <a:t>Assistant teacher</a:t>
            </a:r>
          </a:p>
          <a:p>
            <a:r>
              <a:rPr lang="en-US" sz="2400" dirty="0" err="1" smtClean="0"/>
              <a:t>Vhaggha</a:t>
            </a:r>
            <a:r>
              <a:rPr lang="en-US" sz="2400" dirty="0" smtClean="0"/>
              <a:t> </a:t>
            </a:r>
            <a:r>
              <a:rPr lang="en-US" sz="2400" dirty="0" err="1" smtClean="0"/>
              <a:t>karbari</a:t>
            </a:r>
            <a:r>
              <a:rPr lang="en-US" sz="2400" dirty="0" smtClean="0"/>
              <a:t> para </a:t>
            </a:r>
            <a:r>
              <a:rPr lang="en-US" sz="2400" dirty="0" err="1" smtClean="0"/>
              <a:t>govt</a:t>
            </a:r>
            <a:r>
              <a:rPr lang="en-US" sz="2400" dirty="0" smtClean="0"/>
              <a:t> primary school.</a:t>
            </a:r>
          </a:p>
          <a:p>
            <a:r>
              <a:rPr lang="en-US" sz="2400" dirty="0" err="1" smtClean="0"/>
              <a:t>Matiranga</a:t>
            </a:r>
            <a:r>
              <a:rPr lang="en-US" sz="2400" dirty="0" smtClean="0"/>
              <a:t>, </a:t>
            </a:r>
            <a:r>
              <a:rPr lang="en-US" sz="2400" dirty="0" err="1" smtClean="0"/>
              <a:t>Khagrachari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8" t="11765" b="17646"/>
          <a:stretch/>
        </p:blipFill>
        <p:spPr>
          <a:xfrm>
            <a:off x="685800" y="1524000"/>
            <a:ext cx="3044976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600200"/>
            <a:ext cx="5257800" cy="2123658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Unit </a:t>
            </a:r>
            <a:r>
              <a:rPr lang="en-US" sz="2800" dirty="0" smtClean="0"/>
              <a:t>– 3</a:t>
            </a:r>
          </a:p>
          <a:p>
            <a:r>
              <a:rPr lang="en-US" sz="2800" dirty="0" smtClean="0"/>
              <a:t>Lesson- 2</a:t>
            </a:r>
          </a:p>
          <a:p>
            <a:r>
              <a:rPr lang="en-US" sz="2800" dirty="0" smtClean="0"/>
              <a:t>Lesson’s name- </a:t>
            </a:r>
            <a:r>
              <a:rPr lang="en-US" sz="2800" dirty="0" err="1" smtClean="0"/>
              <a:t>Saikot’s</a:t>
            </a:r>
            <a:r>
              <a:rPr lang="en-US" sz="2800" dirty="0" smtClean="0"/>
              <a:t> family</a:t>
            </a:r>
          </a:p>
          <a:p>
            <a:r>
              <a:rPr lang="en-US" sz="2800" dirty="0" smtClean="0"/>
              <a:t> ( </a:t>
            </a:r>
            <a:r>
              <a:rPr lang="en-US" sz="2800" dirty="0" err="1" smtClean="0"/>
              <a:t>Saikot</a:t>
            </a:r>
            <a:r>
              <a:rPr lang="en-US" sz="2800" dirty="0" smtClean="0"/>
              <a:t> is in …….lions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304800"/>
            <a:ext cx="333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B0F0"/>
                </a:solidFill>
              </a:rPr>
              <a:t>Introducing of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334137" cy="4459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Learning Outcomes-</a:t>
            </a:r>
          </a:p>
          <a:p>
            <a:endParaRPr lang="en-US" sz="2400" dirty="0" smtClean="0"/>
          </a:p>
          <a:p>
            <a:r>
              <a:rPr lang="en-US" sz="2400" dirty="0" smtClean="0"/>
              <a:t>By the end of this lesson students will be able-</a:t>
            </a:r>
          </a:p>
          <a:p>
            <a:r>
              <a:rPr lang="en-US" sz="2400" dirty="0" smtClean="0"/>
              <a:t>Listening-</a:t>
            </a:r>
          </a:p>
          <a:p>
            <a:r>
              <a:rPr lang="en-US" sz="2400" dirty="0" smtClean="0"/>
              <a:t>1.3- to recognize which words in a sentence are stressed.</a:t>
            </a:r>
          </a:p>
          <a:p>
            <a:r>
              <a:rPr lang="en-US" sz="2400" dirty="0" smtClean="0"/>
              <a:t>Speaking-</a:t>
            </a:r>
          </a:p>
          <a:p>
            <a:r>
              <a:rPr lang="en-US" sz="2400" dirty="0" smtClean="0"/>
              <a:t>3.1 – to ask answer WH and Yes/ No questions.</a:t>
            </a:r>
          </a:p>
          <a:p>
            <a:r>
              <a:rPr lang="en-US" sz="2400" dirty="0" smtClean="0"/>
              <a:t>Reading –</a:t>
            </a:r>
          </a:p>
          <a:p>
            <a:r>
              <a:rPr lang="en-US" sz="2400" dirty="0" smtClean="0"/>
              <a:t>6.1 , to say what the speaker is doing and what others are doing.</a:t>
            </a:r>
          </a:p>
          <a:p>
            <a:r>
              <a:rPr lang="en-US" sz="2400" dirty="0" smtClean="0"/>
              <a:t>Writing-</a:t>
            </a:r>
          </a:p>
          <a:p>
            <a:r>
              <a:rPr lang="en-US" sz="2400" dirty="0" smtClean="0"/>
              <a:t>8.1 to make sentences using words and phrases , following instructions.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9718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Creating </a:t>
            </a:r>
            <a:r>
              <a:rPr lang="en-US" sz="2800" dirty="0" err="1" smtClean="0"/>
              <a:t>safty</a:t>
            </a:r>
            <a:r>
              <a:rPr lang="en-US" sz="2800" dirty="0" smtClean="0"/>
              <a:t> environment-</a:t>
            </a:r>
          </a:p>
          <a:p>
            <a:r>
              <a:rPr lang="en-US" sz="2800" dirty="0" smtClean="0"/>
              <a:t>Through greetings.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Showing picture</a:t>
            </a:r>
            <a:endParaRPr lang="en-US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919163"/>
            <a:ext cx="78867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" y="3265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are they doing?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can you see in the </a:t>
            </a:r>
            <a:r>
              <a:rPr lang="en-US" sz="3600" dirty="0" smtClean="0"/>
              <a:t>picture?</a:t>
            </a:r>
            <a:endParaRPr lang="en-US" sz="3600" dirty="0" smtClean="0"/>
          </a:p>
          <a:p>
            <a:r>
              <a:rPr lang="en-US" sz="3600" dirty="0" smtClean="0"/>
              <a:t>How many people there?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676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3300"/>
                </a:solidFill>
              </a:rPr>
              <a:t>New</a:t>
            </a:r>
            <a:r>
              <a:rPr lang="en-US" sz="3600" dirty="0" smtClean="0">
                <a:solidFill>
                  <a:srgbClr val="CC3300"/>
                </a:solidFill>
              </a:rPr>
              <a:t> </a:t>
            </a:r>
            <a:r>
              <a:rPr lang="en-US" sz="3600" dirty="0" smtClean="0">
                <a:solidFill>
                  <a:srgbClr val="CC3300"/>
                </a:solidFill>
              </a:rPr>
              <a:t>words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Improve,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FF"/>
                </a:solidFill>
              </a:rPr>
              <a:t>everyday</a:t>
            </a:r>
            <a:r>
              <a:rPr lang="en-US" sz="3600" dirty="0" smtClean="0"/>
              <a:t> , </a:t>
            </a:r>
            <a:r>
              <a:rPr lang="en-US" sz="3600" dirty="0" smtClean="0">
                <a:solidFill>
                  <a:srgbClr val="00B050"/>
                </a:solidFill>
              </a:rPr>
              <a:t>animal 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00B0F0"/>
                </a:solidFill>
              </a:rPr>
              <a:t>especially,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lion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watch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185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9</cp:revision>
  <dcterms:created xsi:type="dcterms:W3CDTF">2006-08-16T00:00:00Z</dcterms:created>
  <dcterms:modified xsi:type="dcterms:W3CDTF">2021-02-14T04:19:31Z</dcterms:modified>
</cp:coreProperties>
</file>