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  <p:sldId id="281" r:id="rId19"/>
    <p:sldId id="282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C6E0-D771-4040-A2FF-65013803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44A57-197A-B847-AACB-0E07608AB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A10B-508A-5840-86F6-0A118491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88704-2F92-B44A-A2C7-D3EBABB6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069A9-E722-F54A-8AA1-B3844348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4DFD-1902-BC45-AC28-BCB2C01D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4F13A-AF5E-FC4A-906B-F62E9898B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EA0B2-3F62-B444-9D02-F50A89AE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87D42-4FA3-9146-B7D7-602DDED8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4099-29CD-0B48-9960-83DCC829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FFC26-4B56-8440-8982-318714E20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A97F0-84FF-5D4B-BDD8-CDF2BD734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FCA31-6ACE-9D46-A99B-68A6B86D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A22D1-36FA-2245-B9CA-54F94421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9FEC3-05D4-5D4C-9860-59A96274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5849-CBF5-814A-9F91-58D5AC77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0C98-C2FE-DB46-895E-9C498AD3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FB3B-C8AA-6C47-B41A-DE7CB85B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A58AD-C49D-6F49-9ADD-BFF0EC37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979F-AD8C-4E40-88A7-2D08EF21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87B6-7061-754C-8CAA-0F63648F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E8A2-2EA9-D84E-A60D-6C63A87A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84C2-BA5E-2B46-8B21-89889400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1A34-29C5-2B4E-AC7B-D840D048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B22C5-F498-004C-900F-3E622E22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3707-2F33-4C4F-B5E3-2E2F120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8250-7BBA-2147-AD33-5AAA693E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1D4F9-BBDE-1D41-9B6C-B35A4AE78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68502-CDF2-B441-BEC7-28845D95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D50A-0791-DD49-A489-FC285CE8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A8E5-683E-2B47-AFD0-9C747AD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6E4B-0A0D-3740-954D-FA68DE7F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055D-C1AC-6C44-90D6-B301A6EDC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2793E-0B6B-AD4D-96F9-2FAC7B39C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90366-23E7-3D4C-9FB1-0F8A6B7D4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1943F-0372-7D41-93C8-D76B456F1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0D45D-D62F-F143-BEB5-8A69EE64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156D7-1A4C-C64E-82E6-447C2514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2D8E8-D291-664D-AE85-02E2A8EA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65EA-5926-AE4C-8181-FC85D289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D49F1-73A8-1B44-BB60-A2F02DE1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46FD3-5E38-EB4B-98C9-74F5C0E9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F40A6-FF47-1748-93D9-980EFDB2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2D983-47F7-CD40-AE49-6BAFF407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6224B-C04A-294F-8341-E9213280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89EE7-8670-634B-A34E-051A366C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25FC-6F9D-0145-8604-745845A9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58D1-BC5B-6941-90A0-66402950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7885F-C2B0-364A-8419-FD9E8EEA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FA92B-FA93-6E43-9A87-28E97DAB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9B77-118B-6E41-A104-852BC49A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6C5A8-339B-7D4F-8ED4-E2CD714C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6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A7B9-F006-5E43-BCA9-26A61935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78574A-3769-314A-B601-7825C52B5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35B87-37BA-C340-895F-C61ED2E1E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F754C-4F46-0C44-AE5B-B12B6AC7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22DB0-FBDC-2F49-BDEB-D38EE41E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3B10B-0C6E-0F44-9719-39794A9E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035D4-DDD0-484A-9CBA-BBF2D4E9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0843B-6DA4-DF4C-A026-B29580150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20A95-8BB4-DD44-811E-C45A6A7B3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374A-C555-F647-8F04-71DEE33BAE56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6F61-4C25-1C48-A517-67C095E5D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3CF55-FEB4-164E-B34E-4AC83330B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6131-9108-2C41-8621-F3EB44F55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6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32DA31-32F3-F44D-B6B7-8BBA7C9F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123116-470E-E947-A1E8-E19AF8E0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2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2B8004-07B0-374D-BCD8-03EE4694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5C80EA-8F0A-9F4E-AF87-7B021E30F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85C86B-D36A-364F-A6B0-8A80CD916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EF27F8-7F29-634F-BC87-056B0387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06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6F163EA-B6CF-C244-97AB-A72480BDD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D481E5-991B-8443-8C8D-38F99D4F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0E8334-12AE-2841-B008-FB0D8835C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9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7315EC-CF2C-DB48-8150-82228E862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857540-C24A-0348-B5B1-94EB6574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2642EE-D8B1-7F43-BC37-4B7C5DA4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0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EDCC56-7218-8846-BE28-797D77615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0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06CF0A-5819-DC44-8E49-748CEFD19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96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FA9FA0-979D-AA4B-9240-706C716AE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ABE217-2B48-B948-9766-550BF4E39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5CBD6A4-69BA-BE42-982C-8B757DE7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6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2039B1-CD18-8844-8B1D-8BF091097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0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A34DFB-3869-3A48-A4C2-F4560BC7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7CB262-5142-3045-9CBB-A1068CCAC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819815-C10E-3844-B8D1-FDE0DEF6E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7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1DD25B-FD05-F74F-B2CA-2994E709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3876CC-D83A-A54D-B487-8EB78315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1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EE974E-358B-E746-B885-CBCDA86AC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7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973517-6163-3847-97D5-BB53FFB08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3D58DD-2953-A94D-A840-0A5F8D8BA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তাহলে ভেনচিত্র কাকে বলে ? </dc:title>
  <dc:creator>isratjahantutul@gmail.com</dc:creator>
  <cp:lastModifiedBy>isratjahantutul@gmail.com</cp:lastModifiedBy>
  <cp:revision>21</cp:revision>
  <dcterms:created xsi:type="dcterms:W3CDTF">2021-02-17T16:02:05Z</dcterms:created>
  <dcterms:modified xsi:type="dcterms:W3CDTF">2021-02-23T04:45:02Z</dcterms:modified>
</cp:coreProperties>
</file>