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23" r:id="rId2"/>
    <p:sldId id="354" r:id="rId3"/>
    <p:sldId id="355" r:id="rId4"/>
    <p:sldId id="326" r:id="rId5"/>
    <p:sldId id="331" r:id="rId6"/>
    <p:sldId id="350" r:id="rId7"/>
    <p:sldId id="322" r:id="rId8"/>
    <p:sldId id="344" r:id="rId9"/>
    <p:sldId id="346" r:id="rId10"/>
    <p:sldId id="329" r:id="rId11"/>
    <p:sldId id="337" r:id="rId12"/>
    <p:sldId id="338" r:id="rId13"/>
    <p:sldId id="339" r:id="rId14"/>
    <p:sldId id="340" r:id="rId15"/>
    <p:sldId id="330" r:id="rId16"/>
    <p:sldId id="327" r:id="rId17"/>
    <p:sldId id="342" r:id="rId18"/>
    <p:sldId id="341" r:id="rId19"/>
    <p:sldId id="343" r:id="rId20"/>
    <p:sldId id="335" r:id="rId21"/>
    <p:sldId id="332" r:id="rId22"/>
    <p:sldId id="267" r:id="rId23"/>
    <p:sldId id="353" r:id="rId24"/>
    <p:sldId id="321" r:id="rId25"/>
    <p:sldId id="352" r:id="rId26"/>
    <p:sldId id="316" r:id="rId27"/>
    <p:sldId id="269" r:id="rId28"/>
    <p:sldId id="324" r:id="rId29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1" autoAdjust="0"/>
    <p:restoredTop sz="89820" autoAdjust="0"/>
  </p:normalViewPr>
  <p:slideViewPr>
    <p:cSldViewPr>
      <p:cViewPr varScale="1">
        <p:scale>
          <a:sx n="61" d="100"/>
          <a:sy n="61" d="100"/>
        </p:scale>
        <p:origin x="1242" y="78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01CCD-AC14-4C39-BEB2-0480FB40575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07295-77FC-4F80-82CA-6BC0FBCB4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8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02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87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4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76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92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87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01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20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95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78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9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31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54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775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697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4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7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19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77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84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64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6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3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9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0"/>
            <a:ext cx="246888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0"/>
            <a:ext cx="722376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2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99930" y="138192"/>
            <a:ext cx="10572941" cy="6582906"/>
          </a:xfrm>
          <a:prstGeom prst="rect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0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2"/>
            <a:ext cx="932688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2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5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7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0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1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4800600"/>
            <a:ext cx="658368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12775"/>
            <a:ext cx="658368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367338"/>
            <a:ext cx="658368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2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81332" y="136902"/>
            <a:ext cx="10572941" cy="658290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g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g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9" r="21020" b="10832"/>
          <a:stretch/>
        </p:blipFill>
        <p:spPr>
          <a:xfrm flipH="1">
            <a:off x="457198" y="457200"/>
            <a:ext cx="9906001" cy="59202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828800"/>
            <a:ext cx="10210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-300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9600" b="1" spc="-3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9600" b="1" spc="-300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-3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spc="-300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spc="-3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spc="-300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0770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167640"/>
            <a:ext cx="401690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6000" b="1" spc="50" dirty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6203" y="12954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5800" y="5715000"/>
            <a:ext cx="9525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000" b="1" spc="50" dirty="0">
              <a:ln w="11430">
                <a:solidFill>
                  <a:srgbClr val="7030A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77770"/>
            <a:ext cx="3788473" cy="34038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28800"/>
            <a:ext cx="3657600" cy="34038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720328" y="5692914"/>
            <a:ext cx="9387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অনেকে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এয়ারফোন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হেডসেট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নামেও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ডেকে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8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0288" y="5348208"/>
            <a:ext cx="9387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ডিভিডি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প্লেয়ার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এমপিথ্রি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এমপিফোর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প্লেয়ার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ল্যাপটপ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4169632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968" y="1905000"/>
            <a:ext cx="4169632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819400" y="143935"/>
            <a:ext cx="434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5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3" y="11430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" t="6966" r="4373" b="5595"/>
          <a:stretch/>
        </p:blipFill>
        <p:spPr>
          <a:xfrm>
            <a:off x="1066800" y="1905000"/>
            <a:ext cx="4258614" cy="3200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184" y="1882410"/>
            <a:ext cx="4258616" cy="31939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9895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6203" y="9906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84891" y="76200"/>
            <a:ext cx="2696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>
                  <a:solidFill>
                    <a:srgbClr val="00B0F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5400" b="1" dirty="0">
                <a:ln>
                  <a:solidFill>
                    <a:srgbClr val="00B0F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54570" y="5715000"/>
            <a:ext cx="9710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একাকী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বিরক্ত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40" y="1745435"/>
            <a:ext cx="4724400" cy="366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098" y="1745436"/>
            <a:ext cx="4644702" cy="366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324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6203" y="9906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819400" y="76200"/>
            <a:ext cx="434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5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80288" y="5334000"/>
            <a:ext cx="9387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6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তারবিহীন</a:t>
            </a:r>
            <a:r>
              <a:rPr lang="en-US" sz="36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36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অনেকেই</a:t>
            </a:r>
            <a:r>
              <a:rPr lang="en-US" sz="36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ব্লুটুথ</a:t>
            </a:r>
            <a:r>
              <a:rPr lang="en-US" sz="36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ওয়াইফাই</a:t>
            </a:r>
            <a:r>
              <a:rPr lang="en-US" sz="36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শোনায়</a:t>
            </a:r>
            <a:r>
              <a:rPr lang="en-US" sz="36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" r="5738"/>
          <a:stretch/>
        </p:blipFill>
        <p:spPr>
          <a:xfrm>
            <a:off x="5771148" y="1386590"/>
            <a:ext cx="4114800" cy="3520190"/>
          </a:xfrm>
          <a:prstGeom prst="round2DiagRect">
            <a:avLst>
              <a:gd name="adj1" fmla="val 0"/>
              <a:gd name="adj2" fmla="val 23093"/>
            </a:avLst>
          </a:prstGeom>
          <a:ln w="57150" cap="sq">
            <a:solidFill>
              <a:srgbClr val="00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8" t="3497" r="17213" b="7104"/>
          <a:stretch/>
        </p:blipFill>
        <p:spPr>
          <a:xfrm>
            <a:off x="1066800" y="1386590"/>
            <a:ext cx="4186643" cy="3520190"/>
          </a:xfrm>
          <a:prstGeom prst="round2DiagRect">
            <a:avLst>
              <a:gd name="adj1" fmla="val 21874"/>
              <a:gd name="adj2" fmla="val 0"/>
            </a:avLst>
          </a:prstGeom>
          <a:ln w="57150" cap="sq">
            <a:solidFill>
              <a:srgbClr val="00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256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6203" y="9906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352801" y="76200"/>
            <a:ext cx="434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5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5715000"/>
            <a:ext cx="982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হেডফোনের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শ্রবণ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ইন্দ্রিয়ের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মারাত্নক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ক্ষতির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4"/>
          <a:stretch/>
        </p:blipFill>
        <p:spPr>
          <a:xfrm>
            <a:off x="5710237" y="1676400"/>
            <a:ext cx="3509963" cy="3405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653" r="47907"/>
          <a:stretch/>
        </p:blipFill>
        <p:spPr>
          <a:xfrm>
            <a:off x="1752600" y="1676400"/>
            <a:ext cx="3505200" cy="340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3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4492" y="304800"/>
            <a:ext cx="401690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6174" y="4953000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হেডফোনের</a:t>
            </a:r>
            <a:r>
              <a:rPr lang="en-US" sz="5400" b="1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400" b="1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b="1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6203" y="15240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62" y="1828800"/>
            <a:ext cx="3318838" cy="288667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6912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2492" y="152400"/>
            <a:ext cx="523610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5400" b="1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5400" b="1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6203" y="12192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5249017"/>
            <a:ext cx="998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টিভি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মুভি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স্ক্রীনে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2" b="12645"/>
          <a:stretch/>
        </p:blipFill>
        <p:spPr>
          <a:xfrm>
            <a:off x="457200" y="1752600"/>
            <a:ext cx="4876800" cy="27204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891" y="1752600"/>
            <a:ext cx="4846509" cy="27204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5277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275" y="5638800"/>
            <a:ext cx="1052945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600" b="1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3600" b="1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b="1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প্রেজেন্টেশনের</a:t>
            </a:r>
            <a:r>
              <a:rPr lang="en-US" sz="3600" b="1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b="1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43" y="931745"/>
            <a:ext cx="5550076" cy="4162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1694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8243" y="228600"/>
            <a:ext cx="4465515" cy="686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800" b="1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4800" b="1" spc="5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94740"/>
            <a:ext cx="6982621" cy="4481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637393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‍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দূরবর্তী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দেয়ালে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স্ক্রিনে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উজ্জ্বল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ইমেজ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28800" y="1143000"/>
            <a:ext cx="7315200" cy="4419465"/>
            <a:chOff x="2658338" y="833912"/>
            <a:chExt cx="6485661" cy="39186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8338" y="833912"/>
              <a:ext cx="6485661" cy="391863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74"/>
            <a:stretch/>
          </p:blipFill>
          <p:spPr>
            <a:xfrm>
              <a:off x="7753758" y="1981200"/>
              <a:ext cx="742268" cy="2353662"/>
            </a:xfrm>
            <a:prstGeom prst="rect">
              <a:avLst/>
            </a:prstGeom>
          </p:spPr>
        </p:pic>
        <p:pic>
          <p:nvPicPr>
            <p:cNvPr id="10" name="Picture 2" descr="C:\Users\julfiker\Videos\output\class-room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717" r="54178"/>
            <a:stretch/>
          </p:blipFill>
          <p:spPr bwMode="auto">
            <a:xfrm flipH="1">
              <a:off x="6352310" y="2211696"/>
              <a:ext cx="2791688" cy="2436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137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4886" y="5486400"/>
            <a:ext cx="957222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এলসিডি</a:t>
            </a:r>
            <a:r>
              <a:rPr lang="en-US" sz="36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36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ল্যাম্প</a:t>
            </a:r>
            <a:r>
              <a:rPr lang="en-US" sz="36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6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6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36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9151"/>
            <a:ext cx="4147152" cy="3881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987" y="1529151"/>
            <a:ext cx="4146420" cy="3881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886200" y="228600"/>
            <a:ext cx="33409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50" dirty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4800" b="1" spc="50" dirty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ল্যাম্প</a:t>
            </a:r>
            <a:r>
              <a:rPr lang="en-US" sz="4800" b="1" spc="50" dirty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 w="11430"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3" y="112926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4886" y="5678269"/>
            <a:ext cx="95722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এলইডি</a:t>
            </a:r>
            <a:r>
              <a:rPr lang="en-US" sz="36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36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ল্যাম্প</a:t>
            </a:r>
            <a:r>
              <a:rPr lang="en-US" sz="36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</a:t>
            </a:r>
            <a:r>
              <a:rPr lang="en-US" sz="36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6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36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38563"/>
            <a:ext cx="4692318" cy="3519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833" y="1738563"/>
            <a:ext cx="4692318" cy="3519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585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69155" y="152400"/>
            <a:ext cx="2967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dirty="0">
              <a:ln w="11430">
                <a:solidFill>
                  <a:schemeClr val="tx2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7493C0-5405-416B-91EB-21E9BEC17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0515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0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286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এলসিডি</a:t>
            </a:r>
            <a:r>
              <a:rPr lang="en-US" sz="5400" b="1" dirty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এলইডি</a:t>
            </a:r>
            <a:r>
              <a:rPr lang="en-US" sz="5400" b="1" dirty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5400" b="1" dirty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6203" y="12954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71" y="2057400"/>
            <a:ext cx="4945029" cy="3276600"/>
          </a:xfrm>
          <a:prstGeom prst="round2DiagRect">
            <a:avLst>
              <a:gd name="adj1" fmla="val 510"/>
              <a:gd name="adj2" fmla="val 18681"/>
            </a:avLst>
          </a:prstGeom>
          <a:ln w="28575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6"/>
          <a:stretch/>
        </p:blipFill>
        <p:spPr>
          <a:xfrm>
            <a:off x="5785337" y="2057400"/>
            <a:ext cx="4625257" cy="32766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1000" y="5867400"/>
            <a:ext cx="10210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এলসিডি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এলইডি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যোগ্য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7043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2954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5791200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b="1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ট্যাবলেট</a:t>
            </a:r>
            <a:r>
              <a:rPr lang="en-US" sz="3600" b="1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পিসি</a:t>
            </a:r>
            <a:r>
              <a:rPr lang="en-US" sz="3600" b="1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b="1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spc="50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74" y="1828799"/>
            <a:ext cx="4041826" cy="3200401"/>
          </a:xfrm>
          <a:prstGeom prst="round2DiagRect">
            <a:avLst>
              <a:gd name="adj1" fmla="val 0"/>
              <a:gd name="adj2" fmla="val 27143"/>
            </a:avLst>
          </a:prstGeom>
          <a:ln w="127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3" t="10683" r="4861" b="20992"/>
          <a:stretch/>
        </p:blipFill>
        <p:spPr>
          <a:xfrm>
            <a:off x="1164692" y="1828799"/>
            <a:ext cx="4016908" cy="3200401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3" t="12403" r="-807" b="487"/>
          <a:stretch/>
        </p:blipFill>
        <p:spPr>
          <a:xfrm>
            <a:off x="5638800" y="1676400"/>
            <a:ext cx="4572000" cy="3657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4167" r="5854"/>
          <a:stretch/>
        </p:blipFill>
        <p:spPr>
          <a:xfrm>
            <a:off x="762000" y="1676400"/>
            <a:ext cx="4572000" cy="3657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505200" y="228600"/>
            <a:ext cx="401690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পকেট</a:t>
            </a:r>
            <a:r>
              <a:rPr lang="en-US" sz="5400" b="1" spc="50" dirty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5400" b="1" spc="50" dirty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581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581400" y="693088"/>
            <a:ext cx="36576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15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spc="-15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2529" y="22860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212271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601201" y="201387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157843" y="201386"/>
            <a:ext cx="59327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625927" y="201387"/>
            <a:ext cx="593272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9085"/>
            <a:ext cx="2286000" cy="1903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7" y="261261"/>
            <a:ext cx="2286000" cy="190350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62000" y="3581400"/>
            <a:ext cx="938893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ডিভাইসগুলো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অভিজ্ঞতার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8858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6" b="10298"/>
          <a:stretch/>
        </p:blipFill>
        <p:spPr>
          <a:xfrm>
            <a:off x="1174972" y="3962400"/>
            <a:ext cx="4049789" cy="2495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945" y="1295400"/>
            <a:ext cx="3538062" cy="23797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546" y="3882325"/>
            <a:ext cx="4336593" cy="24442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66553" y="381000"/>
            <a:ext cx="41248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spc="-15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4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b="1" spc="-15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648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45468" y="2507165"/>
            <a:ext cx="3083178" cy="47565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0805" y="1752600"/>
            <a:ext cx="6692195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70805" y="2507165"/>
            <a:ext cx="3058283" cy="47565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প্রক্রিয়াকরণ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070804" y="3134461"/>
            <a:ext cx="307163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5468" y="3134461"/>
            <a:ext cx="3083178" cy="47565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4236204" y="381000"/>
            <a:ext cx="2209937" cy="615085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00B0F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772400" y="457200"/>
            <a:ext cx="2474243" cy="584775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17655" r="8059" b="40172"/>
          <a:stretch/>
        </p:blipFill>
        <p:spPr>
          <a:xfrm>
            <a:off x="7792720" y="458192"/>
            <a:ext cx="2411955" cy="5527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4" name="TextBox 33"/>
          <p:cNvSpPr txBox="1"/>
          <p:nvPr/>
        </p:nvSpPr>
        <p:spPr>
          <a:xfrm>
            <a:off x="5679822" y="4876800"/>
            <a:ext cx="308317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তোলার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70805" y="4216677"/>
            <a:ext cx="6692195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70805" y="5562600"/>
            <a:ext cx="3058284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ইমেজ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070804" y="4876800"/>
            <a:ext cx="307163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79822" y="5562600"/>
            <a:ext cx="308317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1295400"/>
            <a:ext cx="10672649" cy="0"/>
          </a:xfrm>
          <a:prstGeom prst="line">
            <a:avLst/>
          </a:prstGeom>
          <a:ln>
            <a:solidFill>
              <a:srgbClr val="0000CC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56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3" presetClass="exit" presetSubtype="1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3" presetClass="exit" presetSubtype="32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12" animBg="1"/>
      <p:bldP spid="26" grpId="13" animBg="1"/>
      <p:bldP spid="26" grpId="14" animBg="1"/>
      <p:bldP spid="26" grpId="15" animBg="1"/>
      <p:bldP spid="26" grpId="16" animBg="1"/>
      <p:bldP spid="26" grpId="17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ross 18"/>
          <p:cNvSpPr/>
          <p:nvPr/>
        </p:nvSpPr>
        <p:spPr>
          <a:xfrm>
            <a:off x="4267200" y="228600"/>
            <a:ext cx="2209937" cy="615085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848600" y="258910"/>
            <a:ext cx="2514599" cy="584775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5706146" y="5967988"/>
            <a:ext cx="3083179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7400" y="3441958"/>
            <a:ext cx="6723707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85485" y="5967988"/>
            <a:ext cx="308499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85485" y="5346958"/>
            <a:ext cx="308499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ii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06146" y="5359678"/>
            <a:ext cx="3084963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57400" y="4061738"/>
            <a:ext cx="1890794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76945" y="4062254"/>
            <a:ext cx="186573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94386" y="4062754"/>
            <a:ext cx="1996724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17655" r="5072" b="42390"/>
          <a:stretch/>
        </p:blipFill>
        <p:spPr>
          <a:xfrm>
            <a:off x="8094665" y="254894"/>
            <a:ext cx="2268534" cy="5887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2085484" y="4734580"/>
            <a:ext cx="6705626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96145" y="2000973"/>
            <a:ext cx="308317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57400" y="1371600"/>
            <a:ext cx="6721923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হেডফোনের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75483" y="2001811"/>
            <a:ext cx="308499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2075482" y="2582774"/>
            <a:ext cx="308499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হেডসেট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96145" y="2582774"/>
            <a:ext cx="308317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সাউন্ডকার্ড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1066800"/>
            <a:ext cx="10668000" cy="0"/>
          </a:xfrm>
          <a:prstGeom prst="lin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90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xit" presetSubtype="32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3" presetClass="exit" presetSubtype="1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3" presetClass="exit" presetSubtype="32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6" grpId="12" animBg="1"/>
      <p:bldP spid="26" grpId="13" animBg="1"/>
      <p:bldP spid="26" grpId="14" animBg="1"/>
      <p:bldP spid="26" grpId="15" animBg="1"/>
      <p:bldP spid="26" grpId="16" animBg="1"/>
      <p:bldP spid="26" grpId="17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2753142"/>
            <a:ext cx="6858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-15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400" b="1" spc="-15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400" b="1" spc="-15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spc="-15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রিসিভার</a:t>
            </a:r>
            <a:r>
              <a:rPr lang="en-US" sz="4400" b="1" spc="-15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spc="-15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4400" b="1" spc="-15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4400" b="1" spc="-15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তরঙ্গকে</a:t>
            </a:r>
            <a:r>
              <a:rPr lang="en-US" sz="4400" b="1" spc="-15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sz="4400" b="1" spc="-15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শব্দতরঙ্গে</a:t>
            </a:r>
            <a:r>
              <a:rPr lang="en-US" sz="4400" b="1" spc="-15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4400" b="1" spc="-15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spc="-15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স্পিকারের</a:t>
            </a:r>
            <a:r>
              <a:rPr lang="en-US" sz="4400" b="1" spc="-15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spc="-15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0" y="72258"/>
            <a:ext cx="2763898" cy="83099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480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শিখলাম</a:t>
            </a:r>
            <a:endParaRPr lang="en-US" sz="480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95643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64684" y="1153180"/>
            <a:ext cx="149271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err="1">
                <a:ln>
                  <a:solidFill>
                    <a:srgbClr val="00206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শব্দতরঙ্গ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2538153" y="1153180"/>
            <a:ext cx="814647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err="1">
                <a:ln>
                  <a:solidFill>
                    <a:srgbClr val="00206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ব্লুটুথ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3810000" y="1153180"/>
            <a:ext cx="155042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err="1">
                <a:ln>
                  <a:solidFill>
                    <a:srgbClr val="00206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ওয়াইফাই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5867400" y="1153180"/>
            <a:ext cx="107273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err="1">
                <a:ln>
                  <a:solidFill>
                    <a:srgbClr val="00206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লুমেন্স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7349574" y="1153180"/>
            <a:ext cx="133722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err="1">
                <a:ln>
                  <a:solidFill>
                    <a:srgbClr val="00206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এলসিডি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9144000" y="1153180"/>
            <a:ext cx="121058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err="1">
                <a:ln>
                  <a:solidFill>
                    <a:srgbClr val="00206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এলইডি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143000" y="5540514"/>
            <a:ext cx="8839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-15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4000" b="1" spc="-15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ব্লুটুথ</a:t>
            </a:r>
            <a:r>
              <a:rPr lang="en-US" sz="4000" b="1" spc="-15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spc="-15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spc="-15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spc="-15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spc="-15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spc="-15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শোনায়</a:t>
            </a:r>
            <a:r>
              <a:rPr lang="en-US" sz="4000" b="1" spc="-15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62" y="2140754"/>
            <a:ext cx="4002276" cy="29646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8"/>
          <a:stretch/>
        </p:blipFill>
        <p:spPr>
          <a:xfrm>
            <a:off x="2971800" y="1892090"/>
            <a:ext cx="5181600" cy="36642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1066801" y="5553397"/>
            <a:ext cx="8839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pc="-150" dirty="0" err="1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3600" spc="-150" dirty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সভাকক্ষে</a:t>
            </a:r>
            <a:r>
              <a:rPr lang="en-US" sz="3600" spc="-150" dirty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spc="-150" dirty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spc="-150" dirty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600" spc="-150" dirty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প্রজেক্টরের</a:t>
            </a:r>
            <a:r>
              <a:rPr lang="en-US" sz="3600" spc="-150" dirty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ঔজ্জ্বল্য</a:t>
            </a:r>
            <a:r>
              <a:rPr lang="en-US" sz="3600" spc="-150" dirty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spc="-150" dirty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600" spc="-150" dirty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spc="-150" dirty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600" spc="-150" dirty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600" spc="-150" dirty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spc="-150" dirty="0" err="1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লুমেন্সের</a:t>
            </a:r>
            <a:r>
              <a:rPr lang="en-US" sz="3600" spc="-150" dirty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spc="-150" dirty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spc="-150" dirty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t="3275" r="7676" b="6901"/>
          <a:stretch/>
        </p:blipFill>
        <p:spPr>
          <a:xfrm>
            <a:off x="3440233" y="1965029"/>
            <a:ext cx="4027367" cy="347725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685000" y="5616714"/>
            <a:ext cx="9569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-15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4000" b="1" spc="-15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ওয়াইফাই</a:t>
            </a:r>
            <a:r>
              <a:rPr lang="en-US" sz="4000" b="1" spc="-15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spc="-15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spc="-15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spc="-15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spc="-15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spc="-15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শোনায়</a:t>
            </a:r>
            <a:r>
              <a:rPr lang="en-US" sz="4000" b="1" spc="-15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2242089" y="3343870"/>
            <a:ext cx="66410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-15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লিকুইড</a:t>
            </a:r>
            <a:r>
              <a:rPr lang="en-US" sz="5400" b="1" spc="-15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-15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ক্রিস্টাল</a:t>
            </a:r>
            <a:r>
              <a:rPr lang="en-US" sz="5400" b="1" spc="-15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-150" dirty="0" err="1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ডিসপ্লে</a:t>
            </a:r>
            <a:endParaRPr lang="en-US" sz="5400" dirty="0"/>
          </a:p>
        </p:txBody>
      </p:sp>
      <p:sp>
        <p:nvSpPr>
          <p:cNvPr id="19" name="Rectangle 18"/>
          <p:cNvSpPr/>
          <p:nvPr/>
        </p:nvSpPr>
        <p:spPr>
          <a:xfrm>
            <a:off x="2242089" y="3276600"/>
            <a:ext cx="66410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-150" dirty="0" err="1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লাইট</a:t>
            </a:r>
            <a:r>
              <a:rPr lang="en-US" sz="5400" b="1" spc="-150" dirty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-150" dirty="0" err="1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ইমেটিং</a:t>
            </a:r>
            <a:r>
              <a:rPr lang="en-US" sz="5400" b="1" spc="-150" dirty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-150" dirty="0" err="1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ডায়োড</a:t>
            </a:r>
            <a:endParaRPr lang="en-US" sz="54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5036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" grpId="0"/>
      <p:bldP spid="15" grpId="0"/>
      <p:bldP spid="17" grpId="0"/>
      <p:bldP spid="18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667003" y="762000"/>
            <a:ext cx="54863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-15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7200" b="1" spc="-15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7200" b="1" spc="-15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2098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998536" y="163284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448803" y="152400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57844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625927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524000" y="304800"/>
            <a:ext cx="1973581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246619" y="304800"/>
            <a:ext cx="1973581" cy="1752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1" y="3657600"/>
            <a:ext cx="8991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ডিভাইসগুলো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5972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02" y="228600"/>
            <a:ext cx="10515599" cy="6400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2362200"/>
            <a:ext cx="98298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800" b="1" spc="-15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spc="-15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spc="-15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spc="-15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58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69155" y="152400"/>
            <a:ext cx="2967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dirty="0">
              <a:ln w="11430">
                <a:solidFill>
                  <a:schemeClr val="tx2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EDAE31-6BB9-4684-BEA9-7CDDB83CC31A}"/>
              </a:ext>
            </a:extLst>
          </p:cNvPr>
          <p:cNvSpPr/>
          <p:nvPr/>
        </p:nvSpPr>
        <p:spPr>
          <a:xfrm>
            <a:off x="2740836" y="2133600"/>
            <a:ext cx="6024527" cy="3321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C5054C-1969-46D4-8415-D84F484BB2DE}"/>
              </a:ext>
            </a:extLst>
          </p:cNvPr>
          <p:cNvSpPr/>
          <p:nvPr/>
        </p:nvSpPr>
        <p:spPr>
          <a:xfrm>
            <a:off x="3694463" y="614065"/>
            <a:ext cx="3583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>
                <a:ln w="11430"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5400" b="1" spc="150" dirty="0">
                <a:ln w="11430"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>
                <a:ln w="11430"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>
              <a:ln w="11430">
                <a:solidFill>
                  <a:sysClr val="windowText" lastClr="000000"/>
                </a:solidFill>
              </a:ln>
              <a:solidFill>
                <a:schemeClr val="tx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38844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2562358" y="220980"/>
            <a:ext cx="5919670" cy="51130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33800" y="609601"/>
            <a:ext cx="3505200" cy="25908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67735" y="5638800"/>
            <a:ext cx="6339244" cy="57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পাখিটি</a:t>
            </a:r>
            <a:r>
              <a:rPr lang="en-US" sz="4800" b="1" dirty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800" b="1" dirty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800" b="1" dirty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800" b="1" dirty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976914" y="5638800"/>
            <a:ext cx="2671172" cy="57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মনিটরে</a:t>
            </a:r>
            <a:endParaRPr lang="en-US" sz="5400" b="1" dirty="0">
              <a:ln>
                <a:gradFill flip="none" rotWithShape="1">
                  <a:gsLst>
                    <a:gs pos="0">
                      <a:srgbClr val="A603AB">
                        <a:lumMod val="0"/>
                      </a:srgbClr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3191" y="5638800"/>
            <a:ext cx="6928331" cy="63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মনিটরকে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9" name="Rectangle 8"/>
          <p:cNvSpPr/>
          <p:nvPr/>
        </p:nvSpPr>
        <p:spPr>
          <a:xfrm>
            <a:off x="3371218" y="5638800"/>
            <a:ext cx="4301949" cy="57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5400" b="1" dirty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5400" b="1" dirty="0">
              <a:ln>
                <a:gradFill flip="none" rotWithShape="1">
                  <a:gsLst>
                    <a:gs pos="0">
                      <a:srgbClr val="A603AB">
                        <a:lumMod val="0"/>
                      </a:srgbClr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77641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5" grpId="0" animBg="1"/>
      <p:bldP spid="5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508337"/>
            <a:ext cx="603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0" dirty="0" err="1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4000" b="1" spc="-150" dirty="0" err="1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জকের</a:t>
            </a:r>
            <a:r>
              <a:rPr lang="en-US" sz="4000" b="1" spc="-150" dirty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b="1" spc="-150" dirty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4000" b="1" spc="-150" dirty="0">
              <a:ln>
                <a:solidFill>
                  <a:schemeClr val="tx1"/>
                </a:solidFill>
                <a:prstDash val="dashDot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9420" y="1876961"/>
            <a:ext cx="63401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>
                <a:ln w="0">
                  <a:solidFill>
                    <a:srgbClr val="002060"/>
                  </a:solidFill>
                  <a:prstDash val="dash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8000" b="1" dirty="0">
                <a:ln w="0">
                  <a:solidFill>
                    <a:srgbClr val="002060"/>
                  </a:solidFill>
                  <a:prstDash val="dash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0">
                  <a:solidFill>
                    <a:srgbClr val="002060"/>
                  </a:solidFill>
                  <a:prstDash val="dash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8000" b="1" dirty="0">
                <a:ln w="0">
                  <a:solidFill>
                    <a:srgbClr val="002060"/>
                  </a:solidFill>
                  <a:prstDash val="dash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0">
                <a:solidFill>
                  <a:srgbClr val="002060"/>
                </a:solidFill>
                <a:prstDash val="dash"/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194890"/>
            <a:ext cx="4572000" cy="304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6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7600" y="152400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381974"/>
            <a:ext cx="10210800" cy="35266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4400" b="1" dirty="0">
                <a:ln>
                  <a:solidFill>
                    <a:srgbClr val="00B0F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F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হেডফোনের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b="1" dirty="0" err="1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4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প্রজেক্টরের</a:t>
            </a:r>
            <a:r>
              <a:rPr lang="en-US" sz="44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7090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4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4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4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4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9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9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9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3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9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3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allAtOnce"/>
      <p:bldP spid="7" grpId="0" uiExpand="1" build="p"/>
      <p:bldP spid="7" grpId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143935"/>
            <a:ext cx="434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5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6203" y="9906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45128" y="5229761"/>
            <a:ext cx="9282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শোনার</a:t>
            </a:r>
            <a:r>
              <a:rPr lang="en-US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4000" b="1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68278"/>
            <a:ext cx="4648200" cy="33118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468278"/>
            <a:ext cx="4048125" cy="331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0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t="4466" r="10517" b="7010"/>
          <a:stretch/>
        </p:blipFill>
        <p:spPr>
          <a:xfrm>
            <a:off x="3080232" y="1204664"/>
            <a:ext cx="2468445" cy="3976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4" t="40042" r="10239" b="21032"/>
          <a:stretch/>
        </p:blipFill>
        <p:spPr>
          <a:xfrm>
            <a:off x="5656118" y="2080367"/>
            <a:ext cx="1870364" cy="15210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57200" y="5555159"/>
            <a:ext cx="998219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4000" b="1" dirty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4000" b="1" dirty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ইউনিটের</a:t>
            </a:r>
            <a:r>
              <a:rPr lang="en-US" sz="4000" b="1" dirty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4000" b="1" dirty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4000" b="1" dirty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4000" b="1" dirty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4000" b="1" dirty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0">
                <a:solidFill>
                  <a:srgbClr val="00B0F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6200" y="228600"/>
            <a:ext cx="3463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স্পিকারের</a:t>
            </a:r>
            <a:r>
              <a:rPr lang="en-US" sz="4400" b="1" dirty="0">
                <a:ln w="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endParaRPr lang="en-US" sz="4400" dirty="0">
              <a:ln w="0">
                <a:solidFill>
                  <a:srgbClr val="0070C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6203" y="9906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962400" y="220813"/>
            <a:ext cx="31678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স্পিকারের</a:t>
            </a:r>
            <a:r>
              <a:rPr lang="en-US" sz="4800" b="1" dirty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5" r="2860" b="18443"/>
          <a:stretch/>
        </p:blipFill>
        <p:spPr>
          <a:xfrm>
            <a:off x="1295400" y="1531677"/>
            <a:ext cx="3981036" cy="31487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1" y="5181600"/>
            <a:ext cx="9982199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400" b="1" dirty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400" b="1" dirty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4400" b="1" dirty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4400" b="1" dirty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তরঙ্গকে</a:t>
            </a:r>
            <a:r>
              <a:rPr lang="en-US" sz="4400" b="1" dirty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sz="4400" b="1" dirty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শব্দতরঙ্গে</a:t>
            </a:r>
            <a:r>
              <a:rPr lang="en-US" sz="4400" b="1" dirty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4400" b="1" dirty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 w="0">
                <a:solidFill>
                  <a:srgbClr val="00B0F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31678"/>
            <a:ext cx="3886200" cy="312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9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038601" y="616888"/>
            <a:ext cx="2796489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479" y="2438400"/>
            <a:ext cx="10031189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স্পিকারের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193765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163284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601201" y="152400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57843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25926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4" r="14286"/>
          <a:stretch/>
        </p:blipFill>
        <p:spPr>
          <a:xfrm>
            <a:off x="1371600" y="288471"/>
            <a:ext cx="1676400" cy="1562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4" r="14286"/>
          <a:stretch/>
        </p:blipFill>
        <p:spPr>
          <a:xfrm>
            <a:off x="7772400" y="288471"/>
            <a:ext cx="1676400" cy="1562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429000"/>
            <a:ext cx="4505390" cy="318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1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5028</TotalTime>
  <Words>554</Words>
  <Application>Microsoft Office PowerPoint</Application>
  <PresentationFormat>Custom</PresentationFormat>
  <Paragraphs>122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NikoshBAN</vt:lpstr>
      <vt:lpstr>NikoshLightBAN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Md. Nazrul Islam</cp:lastModifiedBy>
  <cp:revision>403</cp:revision>
  <dcterms:created xsi:type="dcterms:W3CDTF">2014-12-07T02:50:48Z</dcterms:created>
  <dcterms:modified xsi:type="dcterms:W3CDTF">2021-02-22T23:26:24Z</dcterms:modified>
</cp:coreProperties>
</file>