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2" autoAdjust="0"/>
    <p:restoredTop sz="94660"/>
  </p:normalViewPr>
  <p:slideViewPr>
    <p:cSldViewPr snapToGrid="0">
      <p:cViewPr>
        <p:scale>
          <a:sx n="50" d="100"/>
          <a:sy n="50" d="100"/>
        </p:scale>
        <p:origin x="123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0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0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1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4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7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6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4">
                <a:lumMod val="60000"/>
                <a:lumOff val="40000"/>
              </a:schemeClr>
            </a:gs>
            <a:gs pos="98000">
              <a:schemeClr val="accent6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5329-3253-4ED7-A730-E3BED73F36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90F5-BCB3-469F-83CA-DA795C96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7886" y="709488"/>
            <a:ext cx="392928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It </a:t>
            </a:r>
          </a:p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is </a:t>
            </a:r>
          </a:p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High </a:t>
            </a:r>
          </a:p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Time …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Untitled design (13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538" y="598567"/>
            <a:ext cx="4846637" cy="4746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2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6"/>
    </mc:Choice>
    <mc:Fallback xmlns="">
      <p:transition spd="slow" advTm="11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repeatCount="indefinite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repeatCount="indefinite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02" y="1440934"/>
            <a:ext cx="1970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</a:t>
            </a:r>
            <a:r>
              <a:rPr lang="en-US" sz="4400" dirty="0" smtClean="0">
                <a:solidFill>
                  <a:schemeClr val="bg1"/>
                </a:solidFill>
              </a:rPr>
              <a:t>. Habit.</a:t>
            </a:r>
            <a:endParaRPr lang="en-US" sz="3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957" y="742191"/>
            <a:ext cx="12211957" cy="59130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Using </a:t>
            </a:r>
            <a:r>
              <a:rPr lang="en-US" sz="5400" b="1" dirty="0">
                <a:solidFill>
                  <a:srgbClr val="FF0000"/>
                </a:solidFill>
              </a:rPr>
              <a:t>- It is High </a:t>
            </a:r>
            <a:r>
              <a:rPr lang="en-US" sz="5400" b="1" dirty="0" smtClean="0">
                <a:solidFill>
                  <a:srgbClr val="FF0000"/>
                </a:solidFill>
              </a:rPr>
              <a:t>Time  /  It is Time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802" y="2129806"/>
            <a:ext cx="432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It is </a:t>
            </a:r>
            <a:r>
              <a:rPr lang="en-US" sz="4800" b="1" dirty="0" smtClean="0">
                <a:solidFill>
                  <a:srgbClr val="FFFF00"/>
                </a:solidFill>
              </a:rPr>
              <a:t>high time --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02" y="3291003"/>
            <a:ext cx="3370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k. Station.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502" y="3926003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01" y="5165733"/>
            <a:ext cx="2919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</a:t>
            </a:r>
            <a:r>
              <a:rPr lang="en-US" sz="4400" dirty="0" smtClean="0">
                <a:solidFill>
                  <a:schemeClr val="bg1"/>
                </a:solidFill>
              </a:rPr>
              <a:t>. Decision .</a:t>
            </a:r>
            <a:endParaRPr lang="en-US" sz="34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414"/>
            <a:ext cx="12192000" cy="69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Completing </a:t>
            </a: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sz="96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514" y="2172086"/>
            <a:ext cx="6702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40" dirty="0" smtClean="0">
                <a:solidFill>
                  <a:schemeClr val="bg1"/>
                </a:solidFill>
              </a:rPr>
              <a:t>We changed our bad habits.</a:t>
            </a:r>
            <a:endParaRPr lang="en-US" sz="4400" spc="4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1621" y="3930061"/>
            <a:ext cx="559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started for the station.</a:t>
            </a:r>
            <a:endParaRPr lang="en-US" sz="287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54" y="5867538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6673" y="5871596"/>
            <a:ext cx="5550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changed our decision.</a:t>
            </a:r>
            <a:endParaRPr lang="en-US" sz="28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10" grpId="0"/>
      <p:bldP spid="15" grpId="0"/>
      <p:bldP spid="16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02" y="1440934"/>
            <a:ext cx="6044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</a:t>
            </a:r>
            <a:r>
              <a:rPr lang="en-US" sz="4400" dirty="0" smtClean="0">
                <a:solidFill>
                  <a:schemeClr val="bg1"/>
                </a:solidFill>
              </a:rPr>
              <a:t>. Importance of English.</a:t>
            </a:r>
            <a:endParaRPr lang="en-US" sz="3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957" y="742191"/>
            <a:ext cx="12211957" cy="59130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Using </a:t>
            </a:r>
            <a:r>
              <a:rPr lang="en-US" sz="5400" b="1" dirty="0">
                <a:solidFill>
                  <a:srgbClr val="FF0000"/>
                </a:solidFill>
              </a:rPr>
              <a:t>- It is High </a:t>
            </a:r>
            <a:r>
              <a:rPr lang="en-US" sz="5400" b="1" dirty="0" smtClean="0">
                <a:solidFill>
                  <a:srgbClr val="FF0000"/>
                </a:solidFill>
              </a:rPr>
              <a:t>Time  /  It is Time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802" y="2129806"/>
            <a:ext cx="432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It is </a:t>
            </a:r>
            <a:r>
              <a:rPr lang="en-US" sz="4800" b="1" dirty="0" smtClean="0">
                <a:solidFill>
                  <a:srgbClr val="FFFF00"/>
                </a:solidFill>
              </a:rPr>
              <a:t>high time --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02" y="3291003"/>
            <a:ext cx="3370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n. Society.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502" y="3926003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02" y="5165733"/>
            <a:ext cx="3068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</a:t>
            </a:r>
            <a:r>
              <a:rPr lang="en-US" sz="4400" dirty="0" smtClean="0">
                <a:solidFill>
                  <a:schemeClr val="bg1"/>
                </a:solidFill>
              </a:rPr>
              <a:t>. Tree. </a:t>
            </a:r>
            <a:endParaRPr lang="en-US" sz="34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414"/>
            <a:ext cx="12192000" cy="69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Completing </a:t>
            </a: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sz="96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514" y="2172086"/>
            <a:ext cx="67025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40" dirty="0" smtClean="0">
                <a:solidFill>
                  <a:schemeClr val="bg1"/>
                </a:solidFill>
              </a:rPr>
              <a:t>We realized the importance of learning English.</a:t>
            </a:r>
            <a:endParaRPr lang="en-US" sz="4400" spc="4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1621" y="3930061"/>
            <a:ext cx="5379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reformed our society.</a:t>
            </a:r>
            <a:endParaRPr lang="en-US" sz="287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54" y="5867538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</a:t>
            </a:r>
            <a:r>
              <a:rPr lang="en-US" sz="4400" b="1" dirty="0" smtClean="0">
                <a:solidFill>
                  <a:srgbClr val="FFFF00"/>
                </a:solidFill>
              </a:rPr>
              <a:t>high </a:t>
            </a:r>
            <a:r>
              <a:rPr lang="en-US" sz="4400" b="1" dirty="0">
                <a:solidFill>
                  <a:srgbClr val="FFFF00"/>
                </a:solidFill>
              </a:rPr>
              <a:t>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6673" y="5871596"/>
            <a:ext cx="4008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planted trees.</a:t>
            </a:r>
            <a:endParaRPr lang="en-US" sz="28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9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10" grpId="0"/>
      <p:bldP spid="15" grpId="0"/>
      <p:bldP spid="16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02" y="1440934"/>
            <a:ext cx="2308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p. </a:t>
            </a:r>
            <a:r>
              <a:rPr lang="en-US" sz="4400" dirty="0">
                <a:solidFill>
                  <a:schemeClr val="bg1"/>
                </a:solidFill>
              </a:rPr>
              <a:t>E</a:t>
            </a:r>
            <a:r>
              <a:rPr lang="en-US" sz="4400" dirty="0" smtClean="0">
                <a:solidFill>
                  <a:schemeClr val="bg1"/>
                </a:solidFill>
              </a:rPr>
              <a:t>ating.</a:t>
            </a:r>
            <a:endParaRPr lang="en-US" sz="3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957" y="742191"/>
            <a:ext cx="12211957" cy="59130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Using </a:t>
            </a:r>
            <a:r>
              <a:rPr lang="en-US" sz="5400" b="1" dirty="0">
                <a:solidFill>
                  <a:srgbClr val="FF0000"/>
                </a:solidFill>
              </a:rPr>
              <a:t>- It is High </a:t>
            </a:r>
            <a:r>
              <a:rPr lang="en-US" sz="5400" b="1" dirty="0" smtClean="0">
                <a:solidFill>
                  <a:srgbClr val="FF0000"/>
                </a:solidFill>
              </a:rPr>
              <a:t>Time  /  It is Time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802" y="2129806"/>
            <a:ext cx="432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It is </a:t>
            </a:r>
            <a:r>
              <a:rPr lang="en-US" sz="4800" b="1" dirty="0" smtClean="0">
                <a:solidFill>
                  <a:srgbClr val="FFFF00"/>
                </a:solidFill>
              </a:rPr>
              <a:t>high time --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02" y="3291003"/>
            <a:ext cx="3370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q. Together.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502" y="3926003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02" y="5165733"/>
            <a:ext cx="3068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r. Character. </a:t>
            </a:r>
            <a:endParaRPr lang="en-US" sz="34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414"/>
            <a:ext cx="12192000" cy="69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Completing </a:t>
            </a: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sz="96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514" y="2172086"/>
            <a:ext cx="7097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40" dirty="0" smtClean="0">
                <a:solidFill>
                  <a:schemeClr val="bg1"/>
                </a:solidFill>
              </a:rPr>
              <a:t>We  our eating habit.</a:t>
            </a:r>
            <a:endParaRPr lang="en-US" sz="4400" spc="4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1621" y="3930061"/>
            <a:ext cx="6734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remained together / united.</a:t>
            </a:r>
            <a:endParaRPr lang="en-US" sz="287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54" y="5867538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</a:t>
            </a:r>
            <a:r>
              <a:rPr lang="en-US" sz="4400" b="1" dirty="0" smtClean="0">
                <a:solidFill>
                  <a:srgbClr val="FFFF00"/>
                </a:solidFill>
              </a:rPr>
              <a:t>high </a:t>
            </a:r>
            <a:r>
              <a:rPr lang="en-US" sz="4400" b="1" dirty="0">
                <a:solidFill>
                  <a:srgbClr val="FFFF00"/>
                </a:solidFill>
              </a:rPr>
              <a:t>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6673" y="5871596"/>
            <a:ext cx="5595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built up our character.</a:t>
            </a:r>
            <a:endParaRPr lang="en-US" sz="28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10" grpId="0"/>
      <p:bldP spid="15" grpId="0"/>
      <p:bldP spid="16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	 </a:t>
            </a:r>
            <a:r>
              <a:rPr lang="en-US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16329"/>
            <a:ext cx="12191999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72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sentences </a:t>
            </a:r>
          </a:p>
          <a:p>
            <a:pPr algn="ctr"/>
            <a:r>
              <a:rPr lang="en-US" sz="72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“It is high time”.</a:t>
            </a:r>
            <a:endParaRPr lang="en-US" sz="7200" dirty="0" smtClean="0">
              <a:ln w="952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	 </a:t>
            </a:r>
            <a:r>
              <a:rPr lang="en-US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16329"/>
            <a:ext cx="12191999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72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72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sentences </a:t>
            </a:r>
          </a:p>
          <a:p>
            <a:pPr algn="ctr"/>
            <a:r>
              <a:rPr lang="en-US" sz="72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“It is high time”.</a:t>
            </a:r>
            <a:endParaRPr lang="en-US" sz="7200" dirty="0" smtClean="0">
              <a:ln w="952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/>
          <p:cNvSpPr/>
          <p:nvPr/>
        </p:nvSpPr>
        <p:spPr>
          <a:xfrm>
            <a:off x="0" y="537029"/>
            <a:ext cx="12191999" cy="3628571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941054" tIns="230083" rIns="230083" bIns="230083" numCol="1" spcCol="1270" anchor="ctr" anchorCtr="0"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care, Stay safety, Informed</a:t>
            </a:r>
          </a:p>
          <a:p>
            <a:r>
              <a:rPr lang="en-US" sz="6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Covid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  Pandemic  </a:t>
            </a:r>
            <a:endParaRPr lang="en-US" sz="8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1" y="4489251"/>
            <a:ext cx="12191999" cy="2085721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41054" tIns="230083" rIns="230083" bIns="230083" numCol="1" spcCol="1270" anchor="ctr" anchorCtr="0">
            <a:no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Good Bye</a:t>
            </a:r>
          </a:p>
          <a:p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          </a:t>
            </a:r>
            <a:r>
              <a:rPr lang="en-US" sz="8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Avjøvn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nv‡dR</a:t>
            </a:r>
            <a:endParaRPr lang="en-US" sz="8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81660"/>
            <a:ext cx="12001500" cy="4250418"/>
          </a:xfrm>
          <a:solidFill>
            <a:schemeClr val="accent6">
              <a:alpha val="62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7300" b="1" dirty="0" smtClean="0"/>
              <a:t>   </a:t>
            </a:r>
            <a:r>
              <a:rPr lang="en-US" sz="24900" b="1" dirty="0" smtClean="0"/>
              <a:t>Thanks</a:t>
            </a:r>
            <a:endParaRPr lang="en-US" sz="24900" b="1" dirty="0"/>
          </a:p>
        </p:txBody>
      </p:sp>
    </p:spTree>
    <p:extLst>
      <p:ext uri="{BB962C8B-B14F-4D97-AF65-F5344CB8AC3E}">
        <p14:creationId xmlns:p14="http://schemas.microsoft.com/office/powerpoint/2010/main" val="218431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-1" r="55478" b="47885"/>
          <a:stretch/>
        </p:blipFill>
        <p:spPr>
          <a:xfrm>
            <a:off x="3243683" y="2965169"/>
            <a:ext cx="8712341" cy="121304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Rectangle 1"/>
          <p:cNvSpPr/>
          <p:nvPr/>
        </p:nvSpPr>
        <p:spPr>
          <a:xfrm>
            <a:off x="3611839" y="4197260"/>
            <a:ext cx="830227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Completing Sentence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On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It is High Time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6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6"/>
    </mc:Choice>
    <mc:Fallback xmlns="">
      <p:transition spd="slow" advTm="11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5659" y="38100"/>
            <a:ext cx="4832406" cy="12001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- Identity -</a:t>
            </a:r>
            <a:endParaRPr lang="en-US" sz="8000" b="1" dirty="0"/>
          </a:p>
        </p:txBody>
      </p:sp>
      <p:sp>
        <p:nvSpPr>
          <p:cNvPr id="6" name="Rectangle 5"/>
          <p:cNvSpPr/>
          <p:nvPr/>
        </p:nvSpPr>
        <p:spPr>
          <a:xfrm>
            <a:off x="7273241" y="2805075"/>
            <a:ext cx="4729166" cy="495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b="1" dirty="0" smtClean="0"/>
              <a:t>Teacher’s</a:t>
            </a:r>
            <a:endParaRPr lang="en-US" sz="4600" b="1" dirty="0"/>
          </a:p>
        </p:txBody>
      </p:sp>
      <p:sp>
        <p:nvSpPr>
          <p:cNvPr id="7" name="Rectangle 6"/>
          <p:cNvSpPr/>
          <p:nvPr/>
        </p:nvSpPr>
        <p:spPr>
          <a:xfrm>
            <a:off x="267418" y="2805075"/>
            <a:ext cx="4805363" cy="4953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Lesson’s</a:t>
            </a:r>
            <a:endParaRPr lang="en-US" sz="4800" b="1" dirty="0"/>
          </a:p>
        </p:txBody>
      </p:sp>
      <p:sp>
        <p:nvSpPr>
          <p:cNvPr id="14" name="Rectangle 13"/>
          <p:cNvSpPr/>
          <p:nvPr/>
        </p:nvSpPr>
        <p:spPr>
          <a:xfrm>
            <a:off x="270134" y="3425371"/>
            <a:ext cx="4805363" cy="2945001"/>
          </a:xfrm>
          <a:prstGeom prst="rect">
            <a:avLst/>
          </a:prstGeom>
          <a:solidFill>
            <a:schemeClr val="accent6">
              <a:lumMod val="50000"/>
              <a:alpha val="5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Class: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Nine</a:t>
            </a:r>
            <a:endParaRPr lang="en-US" sz="32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Sub: English </a:t>
            </a:r>
            <a:endParaRPr lang="en-US" sz="32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(Completing Sentence)</a:t>
            </a:r>
            <a:endParaRPr lang="en-US" sz="32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Time: 40 Minutes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4208" y="3576148"/>
            <a:ext cx="335309" cy="2633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21" y="161812"/>
            <a:ext cx="2257425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273241" y="3420497"/>
            <a:ext cx="4805363" cy="29450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M.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Alam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Miah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Assistant Teacher English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Shilakotha High School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Dohar, Dhaka.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762"/>
            <a:ext cx="12192000" cy="822550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b="1" dirty="0" smtClean="0"/>
              <a:t>                 Learning Outcomes</a:t>
            </a:r>
            <a:endParaRPr lang="en-US" sz="6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429" y="1616643"/>
            <a:ext cx="7460342" cy="7613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Learners can able to: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7372" y="2671876"/>
            <a:ext cx="11292113" cy="12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identify easily </a:t>
            </a:r>
            <a:r>
              <a:rPr lang="en-US" sz="4000" dirty="0" smtClean="0">
                <a:solidFill>
                  <a:schemeClr val="tx1"/>
                </a:solidFill>
              </a:rPr>
              <a:t>how a sentence can be built up using “It is high time”;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5558" y="4110440"/>
            <a:ext cx="11293927" cy="121081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 develop the idea of </a:t>
            </a:r>
            <a:r>
              <a:rPr lang="en-US" dirty="0" smtClean="0">
                <a:solidFill>
                  <a:schemeClr val="tx1"/>
                </a:solidFill>
              </a:rPr>
              <a:t>applying “It is high time”;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557" y="5523202"/>
            <a:ext cx="11293927" cy="121081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improve the concept applying </a:t>
            </a:r>
            <a:r>
              <a:rPr lang="en-US" dirty="0">
                <a:solidFill>
                  <a:schemeClr val="tx1"/>
                </a:solidFill>
              </a:rPr>
              <a:t>not only </a:t>
            </a:r>
            <a:r>
              <a:rPr lang="en-US" dirty="0" smtClean="0">
                <a:solidFill>
                  <a:schemeClr val="tx1"/>
                </a:solidFill>
              </a:rPr>
              <a:t>in writing but also in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1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0000"/>
            </a:gs>
            <a:gs pos="50000">
              <a:schemeClr val="accent4">
                <a:lumMod val="60000"/>
                <a:lumOff val="40000"/>
              </a:schemeClr>
            </a:gs>
            <a:gs pos="98000">
              <a:schemeClr val="accent6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78" y="171450"/>
            <a:ext cx="10972799" cy="3048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Completing Sentence</a:t>
            </a:r>
            <a:br>
              <a:rPr lang="en-US" sz="9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4328" y="3714751"/>
            <a:ext cx="10972799" cy="3162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It is High Time /</a:t>
            </a:r>
            <a:br>
              <a:rPr lang="en-US" sz="9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9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It is Time</a:t>
            </a:r>
            <a:r>
              <a:rPr lang="en-US" sz="8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50825"/>
            <a:ext cx="9239250" cy="1325563"/>
          </a:xfrm>
        </p:spPr>
        <p:txBody>
          <a:bodyPr>
            <a:normAutofit fontScale="90000"/>
          </a:bodyPr>
          <a:lstStyle/>
          <a:p>
            <a:r>
              <a:rPr lang="en-US" sz="6000" b="1" u="sng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Some </a:t>
            </a:r>
            <a:r>
              <a:rPr lang="en-US" sz="6000" b="1" u="sng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Inportance</a:t>
            </a:r>
            <a:r>
              <a:rPr lang="en-US" sz="6000" b="1" u="sng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Words  </a:t>
            </a:r>
            <a:r>
              <a:rPr lang="en-US" sz="6000" b="1" u="sng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for  </a:t>
            </a:r>
            <a:r>
              <a:rPr lang="en-US" sz="6000" b="1" u="sng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“</a:t>
            </a:r>
            <a:r>
              <a:rPr lang="en-US" sz="6000" b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  </a:t>
            </a:r>
            <a:r>
              <a:rPr lang="en-US" sz="6000" b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is  High  </a:t>
            </a:r>
            <a:r>
              <a:rPr lang="en-US" sz="6000" b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Time”</a:t>
            </a:r>
            <a:endParaRPr lang="en-US" sz="6000" b="1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10122"/>
            <a:ext cx="12306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spc="40" dirty="0" smtClean="0"/>
              <a:t>Changed 	</a:t>
            </a:r>
            <a:r>
              <a:rPr lang="en-US" sz="6000" dirty="0" smtClean="0"/>
              <a:t>Remained 	</a:t>
            </a:r>
            <a:r>
              <a:rPr lang="en-US" sz="6000" spc="40" dirty="0" smtClean="0"/>
              <a:t>Realized	  </a:t>
            </a:r>
            <a:r>
              <a:rPr lang="en-US" sz="6000" dirty="0" smtClean="0"/>
              <a:t>Built Reformed 	Started 		Worked 	  </a:t>
            </a:r>
            <a:r>
              <a:rPr lang="en-US" sz="6000" spc="40" dirty="0" smtClean="0"/>
              <a:t>Left 	</a:t>
            </a:r>
            <a:endParaRPr lang="en-US" sz="6000" dirty="0" smtClean="0"/>
          </a:p>
          <a:p>
            <a:pPr>
              <a:lnSpc>
                <a:spcPct val="130000"/>
              </a:lnSpc>
            </a:pPr>
            <a:r>
              <a:rPr lang="en-US" sz="6000" dirty="0" smtClean="0"/>
              <a:t>Utilized 		Stopped 	Stood 	  Took </a:t>
            </a:r>
            <a:r>
              <a:rPr lang="en-US" sz="5400" spc="-100" dirty="0" smtClean="0"/>
              <a:t>Government</a:t>
            </a:r>
            <a:r>
              <a:rPr lang="en-US" sz="6000" dirty="0" smtClean="0"/>
              <a:t> 	</a:t>
            </a:r>
            <a:r>
              <a:rPr lang="en-US" sz="5400" spc="40" dirty="0" smtClean="0"/>
              <a:t>Learned</a:t>
            </a:r>
            <a:r>
              <a:rPr lang="en-US" sz="6000" dirty="0" smtClean="0"/>
              <a:t>  	     Studied   </a:t>
            </a:r>
            <a:r>
              <a:rPr lang="en-US" sz="5400" dirty="0" smtClean="0"/>
              <a:t>Beside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648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02" y="1440934"/>
            <a:ext cx="2484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a. English.</a:t>
            </a:r>
            <a:endParaRPr lang="en-US" sz="3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957" y="742191"/>
            <a:ext cx="12211957" cy="59130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Using </a:t>
            </a:r>
            <a:r>
              <a:rPr lang="en-US" sz="5400" b="1" dirty="0">
                <a:solidFill>
                  <a:srgbClr val="FF0000"/>
                </a:solidFill>
              </a:rPr>
              <a:t>- It is High </a:t>
            </a:r>
            <a:r>
              <a:rPr lang="en-US" sz="5400" b="1" dirty="0" smtClean="0">
                <a:solidFill>
                  <a:srgbClr val="FF0000"/>
                </a:solidFill>
              </a:rPr>
              <a:t>Time  /  It is Time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802" y="2129806"/>
            <a:ext cx="432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It is </a:t>
            </a:r>
            <a:r>
              <a:rPr lang="en-US" sz="4800" b="1" dirty="0" smtClean="0">
                <a:solidFill>
                  <a:srgbClr val="FFFF00"/>
                </a:solidFill>
              </a:rPr>
              <a:t>high time --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02" y="3291003"/>
            <a:ext cx="4624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</a:t>
            </a:r>
            <a:r>
              <a:rPr lang="en-US" sz="4400" dirty="0" smtClean="0">
                <a:solidFill>
                  <a:schemeClr val="bg1"/>
                </a:solidFill>
              </a:rPr>
              <a:t>. Students.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502" y="3926003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01" y="5165733"/>
            <a:ext cx="2919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c. </a:t>
            </a:r>
            <a:r>
              <a:rPr lang="en-US" sz="4400" dirty="0" err="1" smtClean="0">
                <a:solidFill>
                  <a:schemeClr val="bg1"/>
                </a:solidFill>
              </a:rPr>
              <a:t>Rohingas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34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414"/>
            <a:ext cx="12192000" cy="69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Completing Sentence </a:t>
            </a:r>
            <a:endParaRPr lang="en-US" sz="96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515" y="2172086"/>
            <a:ext cx="4786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40" dirty="0" smtClean="0">
                <a:solidFill>
                  <a:schemeClr val="bg1"/>
                </a:solidFill>
              </a:rPr>
              <a:t>we learned English.</a:t>
            </a:r>
            <a:endParaRPr lang="en-US" sz="4400" spc="4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1621" y="3930061"/>
            <a:ext cx="374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studied hard.</a:t>
            </a:r>
            <a:endParaRPr lang="en-US" sz="287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54" y="5867538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6673" y="5871596"/>
            <a:ext cx="6630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stood beside the </a:t>
            </a:r>
            <a:r>
              <a:rPr lang="en-US" sz="4000" dirty="0" err="1" smtClean="0">
                <a:solidFill>
                  <a:schemeClr val="bg1"/>
                </a:solidFill>
              </a:rPr>
              <a:t>Rohingas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28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10" grpId="0"/>
      <p:bldP spid="15" grpId="0"/>
      <p:bldP spid="16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02" y="1440934"/>
            <a:ext cx="2657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</a:t>
            </a:r>
            <a:r>
              <a:rPr lang="en-US" sz="4400" dirty="0" smtClean="0">
                <a:solidFill>
                  <a:schemeClr val="bg1"/>
                </a:solidFill>
              </a:rPr>
              <a:t>. Journey.</a:t>
            </a:r>
            <a:endParaRPr lang="en-US" sz="3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957" y="742191"/>
            <a:ext cx="12211957" cy="59130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Using </a:t>
            </a:r>
            <a:r>
              <a:rPr lang="en-US" sz="5400" b="1" dirty="0">
                <a:solidFill>
                  <a:srgbClr val="FF0000"/>
                </a:solidFill>
              </a:rPr>
              <a:t>- It is High </a:t>
            </a:r>
            <a:r>
              <a:rPr lang="en-US" sz="5400" b="1" dirty="0" smtClean="0">
                <a:solidFill>
                  <a:srgbClr val="FF0000"/>
                </a:solidFill>
              </a:rPr>
              <a:t>Time  /  It is Time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802" y="2129806"/>
            <a:ext cx="432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It is </a:t>
            </a:r>
            <a:r>
              <a:rPr lang="en-US" sz="4800" b="1" dirty="0" smtClean="0">
                <a:solidFill>
                  <a:srgbClr val="FFFF00"/>
                </a:solidFill>
              </a:rPr>
              <a:t>high time --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02" y="3291003"/>
            <a:ext cx="3370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e. </a:t>
            </a:r>
            <a:r>
              <a:rPr lang="en-US" sz="4400" dirty="0">
                <a:solidFill>
                  <a:schemeClr val="bg1"/>
                </a:solidFill>
              </a:rPr>
              <a:t>C</a:t>
            </a:r>
            <a:r>
              <a:rPr lang="en-US" sz="4400" dirty="0" smtClean="0">
                <a:solidFill>
                  <a:schemeClr val="bg1"/>
                </a:solidFill>
              </a:rPr>
              <a:t>orruption.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502" y="3926003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01" y="5165733"/>
            <a:ext cx="3695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</a:t>
            </a:r>
            <a:r>
              <a:rPr lang="en-US" sz="4400" dirty="0" smtClean="0">
                <a:solidFill>
                  <a:schemeClr val="bg1"/>
                </a:solidFill>
              </a:rPr>
              <a:t>. Proper steps.</a:t>
            </a:r>
            <a:endParaRPr lang="en-US" sz="34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414"/>
            <a:ext cx="12192000" cy="69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Completing </a:t>
            </a: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sz="96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514" y="2172086"/>
            <a:ext cx="5665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40" dirty="0" smtClean="0">
                <a:solidFill>
                  <a:schemeClr val="bg1"/>
                </a:solidFill>
              </a:rPr>
              <a:t>we started our journey.</a:t>
            </a:r>
            <a:endParaRPr lang="en-US" sz="4400" spc="4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1621" y="3930061"/>
            <a:ext cx="5064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stopped corruption.</a:t>
            </a:r>
            <a:endParaRPr lang="en-US" sz="287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54" y="5867538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36367" y="5871596"/>
            <a:ext cx="7190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-100" dirty="0">
                <a:solidFill>
                  <a:schemeClr val="bg1"/>
                </a:solidFill>
              </a:rPr>
              <a:t>T</a:t>
            </a:r>
            <a:r>
              <a:rPr lang="en-US" sz="4000" spc="-100" dirty="0" smtClean="0">
                <a:solidFill>
                  <a:schemeClr val="bg1"/>
                </a:solidFill>
              </a:rPr>
              <a:t>he Government took proper steps.</a:t>
            </a:r>
            <a:endParaRPr lang="en-US" sz="28700" spc="-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10" grpId="0"/>
      <p:bldP spid="15" grpId="0"/>
      <p:bldP spid="1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02" y="1440934"/>
            <a:ext cx="2076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</a:t>
            </a:r>
            <a:r>
              <a:rPr lang="en-US" sz="4400" dirty="0" smtClean="0">
                <a:solidFill>
                  <a:schemeClr val="bg1"/>
                </a:solidFill>
              </a:rPr>
              <a:t>. Place.</a:t>
            </a:r>
            <a:endParaRPr lang="en-US" sz="3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957" y="742191"/>
            <a:ext cx="12211957" cy="59130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Using </a:t>
            </a:r>
            <a:r>
              <a:rPr lang="en-US" sz="5400" b="1" dirty="0">
                <a:solidFill>
                  <a:srgbClr val="FF0000"/>
                </a:solidFill>
              </a:rPr>
              <a:t>- It is High </a:t>
            </a:r>
            <a:r>
              <a:rPr lang="en-US" sz="5400" b="1" dirty="0" smtClean="0">
                <a:solidFill>
                  <a:srgbClr val="FF0000"/>
                </a:solidFill>
              </a:rPr>
              <a:t>Time  /  It is Time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802" y="2129806"/>
            <a:ext cx="432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It is </a:t>
            </a:r>
            <a:r>
              <a:rPr lang="en-US" sz="4800" b="1" dirty="0" smtClean="0">
                <a:solidFill>
                  <a:srgbClr val="FFFF00"/>
                </a:solidFill>
              </a:rPr>
              <a:t>high time --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02" y="3291003"/>
            <a:ext cx="3370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h. Country.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502" y="3926003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01" y="5165733"/>
            <a:ext cx="2919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</a:t>
            </a:r>
            <a:r>
              <a:rPr lang="en-US" sz="4400" dirty="0" smtClean="0">
                <a:solidFill>
                  <a:schemeClr val="bg1"/>
                </a:solidFill>
              </a:rPr>
              <a:t>. Time .</a:t>
            </a:r>
            <a:endParaRPr lang="en-US" sz="34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414"/>
            <a:ext cx="12192000" cy="69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Completing </a:t>
            </a:r>
            <a:r>
              <a:rPr lang="en-US" sz="4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sz="96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514" y="2172086"/>
            <a:ext cx="5665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40" dirty="0" smtClean="0">
                <a:solidFill>
                  <a:schemeClr val="bg1"/>
                </a:solidFill>
              </a:rPr>
              <a:t>You left the place.</a:t>
            </a:r>
            <a:endParaRPr lang="en-US" sz="4400" spc="4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1621" y="3930061"/>
            <a:ext cx="5808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worked for the country.</a:t>
            </a:r>
            <a:endParaRPr lang="en-US" sz="287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54" y="5867538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It is high time --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6673" y="5871596"/>
            <a:ext cx="6609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 utilized our time properly.</a:t>
            </a:r>
            <a:endParaRPr lang="en-US" sz="28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10" grpId="0"/>
      <p:bldP spid="15" grpId="0"/>
      <p:bldP spid="16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|1.3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|1.3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490</Words>
  <Application>Microsoft Office PowerPoint</Application>
  <PresentationFormat>Widescreen</PresentationFormat>
  <Paragraphs>105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Rounded MT Bold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                 Learning Outcomes</vt:lpstr>
      <vt:lpstr>Completing Sentence </vt:lpstr>
      <vt:lpstr>Some Inportance Words  for  “It  is  High  Time”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6K89N72</dc:creator>
  <cp:lastModifiedBy>6K89N72</cp:lastModifiedBy>
  <cp:revision>34</cp:revision>
  <dcterms:created xsi:type="dcterms:W3CDTF">2021-02-23T13:34:27Z</dcterms:created>
  <dcterms:modified xsi:type="dcterms:W3CDTF">2021-02-23T15:33:53Z</dcterms:modified>
</cp:coreProperties>
</file>