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5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9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7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3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6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4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4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4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6D03-E787-4DB6-8967-6FB5978B80E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436B6D-872F-4279-8F05-026FE068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elcoming photo flower">
            <a:extLst>
              <a:ext uri="{FF2B5EF4-FFF2-40B4-BE49-F238E27FC236}">
                <a16:creationId xmlns:a16="http://schemas.microsoft.com/office/drawing/2014/main" id="{7D1B2684-578E-4997-A1B4-E3E96BF3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8FFD2-2931-4932-90D6-A89BF5F0529E}"/>
              </a:ext>
            </a:extLst>
          </p:cNvPr>
          <p:cNvSpPr txBox="1"/>
          <p:nvPr/>
        </p:nvSpPr>
        <p:spPr>
          <a:xfrm>
            <a:off x="3953022" y="1659987"/>
            <a:ext cx="5641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1B0EEC09-54FF-446E-8416-CE579EE373C5}"/>
              </a:ext>
            </a:extLst>
          </p:cNvPr>
          <p:cNvSpPr/>
          <p:nvPr/>
        </p:nvSpPr>
        <p:spPr>
          <a:xfrm>
            <a:off x="4051495" y="3429000"/>
            <a:ext cx="2222695" cy="390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plants that need in water এর ছবির ফলাফল">
            <a:extLst>
              <a:ext uri="{FF2B5EF4-FFF2-40B4-BE49-F238E27FC236}">
                <a16:creationId xmlns:a16="http://schemas.microsoft.com/office/drawing/2014/main" id="{334592FA-92E0-4996-90AF-FA2DE9CC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" y="624802"/>
            <a:ext cx="3329354" cy="49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7DF98-56D6-475D-B6CD-44102E83C589}"/>
              </a:ext>
            </a:extLst>
          </p:cNvPr>
          <p:cNvSpPr txBox="1"/>
          <p:nvPr/>
        </p:nvSpPr>
        <p:spPr>
          <a:xfrm>
            <a:off x="3010486" y="507486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পানি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2102808-AA1C-404D-9403-B62327CE8669}"/>
              </a:ext>
            </a:extLst>
          </p:cNvPr>
          <p:cNvSpPr/>
          <p:nvPr/>
        </p:nvSpPr>
        <p:spPr>
          <a:xfrm>
            <a:off x="2686929" y="5203260"/>
            <a:ext cx="323557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3DE797-F1A5-4E72-B817-188D45F931F2}"/>
              </a:ext>
            </a:extLst>
          </p:cNvPr>
          <p:cNvSpPr/>
          <p:nvPr/>
        </p:nvSpPr>
        <p:spPr>
          <a:xfrm>
            <a:off x="2686929" y="4765432"/>
            <a:ext cx="323557" cy="134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32927-886A-4F32-B562-179B19E89B60}"/>
              </a:ext>
            </a:extLst>
          </p:cNvPr>
          <p:cNvSpPr txBox="1"/>
          <p:nvPr/>
        </p:nvSpPr>
        <p:spPr>
          <a:xfrm>
            <a:off x="3073814" y="464816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21B674-CD39-4250-B2C9-81ED0A642DF0}"/>
              </a:ext>
            </a:extLst>
          </p:cNvPr>
          <p:cNvSpPr/>
          <p:nvPr/>
        </p:nvSpPr>
        <p:spPr>
          <a:xfrm rot="11201237">
            <a:off x="1716258" y="1589649"/>
            <a:ext cx="379828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41BFC-6437-4BCE-A174-8E63FC2F6014}"/>
              </a:ext>
            </a:extLst>
          </p:cNvPr>
          <p:cNvSpPr txBox="1"/>
          <p:nvPr/>
        </p:nvSpPr>
        <p:spPr>
          <a:xfrm>
            <a:off x="767291" y="146828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F9919-5DB3-4688-B8EA-3C4EEB0B1FA5}"/>
              </a:ext>
            </a:extLst>
          </p:cNvPr>
          <p:cNvSpPr txBox="1"/>
          <p:nvPr/>
        </p:nvSpPr>
        <p:spPr>
          <a:xfrm>
            <a:off x="4096645" y="883512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প্রয়োজনীয়তা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CE390-E602-4BBE-A01F-DC5E64E42057}"/>
              </a:ext>
            </a:extLst>
          </p:cNvPr>
          <p:cNvSpPr/>
          <p:nvPr/>
        </p:nvSpPr>
        <p:spPr>
          <a:xfrm>
            <a:off x="7230794" y="1652953"/>
            <a:ext cx="2616590" cy="989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 করার কাজে।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AFE3E-7B01-4118-9D73-28C54C056FBC}"/>
              </a:ext>
            </a:extLst>
          </p:cNvPr>
          <p:cNvSpPr/>
          <p:nvPr/>
        </p:nvSpPr>
        <p:spPr>
          <a:xfrm>
            <a:off x="7230794" y="3017519"/>
            <a:ext cx="2616590" cy="989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পুষ্টি উপাদান সংগ্রহ ও পরিবহন করার কাজে</a:t>
            </a:r>
            <a:r>
              <a:rPr lang="bn-IN" sz="2400" dirty="0"/>
              <a:t>।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88ACC0-CB63-4B93-8342-5032BD607206}"/>
              </a:ext>
            </a:extLst>
          </p:cNvPr>
          <p:cNvSpPr/>
          <p:nvPr/>
        </p:nvSpPr>
        <p:spPr>
          <a:xfrm>
            <a:off x="7230794" y="4480559"/>
            <a:ext cx="2616590" cy="989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 শীতল রাখতে।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31FD6F1-19ED-45FA-9E30-03EB2C54B87C}"/>
              </a:ext>
            </a:extLst>
          </p:cNvPr>
          <p:cNvSpPr/>
          <p:nvPr/>
        </p:nvSpPr>
        <p:spPr>
          <a:xfrm>
            <a:off x="4893212" y="881371"/>
            <a:ext cx="2405575" cy="131318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reading cartoon এর ছবির ফলাফল">
            <a:extLst>
              <a:ext uri="{FF2B5EF4-FFF2-40B4-BE49-F238E27FC236}">
                <a16:creationId xmlns:a16="http://schemas.microsoft.com/office/drawing/2014/main" id="{1329B416-8A98-426A-8597-74C64A70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24" y="2524787"/>
            <a:ext cx="3437550" cy="22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11CE9C-A1B0-4A94-9783-A52B2AD77DD6}"/>
              </a:ext>
            </a:extLst>
          </p:cNvPr>
          <p:cNvSpPr/>
          <p:nvPr/>
        </p:nvSpPr>
        <p:spPr>
          <a:xfrm>
            <a:off x="905021" y="2581882"/>
            <a:ext cx="3362177" cy="26156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দল ১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জীবনে পানির প্রয়োজনীয়তা আলোচনা করে লিখ।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2313CAB-9689-4A29-A50E-02A9DA1F4007}"/>
              </a:ext>
            </a:extLst>
          </p:cNvPr>
          <p:cNvSpPr/>
          <p:nvPr/>
        </p:nvSpPr>
        <p:spPr>
          <a:xfrm>
            <a:off x="7765366" y="2581882"/>
            <a:ext cx="3521613" cy="261567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জীবনে পানির প্রয়োজনীয়তা আলোচনা করে লেখ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99BE-1280-46E6-A9CA-D6D6F110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86" y="859480"/>
            <a:ext cx="9392287" cy="1568499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dirty="0"/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HILD READING cartoon এর ছবির ফলাফল">
            <a:extLst>
              <a:ext uri="{FF2B5EF4-FFF2-40B4-BE49-F238E27FC236}">
                <a16:creationId xmlns:a16="http://schemas.microsoft.com/office/drawing/2014/main" id="{CEB3A916-B17E-4ED9-B273-971D39C7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51" y="2463622"/>
            <a:ext cx="2205898" cy="19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55D237-011F-4780-BED7-54561DB32317}"/>
              </a:ext>
            </a:extLst>
          </p:cNvPr>
          <p:cNvSpPr txBox="1"/>
          <p:nvPr/>
        </p:nvSpPr>
        <p:spPr>
          <a:xfrm>
            <a:off x="3165734" y="4740812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বিজ্ঞান বইয়ের ৪৪ ও ৪৫ পৃষ্ঠা খুলে দেখো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artoon flower এর ছবির ফলাফল">
            <a:extLst>
              <a:ext uri="{FF2B5EF4-FFF2-40B4-BE49-F238E27FC236}">
                <a16:creationId xmlns:a16="http://schemas.microsoft.com/office/drawing/2014/main" id="{FDC5925C-18C0-449E-89FF-A975F041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3" y="3979193"/>
            <a:ext cx="1676299" cy="22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rtoon flower এর ছবির ফলাফল">
            <a:extLst>
              <a:ext uri="{FF2B5EF4-FFF2-40B4-BE49-F238E27FC236}">
                <a16:creationId xmlns:a16="http://schemas.microsoft.com/office/drawing/2014/main" id="{23B84A73-5BE0-4CF7-80AC-9988DD87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13708" y="664508"/>
            <a:ext cx="1676299" cy="22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5FF22F3E-343E-43C0-944A-12BB8A3265E0}"/>
              </a:ext>
            </a:extLst>
          </p:cNvPr>
          <p:cNvSpPr/>
          <p:nvPr/>
        </p:nvSpPr>
        <p:spPr>
          <a:xfrm>
            <a:off x="4471181" y="1125416"/>
            <a:ext cx="3249637" cy="143490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BD9B1-4A2D-4FF2-B70E-0A9754FE74CC}"/>
              </a:ext>
            </a:extLst>
          </p:cNvPr>
          <p:cNvSpPr txBox="1"/>
          <p:nvPr/>
        </p:nvSpPr>
        <p:spPr>
          <a:xfrm>
            <a:off x="4266896" y="3203916"/>
            <a:ext cx="4673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উৎস থেকে পানি পাই?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কেন পানি প্রয়োজন?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প্রাণীর কেন পানি প্রয়োজন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6" name="Picture 6" descr="cartoon flower এর ছবির ফলাফল">
            <a:extLst>
              <a:ext uri="{FF2B5EF4-FFF2-40B4-BE49-F238E27FC236}">
                <a16:creationId xmlns:a16="http://schemas.microsoft.com/office/drawing/2014/main" id="{56E22C2A-BF9B-45D1-85FB-440254D1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5" y="3896414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rtoon flower এর ছবির ফলাফল">
            <a:extLst>
              <a:ext uri="{FF2B5EF4-FFF2-40B4-BE49-F238E27FC236}">
                <a16:creationId xmlns:a16="http://schemas.microsoft.com/office/drawing/2014/main" id="{516DE345-9BB6-4AFF-9D4A-8878F5D5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962" y="3896414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atural photo এর ছবির ফলাফল">
            <a:extLst>
              <a:ext uri="{FF2B5EF4-FFF2-40B4-BE49-F238E27FC236}">
                <a16:creationId xmlns:a16="http://schemas.microsoft.com/office/drawing/2014/main" id="{DA7107F5-5BF0-45DF-9C40-84B85CCD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00EB0-D655-4B7E-B1E7-BF1E3D300081}"/>
              </a:ext>
            </a:extLst>
          </p:cNvPr>
          <p:cNvSpPr txBox="1"/>
          <p:nvPr/>
        </p:nvSpPr>
        <p:spPr>
          <a:xfrm>
            <a:off x="3692937" y="1603717"/>
            <a:ext cx="4806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0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B6379-CD2F-4118-8EB8-47FB7D499433}"/>
              </a:ext>
            </a:extLst>
          </p:cNvPr>
          <p:cNvSpPr txBox="1"/>
          <p:nvPr/>
        </p:nvSpPr>
        <p:spPr>
          <a:xfrm>
            <a:off x="3882683" y="2675959"/>
            <a:ext cx="631454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মাহমুদা আকতার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সহকারি শিক্ষক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সোনারং সরকারি প্রাথমিক বিদ্যালয়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টঙ্গিবাড়ী, মুন্সিগঞ্জ,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32BFF-075F-430D-A15E-FEC2411D2669}"/>
              </a:ext>
            </a:extLst>
          </p:cNvPr>
          <p:cNvSpPr/>
          <p:nvPr/>
        </p:nvSpPr>
        <p:spPr>
          <a:xfrm>
            <a:off x="4949483" y="1055077"/>
            <a:ext cx="2293034" cy="112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A03F-BDC9-4357-A540-8B4FD27A0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133" y="2813537"/>
            <a:ext cx="6582507" cy="3211796"/>
          </a:xfrm>
        </p:spPr>
        <p:txBody>
          <a:bodyPr>
            <a:norm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শ্রেণীঃ পঞ্চম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বিষয়ঃ প্রাথমিক বিজ্ঞান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পাঠের শিরোনামঃ জীবণের জন্য পানি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পাঠ্যাংশঃ উদ্ভিদ ও প্রাণীর জন্য পানি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58F8D4-61CC-4327-B516-63182F727DCD}"/>
              </a:ext>
            </a:extLst>
          </p:cNvPr>
          <p:cNvSpPr/>
          <p:nvPr/>
        </p:nvSpPr>
        <p:spPr>
          <a:xfrm>
            <a:off x="4506350" y="832665"/>
            <a:ext cx="3179299" cy="14687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artoon flower এর ছবির ফলাফল">
            <a:extLst>
              <a:ext uri="{FF2B5EF4-FFF2-40B4-BE49-F238E27FC236}">
                <a16:creationId xmlns:a16="http://schemas.microsoft.com/office/drawing/2014/main" id="{21E089A5-44AB-43E7-A5E0-968D5DF7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8" y="4306893"/>
            <a:ext cx="2009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flower এর ছবির ফলাফল">
            <a:extLst>
              <a:ext uri="{FF2B5EF4-FFF2-40B4-BE49-F238E27FC236}">
                <a16:creationId xmlns:a16="http://schemas.microsoft.com/office/drawing/2014/main" id="{613AE865-8508-4CF4-A90F-56EAA92A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37896" y="647903"/>
            <a:ext cx="2009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A8BD4-25AF-444E-B9D4-FF2D42FCCC35}"/>
              </a:ext>
            </a:extLst>
          </p:cNvPr>
          <p:cNvSpPr txBox="1"/>
          <p:nvPr/>
        </p:nvSpPr>
        <p:spPr>
          <a:xfrm>
            <a:off x="4209105" y="772757"/>
            <a:ext cx="377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water এর ছবির ফলাফল">
            <a:extLst>
              <a:ext uri="{FF2B5EF4-FFF2-40B4-BE49-F238E27FC236}">
                <a16:creationId xmlns:a16="http://schemas.microsoft.com/office/drawing/2014/main" id="{01692973-A00A-46CA-980B-11E2BE21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4" y="1357532"/>
            <a:ext cx="7542271" cy="39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04C053-3909-44B0-B126-920DE457C4C2}"/>
              </a:ext>
            </a:extLst>
          </p:cNvPr>
          <p:cNvSpPr txBox="1"/>
          <p:nvPr/>
        </p:nvSpPr>
        <p:spPr>
          <a:xfrm>
            <a:off x="4065634" y="5264742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E3B716-3227-4F21-AC7C-6BDEA631EAB2}"/>
              </a:ext>
            </a:extLst>
          </p:cNvPr>
          <p:cNvSpPr/>
          <p:nvPr/>
        </p:nvSpPr>
        <p:spPr>
          <a:xfrm>
            <a:off x="3013328" y="3429000"/>
            <a:ext cx="6662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জন্য পানি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31897-5DB5-4E9F-9B56-F7A6CB8BE004}"/>
              </a:ext>
            </a:extLst>
          </p:cNvPr>
          <p:cNvSpPr/>
          <p:nvPr/>
        </p:nvSpPr>
        <p:spPr>
          <a:xfrm>
            <a:off x="3094892" y="1026159"/>
            <a:ext cx="6499274" cy="1871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2C3E0B86-EBBA-4204-9FEE-EB9A8395B167}"/>
              </a:ext>
            </a:extLst>
          </p:cNvPr>
          <p:cNvSpPr/>
          <p:nvPr/>
        </p:nvSpPr>
        <p:spPr>
          <a:xfrm>
            <a:off x="3824067" y="1069146"/>
            <a:ext cx="4543865" cy="14630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915A6-AA28-4C8C-965D-913097FB6ADF}"/>
              </a:ext>
            </a:extLst>
          </p:cNvPr>
          <p:cNvSpPr txBox="1"/>
          <p:nvPr/>
        </p:nvSpPr>
        <p:spPr>
          <a:xfrm>
            <a:off x="1828801" y="3429000"/>
            <a:ext cx="9418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৩.১.১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8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 এর ছবির ফলাফল">
            <a:extLst>
              <a:ext uri="{FF2B5EF4-FFF2-40B4-BE49-F238E27FC236}">
                <a16:creationId xmlns:a16="http://schemas.microsoft.com/office/drawing/2014/main" id="{3CE8F190-4A32-4883-BE09-C874993D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49" y="744846"/>
            <a:ext cx="4169783" cy="40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be well cartoon এর ছবির ফলাফল">
            <a:extLst>
              <a:ext uri="{FF2B5EF4-FFF2-40B4-BE49-F238E27FC236}">
                <a16:creationId xmlns:a16="http://schemas.microsoft.com/office/drawing/2014/main" id="{83D374B2-9C38-4434-B116-975F495F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739089"/>
            <a:ext cx="4069031" cy="40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53A9DE-4DE5-474A-894F-E2B0704F44DE}"/>
              </a:ext>
            </a:extLst>
          </p:cNvPr>
          <p:cNvSpPr txBox="1"/>
          <p:nvPr/>
        </p:nvSpPr>
        <p:spPr>
          <a:xfrm>
            <a:off x="990649" y="4893697"/>
            <a:ext cx="41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0D98F-B259-418C-ACB8-3D191ACE109D}"/>
              </a:ext>
            </a:extLst>
          </p:cNvPr>
          <p:cNvSpPr txBox="1"/>
          <p:nvPr/>
        </p:nvSpPr>
        <p:spPr>
          <a:xfrm>
            <a:off x="6953984" y="4808120"/>
            <a:ext cx="46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2E2B3-1EBB-43AD-A9EA-F82C0E57CF5C}"/>
              </a:ext>
            </a:extLst>
          </p:cNvPr>
          <p:cNvSpPr txBox="1"/>
          <p:nvPr/>
        </p:nvSpPr>
        <p:spPr>
          <a:xfrm>
            <a:off x="4514158" y="5381822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পানি কোথা থেকে পাই?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3617D-7D71-4C88-B49B-2FEE35713FDD}"/>
              </a:ext>
            </a:extLst>
          </p:cNvPr>
          <p:cNvSpPr txBox="1"/>
          <p:nvPr/>
        </p:nvSpPr>
        <p:spPr>
          <a:xfrm>
            <a:off x="4572574" y="5746837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পানি কেন প্রয়োজন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306D-4A1A-40AC-A784-3E7B4BE0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3BE304-C53E-4BEB-A27C-76A196AEC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875543"/>
              </p:ext>
            </p:extLst>
          </p:nvPr>
        </p:nvGraphicFramePr>
        <p:xfrm>
          <a:off x="1392702" y="3570338"/>
          <a:ext cx="9557823" cy="153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455">
                  <a:extLst>
                    <a:ext uri="{9D8B030D-6E8A-4147-A177-3AD203B41FA5}">
                      <a16:colId xmlns:a16="http://schemas.microsoft.com/office/drawing/2014/main" val="3452657216"/>
                    </a:ext>
                  </a:extLst>
                </a:gridCol>
                <a:gridCol w="6969368">
                  <a:extLst>
                    <a:ext uri="{9D8B030D-6E8A-4147-A177-3AD203B41FA5}">
                      <a16:colId xmlns:a16="http://schemas.microsoft.com/office/drawing/2014/main" val="3220920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               </a:t>
                      </a:r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পানি ব্যাবহার করে ?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1811"/>
                  </a:ext>
                </a:extLst>
              </a:tr>
              <a:tr h="616755"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bn-IN" sz="28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8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bn-IN" sz="28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bn-IN" dirty="0">
                          <a:solidFill>
                            <a:srgbClr val="7030A0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39413"/>
                  </a:ext>
                </a:extLst>
              </a:tr>
            </a:tbl>
          </a:graphicData>
        </a:graphic>
      </p:graphicFrame>
      <p:sp>
        <p:nvSpPr>
          <p:cNvPr id="4" name="Double Wave 3">
            <a:extLst>
              <a:ext uri="{FF2B5EF4-FFF2-40B4-BE49-F238E27FC236}">
                <a16:creationId xmlns:a16="http://schemas.microsoft.com/office/drawing/2014/main" id="{A540117E-7B42-4B48-AD9E-4B30840872D4}"/>
              </a:ext>
            </a:extLst>
          </p:cNvPr>
          <p:cNvSpPr/>
          <p:nvPr/>
        </p:nvSpPr>
        <p:spPr>
          <a:xfrm>
            <a:off x="3451272" y="982131"/>
            <a:ext cx="5397306" cy="117022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F6EDB-94C9-4058-8317-90799FDCBD02}"/>
              </a:ext>
            </a:extLst>
          </p:cNvPr>
          <p:cNvSpPr txBox="1"/>
          <p:nvPr/>
        </p:nvSpPr>
        <p:spPr>
          <a:xfrm>
            <a:off x="3804897" y="2532915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 নিচের ছকটি খাতায় তুলে পূরণ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girl drinking water এর ছবির ফলাফল">
            <a:extLst>
              <a:ext uri="{FF2B5EF4-FFF2-40B4-BE49-F238E27FC236}">
                <a16:creationId xmlns:a16="http://schemas.microsoft.com/office/drawing/2014/main" id="{A2648DC3-3385-4E18-8892-58B41442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68873" y="1021849"/>
            <a:ext cx="4558095" cy="49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6FB1913-7608-4A29-82EE-53DADC956936}"/>
              </a:ext>
            </a:extLst>
          </p:cNvPr>
          <p:cNvSpPr/>
          <p:nvPr/>
        </p:nvSpPr>
        <p:spPr>
          <a:xfrm>
            <a:off x="2710296" y="2573727"/>
            <a:ext cx="3850759" cy="29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A4028-67A2-4963-A620-C502BE9A9955}"/>
              </a:ext>
            </a:extLst>
          </p:cNvPr>
          <p:cNvSpPr/>
          <p:nvPr/>
        </p:nvSpPr>
        <p:spPr>
          <a:xfrm>
            <a:off x="8050565" y="2587463"/>
            <a:ext cx="2862278" cy="986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পুষ্টী উপাদান শোষণে সাহায্য করে।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46E3A-04B2-494C-904E-C842F0E50EDF}"/>
              </a:ext>
            </a:extLst>
          </p:cNvPr>
          <p:cNvSpPr/>
          <p:nvPr/>
        </p:nvSpPr>
        <p:spPr>
          <a:xfrm>
            <a:off x="8031136" y="3946319"/>
            <a:ext cx="2829122" cy="81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পরিপাকে সাহায্য করে।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2621C-3A3E-4363-935E-A542B6DD7F5F}"/>
              </a:ext>
            </a:extLst>
          </p:cNvPr>
          <p:cNvSpPr/>
          <p:nvPr/>
        </p:nvSpPr>
        <p:spPr>
          <a:xfrm>
            <a:off x="7997979" y="1306311"/>
            <a:ext cx="2862279" cy="986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বিভিন্ন অংশে পুষ্টি উপাদান পরিবহনে সাহায্য করে।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3AC56-57EC-4132-9A39-325E6B2B5038}"/>
              </a:ext>
            </a:extLst>
          </p:cNvPr>
          <p:cNvSpPr/>
          <p:nvPr/>
        </p:nvSpPr>
        <p:spPr>
          <a:xfrm>
            <a:off x="7997980" y="5148778"/>
            <a:ext cx="2829122" cy="81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তাপমাত্রাকে স্বাভাবিক রাখতে সাহায্য করে।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E39C2-44BC-4776-8E51-E331CBD969D7}"/>
              </a:ext>
            </a:extLst>
          </p:cNvPr>
          <p:cNvSpPr txBox="1"/>
          <p:nvPr/>
        </p:nvSpPr>
        <p:spPr>
          <a:xfrm>
            <a:off x="3963845" y="770050"/>
            <a:ext cx="38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228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পাঠ্যপুস্তক সংযোগ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26</cp:revision>
  <dcterms:created xsi:type="dcterms:W3CDTF">2021-02-18T11:33:12Z</dcterms:created>
  <dcterms:modified xsi:type="dcterms:W3CDTF">2021-02-23T07:44:57Z</dcterms:modified>
</cp:coreProperties>
</file>