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14" r:id="rId2"/>
  </p:sldMasterIdLst>
  <p:sldIdLst>
    <p:sldId id="274" r:id="rId3"/>
    <p:sldId id="275" r:id="rId4"/>
    <p:sldId id="276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1C67C2-8A29-4B22-A515-6BF543F51D84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DDC11E-A8E5-405C-B6A8-8C0DC9257AF1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ইলেকট্রনিক ব্যাংকিং সেবার পন্য সমূহ  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115AE61-553B-4407-8524-4CBA734BCC92}" type="parTrans" cxnId="{4EA25716-4533-4962-A629-8A4997E866FF}">
      <dgm:prSet/>
      <dgm:spPr/>
      <dgm:t>
        <a:bodyPr/>
        <a:lstStyle/>
        <a:p>
          <a:endParaRPr lang="en-US"/>
        </a:p>
      </dgm:t>
    </dgm:pt>
    <dgm:pt modelId="{123D3F1E-9A8D-4001-B8E0-8352ABF3695B}" type="sibTrans" cxnId="{4EA25716-4533-4962-A629-8A4997E866FF}">
      <dgm:prSet/>
      <dgm:spPr/>
      <dgm:t>
        <a:bodyPr/>
        <a:lstStyle/>
        <a:p>
          <a:endParaRPr lang="en-US"/>
        </a:p>
      </dgm:t>
    </dgm:pt>
    <dgm:pt modelId="{2DA1D2C9-54A1-463B-A1FA-1428DF1F5AAB}">
      <dgm:prSet phldrT="[Text]" custT="1"/>
      <dgm:spPr/>
      <dgm:t>
        <a:bodyPr/>
        <a:lstStyle/>
        <a:p>
          <a:r>
            <a:rPr lang="bn-BD" sz="2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কল সেন্টার </a:t>
          </a:r>
          <a:endParaRPr lang="en-US" sz="20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03DCDAA-784C-4BB2-898A-212F59F96F5B}" type="parTrans" cxnId="{98B6E7A6-8793-4AB5-AD04-E34C162B462C}">
      <dgm:prSet custT="1"/>
      <dgm:spPr/>
      <dgm:t>
        <a:bodyPr/>
        <a:lstStyle/>
        <a:p>
          <a:endParaRPr lang="en-US" sz="800"/>
        </a:p>
      </dgm:t>
    </dgm:pt>
    <dgm:pt modelId="{07AE81AB-8EBA-4422-88FB-234B8E6C4CAF}" type="sibTrans" cxnId="{98B6E7A6-8793-4AB5-AD04-E34C162B462C}">
      <dgm:prSet/>
      <dgm:spPr/>
      <dgm:t>
        <a:bodyPr/>
        <a:lstStyle/>
        <a:p>
          <a:endParaRPr lang="en-US"/>
        </a:p>
      </dgm:t>
    </dgm:pt>
    <dgm:pt modelId="{CD54F5AC-51BD-4E1F-B2C2-4DE8A447EBC0}">
      <dgm:prSet phldrT="[Text]" custT="1"/>
      <dgm:spPr/>
      <dgm:t>
        <a:bodyPr/>
        <a:lstStyle/>
        <a:p>
          <a:r>
            <a:rPr lang="bn-BD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ডেবিট কার্ড 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1AF3871-C333-4A79-B6BB-E2318A1D0E05}" type="parTrans" cxnId="{4A64ADFB-3D4B-4F6B-9F94-7557D3638EBC}">
      <dgm:prSet custT="1"/>
      <dgm:spPr/>
      <dgm:t>
        <a:bodyPr/>
        <a:lstStyle/>
        <a:p>
          <a:endParaRPr lang="en-US" sz="800"/>
        </a:p>
      </dgm:t>
    </dgm:pt>
    <dgm:pt modelId="{F9C4F037-F136-4987-9284-F38BEBE14D0B}" type="sibTrans" cxnId="{4A64ADFB-3D4B-4F6B-9F94-7557D3638EBC}">
      <dgm:prSet/>
      <dgm:spPr/>
      <dgm:t>
        <a:bodyPr/>
        <a:lstStyle/>
        <a:p>
          <a:endParaRPr lang="en-US"/>
        </a:p>
      </dgm:t>
    </dgm:pt>
    <dgm:pt modelId="{0FE46E93-6050-4B17-9FC2-8948F3F68F75}">
      <dgm:prSet phldrT="[Text]" custT="1"/>
      <dgm:spPr/>
      <dgm:t>
        <a:bodyPr/>
        <a:lstStyle/>
        <a:p>
          <a:r>
            <a:rPr lang="bn-BD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ক্রেডিট কার্ড 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2B568DC-D729-4B95-AD77-9AA89734B890}" type="parTrans" cxnId="{563ACB27-E4A9-4FFA-A6E4-EC2C4A51C76A}">
      <dgm:prSet custT="1"/>
      <dgm:spPr/>
      <dgm:t>
        <a:bodyPr/>
        <a:lstStyle/>
        <a:p>
          <a:endParaRPr lang="en-US" sz="800"/>
        </a:p>
      </dgm:t>
    </dgm:pt>
    <dgm:pt modelId="{8C167582-D251-4F03-9589-9B7BF519C903}" type="sibTrans" cxnId="{563ACB27-E4A9-4FFA-A6E4-EC2C4A51C76A}">
      <dgm:prSet/>
      <dgm:spPr/>
      <dgm:t>
        <a:bodyPr/>
        <a:lstStyle/>
        <a:p>
          <a:endParaRPr lang="en-US"/>
        </a:p>
      </dgm:t>
    </dgm:pt>
    <dgm:pt modelId="{155CC29A-5FB5-495A-90C2-D187687101D8}">
      <dgm:prSet phldrT="[Text]" custT="1"/>
      <dgm:spPr/>
      <dgm:t>
        <a:bodyPr/>
        <a:lstStyle/>
        <a:p>
          <a:r>
            <a:rPr lang="bn-BD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ইন্টারনেট ব্যাংকিং 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A1285F5-445A-4E69-90E9-04D085BC2A01}" type="parTrans" cxnId="{31135D04-77BC-4E43-9BA8-41C2B389EBF5}">
      <dgm:prSet custT="1"/>
      <dgm:spPr/>
      <dgm:t>
        <a:bodyPr/>
        <a:lstStyle/>
        <a:p>
          <a:endParaRPr lang="en-US" sz="800"/>
        </a:p>
      </dgm:t>
    </dgm:pt>
    <dgm:pt modelId="{E386056F-5E88-458E-A179-D0E9B1B1DEEE}" type="sibTrans" cxnId="{31135D04-77BC-4E43-9BA8-41C2B389EBF5}">
      <dgm:prSet/>
      <dgm:spPr/>
      <dgm:t>
        <a:bodyPr/>
        <a:lstStyle/>
        <a:p>
          <a:endParaRPr lang="en-US"/>
        </a:p>
      </dgm:t>
    </dgm:pt>
    <dgm:pt modelId="{6B53F0C0-2A0B-4280-AB1C-F779FB5372E5}">
      <dgm:prSet custT="1"/>
      <dgm:spPr/>
      <dgm:t>
        <a:bodyPr/>
        <a:lstStyle/>
        <a:p>
          <a:r>
            <a:rPr lang="bn-BD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এস এম  এস  ব্যাংকিং 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4AA4F21-F47E-4F2E-8668-CDAFA802FD35}" type="parTrans" cxnId="{DB35B626-2A2E-4303-A4F8-59A9EA74CC59}">
      <dgm:prSet custT="1"/>
      <dgm:spPr/>
      <dgm:t>
        <a:bodyPr/>
        <a:lstStyle/>
        <a:p>
          <a:endParaRPr lang="en-US" sz="800"/>
        </a:p>
      </dgm:t>
    </dgm:pt>
    <dgm:pt modelId="{920CFB9E-9467-44E6-8928-C910850F6820}" type="sibTrans" cxnId="{DB35B626-2A2E-4303-A4F8-59A9EA74CC59}">
      <dgm:prSet/>
      <dgm:spPr/>
      <dgm:t>
        <a:bodyPr/>
        <a:lstStyle/>
        <a:p>
          <a:endParaRPr lang="en-US"/>
        </a:p>
      </dgm:t>
    </dgm:pt>
    <dgm:pt modelId="{F53ED2F6-828B-4253-918F-BD9FCB732EFF}">
      <dgm:prSet custT="1"/>
      <dgm:spPr/>
      <dgm:t>
        <a:bodyPr/>
        <a:lstStyle/>
        <a:p>
          <a:r>
            <a:rPr lang="bn-BD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মোবাইল ব্যাংকিং 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436DCAE-D6AE-46B3-ADBE-25E22287FB2C}" type="parTrans" cxnId="{FAE5C7DE-CC89-4415-80CD-F5D37400D6EB}">
      <dgm:prSet custT="1"/>
      <dgm:spPr/>
      <dgm:t>
        <a:bodyPr/>
        <a:lstStyle/>
        <a:p>
          <a:endParaRPr lang="en-US" sz="800"/>
        </a:p>
      </dgm:t>
    </dgm:pt>
    <dgm:pt modelId="{A3C1B8D7-8750-4CAF-A133-3F4A4EEC7174}" type="sibTrans" cxnId="{FAE5C7DE-CC89-4415-80CD-F5D37400D6EB}">
      <dgm:prSet/>
      <dgm:spPr/>
      <dgm:t>
        <a:bodyPr/>
        <a:lstStyle/>
        <a:p>
          <a:endParaRPr lang="en-US"/>
        </a:p>
      </dgm:t>
    </dgm:pt>
    <dgm:pt modelId="{F2B8F82A-ABCF-47E6-B8D2-506302DD280F}">
      <dgm:prSet custT="1"/>
      <dgm:spPr/>
      <dgm:t>
        <a:bodyPr/>
        <a:lstStyle/>
        <a:p>
          <a:r>
            <a:rPr lang="bn-BD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এটিএম 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F8F794-6C6B-4C98-950D-B62FD0555AF8}" type="parTrans" cxnId="{55C405D5-12C0-4F4E-9707-1075CB5499FD}">
      <dgm:prSet custT="1"/>
      <dgm:spPr/>
      <dgm:t>
        <a:bodyPr/>
        <a:lstStyle/>
        <a:p>
          <a:endParaRPr lang="en-US" sz="800"/>
        </a:p>
      </dgm:t>
    </dgm:pt>
    <dgm:pt modelId="{33B6F00B-233B-4A6E-9708-8C516C885348}" type="sibTrans" cxnId="{55C405D5-12C0-4F4E-9707-1075CB5499FD}">
      <dgm:prSet/>
      <dgm:spPr/>
      <dgm:t>
        <a:bodyPr/>
        <a:lstStyle/>
        <a:p>
          <a:endParaRPr lang="en-US"/>
        </a:p>
      </dgm:t>
    </dgm:pt>
    <dgm:pt modelId="{5BB307EC-BE61-435A-9C4C-C505EEC25DC5}">
      <dgm:prSet custT="1"/>
      <dgm:spPr/>
      <dgm:t>
        <a:bodyPr/>
        <a:lstStyle/>
        <a:p>
          <a:r>
            <a:rPr lang="bn-BD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এনি ব্রাঞ্চব্যাংকিং 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AADDCDE-AADE-4FFC-9094-8CD85D020FF0}" type="parTrans" cxnId="{63A610EE-C96C-4BEF-A983-10389257101E}">
      <dgm:prSet custT="1"/>
      <dgm:spPr/>
      <dgm:t>
        <a:bodyPr/>
        <a:lstStyle/>
        <a:p>
          <a:endParaRPr lang="en-US" sz="800"/>
        </a:p>
      </dgm:t>
    </dgm:pt>
    <dgm:pt modelId="{A44FAF01-E26F-4659-A73B-BCD9E53088FF}" type="sibTrans" cxnId="{63A610EE-C96C-4BEF-A983-10389257101E}">
      <dgm:prSet/>
      <dgm:spPr/>
      <dgm:t>
        <a:bodyPr/>
        <a:lstStyle/>
        <a:p>
          <a:endParaRPr lang="en-US"/>
        </a:p>
      </dgm:t>
    </dgm:pt>
    <dgm:pt modelId="{46E0DC94-3E2B-4E6C-BDE6-935AF09C5269}" type="pres">
      <dgm:prSet presAssocID="{7D1C67C2-8A29-4B22-A515-6BF543F51D8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1B4A71-D0E5-4DA7-AF76-05B44278E8E0}" type="pres">
      <dgm:prSet presAssocID="{96DDC11E-A8E5-405C-B6A8-8C0DC9257AF1}" presName="centerShape" presStyleLbl="node0" presStyleIdx="0" presStyleCnt="1" custScaleX="157961" custScaleY="123388"/>
      <dgm:spPr/>
      <dgm:t>
        <a:bodyPr/>
        <a:lstStyle/>
        <a:p>
          <a:endParaRPr lang="en-US"/>
        </a:p>
      </dgm:t>
    </dgm:pt>
    <dgm:pt modelId="{5BEB4B83-6372-4589-B4C7-E1261B065297}" type="pres">
      <dgm:prSet presAssocID="{503DCDAA-784C-4BB2-898A-212F59F96F5B}" presName="Name9" presStyleLbl="parChTrans1D2" presStyleIdx="0" presStyleCnt="8" custScaleX="2000000" custScaleY="123385"/>
      <dgm:spPr/>
      <dgm:t>
        <a:bodyPr/>
        <a:lstStyle/>
        <a:p>
          <a:endParaRPr lang="en-US"/>
        </a:p>
      </dgm:t>
    </dgm:pt>
    <dgm:pt modelId="{E623167B-E2AD-4BB7-9512-B7AF87B845C4}" type="pres">
      <dgm:prSet presAssocID="{503DCDAA-784C-4BB2-898A-212F59F96F5B}" presName="connTx" presStyleLbl="parChTrans1D2" presStyleIdx="0" presStyleCnt="8"/>
      <dgm:spPr/>
      <dgm:t>
        <a:bodyPr/>
        <a:lstStyle/>
        <a:p>
          <a:endParaRPr lang="en-US"/>
        </a:p>
      </dgm:t>
    </dgm:pt>
    <dgm:pt modelId="{4C104753-4720-49F8-8CCD-3C578932F728}" type="pres">
      <dgm:prSet presAssocID="{2DA1D2C9-54A1-463B-A1FA-1428DF1F5AAB}" presName="node" presStyleLbl="node1" presStyleIdx="0" presStyleCnt="8" custScaleX="157961" custScaleY="1233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A34F0A-4265-4CEC-9F98-081059327DB1}" type="pres">
      <dgm:prSet presAssocID="{1AADDCDE-AADE-4FFC-9094-8CD85D020FF0}" presName="Name9" presStyleLbl="parChTrans1D2" presStyleIdx="1" presStyleCnt="8" custScaleX="2000000" custScaleY="123385"/>
      <dgm:spPr/>
      <dgm:t>
        <a:bodyPr/>
        <a:lstStyle/>
        <a:p>
          <a:endParaRPr lang="en-US"/>
        </a:p>
      </dgm:t>
    </dgm:pt>
    <dgm:pt modelId="{2445B6AE-6029-4A04-AAFD-E585DFE046F9}" type="pres">
      <dgm:prSet presAssocID="{1AADDCDE-AADE-4FFC-9094-8CD85D020FF0}" presName="connTx" presStyleLbl="parChTrans1D2" presStyleIdx="1" presStyleCnt="8"/>
      <dgm:spPr/>
      <dgm:t>
        <a:bodyPr/>
        <a:lstStyle/>
        <a:p>
          <a:endParaRPr lang="en-US"/>
        </a:p>
      </dgm:t>
    </dgm:pt>
    <dgm:pt modelId="{D197C9B8-6967-486A-B776-A5A6758C1B04}" type="pres">
      <dgm:prSet presAssocID="{5BB307EC-BE61-435A-9C4C-C505EEC25DC5}" presName="node" presStyleLbl="node1" presStyleIdx="1" presStyleCnt="8" custScaleX="157961" custScaleY="1233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B8A27B-7097-4691-A443-D9FB8BF6E5F1}" type="pres">
      <dgm:prSet presAssocID="{E1AF3871-C333-4A79-B6BB-E2318A1D0E05}" presName="Name9" presStyleLbl="parChTrans1D2" presStyleIdx="2" presStyleCnt="8" custScaleX="2000000" custScaleY="123385"/>
      <dgm:spPr/>
      <dgm:t>
        <a:bodyPr/>
        <a:lstStyle/>
        <a:p>
          <a:endParaRPr lang="en-US"/>
        </a:p>
      </dgm:t>
    </dgm:pt>
    <dgm:pt modelId="{BA23173A-B662-4FDF-B439-975029047388}" type="pres">
      <dgm:prSet presAssocID="{E1AF3871-C333-4A79-B6BB-E2318A1D0E05}" presName="connTx" presStyleLbl="parChTrans1D2" presStyleIdx="2" presStyleCnt="8"/>
      <dgm:spPr/>
      <dgm:t>
        <a:bodyPr/>
        <a:lstStyle/>
        <a:p>
          <a:endParaRPr lang="en-US"/>
        </a:p>
      </dgm:t>
    </dgm:pt>
    <dgm:pt modelId="{6746705C-B22F-4E1E-8889-CAEB15FD9897}" type="pres">
      <dgm:prSet presAssocID="{CD54F5AC-51BD-4E1F-B2C2-4DE8A447EBC0}" presName="node" presStyleLbl="node1" presStyleIdx="2" presStyleCnt="8" custScaleX="157961" custScaleY="1233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D4B214-D1EE-4302-8F54-129ABB2FC82C}" type="pres">
      <dgm:prSet presAssocID="{55F8F794-6C6B-4C98-950D-B62FD0555AF8}" presName="Name9" presStyleLbl="parChTrans1D2" presStyleIdx="3" presStyleCnt="8" custScaleX="2000000" custScaleY="123385"/>
      <dgm:spPr/>
      <dgm:t>
        <a:bodyPr/>
        <a:lstStyle/>
        <a:p>
          <a:endParaRPr lang="en-US"/>
        </a:p>
      </dgm:t>
    </dgm:pt>
    <dgm:pt modelId="{6A81BFE6-BFF3-4073-B1BF-911DF6B0168A}" type="pres">
      <dgm:prSet presAssocID="{55F8F794-6C6B-4C98-950D-B62FD0555AF8}" presName="connTx" presStyleLbl="parChTrans1D2" presStyleIdx="3" presStyleCnt="8"/>
      <dgm:spPr/>
      <dgm:t>
        <a:bodyPr/>
        <a:lstStyle/>
        <a:p>
          <a:endParaRPr lang="en-US"/>
        </a:p>
      </dgm:t>
    </dgm:pt>
    <dgm:pt modelId="{DABC2C22-917F-4547-A168-9F8AC972B5DD}" type="pres">
      <dgm:prSet presAssocID="{F2B8F82A-ABCF-47E6-B8D2-506302DD280F}" presName="node" presStyleLbl="node1" presStyleIdx="3" presStyleCnt="8" custScaleX="157961" custScaleY="1233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D9756A-26EE-48CA-BDA2-9D020ECC4AA6}" type="pres">
      <dgm:prSet presAssocID="{F2B568DC-D729-4B95-AD77-9AA89734B890}" presName="Name9" presStyleLbl="parChTrans1D2" presStyleIdx="4" presStyleCnt="8" custScaleX="2000000" custScaleY="123385"/>
      <dgm:spPr/>
      <dgm:t>
        <a:bodyPr/>
        <a:lstStyle/>
        <a:p>
          <a:endParaRPr lang="en-US"/>
        </a:p>
      </dgm:t>
    </dgm:pt>
    <dgm:pt modelId="{4F236C47-DD41-4905-9ABE-38772B80DF27}" type="pres">
      <dgm:prSet presAssocID="{F2B568DC-D729-4B95-AD77-9AA89734B890}" presName="connTx" presStyleLbl="parChTrans1D2" presStyleIdx="4" presStyleCnt="8"/>
      <dgm:spPr/>
      <dgm:t>
        <a:bodyPr/>
        <a:lstStyle/>
        <a:p>
          <a:endParaRPr lang="en-US"/>
        </a:p>
      </dgm:t>
    </dgm:pt>
    <dgm:pt modelId="{3AD7A7C9-2E07-4C02-9D12-0B9AA665D940}" type="pres">
      <dgm:prSet presAssocID="{0FE46E93-6050-4B17-9FC2-8948F3F68F75}" presName="node" presStyleLbl="node1" presStyleIdx="4" presStyleCnt="8" custScaleX="157961" custScaleY="1233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A97044-FD12-4B9A-BA7D-DAAAC79037D1}" type="pres">
      <dgm:prSet presAssocID="{B436DCAE-D6AE-46B3-ADBE-25E22287FB2C}" presName="Name9" presStyleLbl="parChTrans1D2" presStyleIdx="5" presStyleCnt="8" custScaleX="2000000" custScaleY="123385"/>
      <dgm:spPr/>
      <dgm:t>
        <a:bodyPr/>
        <a:lstStyle/>
        <a:p>
          <a:endParaRPr lang="en-US"/>
        </a:p>
      </dgm:t>
    </dgm:pt>
    <dgm:pt modelId="{620051AA-193A-4027-9838-2DCE4055AB44}" type="pres">
      <dgm:prSet presAssocID="{B436DCAE-D6AE-46B3-ADBE-25E22287FB2C}" presName="connTx" presStyleLbl="parChTrans1D2" presStyleIdx="5" presStyleCnt="8"/>
      <dgm:spPr/>
      <dgm:t>
        <a:bodyPr/>
        <a:lstStyle/>
        <a:p>
          <a:endParaRPr lang="en-US"/>
        </a:p>
      </dgm:t>
    </dgm:pt>
    <dgm:pt modelId="{3EA7C3EB-5B23-4E9E-9261-54B07863481B}" type="pres">
      <dgm:prSet presAssocID="{F53ED2F6-828B-4253-918F-BD9FCB732EFF}" presName="node" presStyleLbl="node1" presStyleIdx="5" presStyleCnt="8" custScaleX="157961" custScaleY="1233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ED6D1-BA05-4309-8958-9338348A0793}" type="pres">
      <dgm:prSet presAssocID="{B4AA4F21-F47E-4F2E-8668-CDAFA802FD35}" presName="Name9" presStyleLbl="parChTrans1D2" presStyleIdx="6" presStyleCnt="8" custScaleX="2000000" custScaleY="123385"/>
      <dgm:spPr/>
      <dgm:t>
        <a:bodyPr/>
        <a:lstStyle/>
        <a:p>
          <a:endParaRPr lang="en-US"/>
        </a:p>
      </dgm:t>
    </dgm:pt>
    <dgm:pt modelId="{C70881D0-F552-42D8-8F8B-D4671F55AA36}" type="pres">
      <dgm:prSet presAssocID="{B4AA4F21-F47E-4F2E-8668-CDAFA802FD35}" presName="connTx" presStyleLbl="parChTrans1D2" presStyleIdx="6" presStyleCnt="8"/>
      <dgm:spPr/>
      <dgm:t>
        <a:bodyPr/>
        <a:lstStyle/>
        <a:p>
          <a:endParaRPr lang="en-US"/>
        </a:p>
      </dgm:t>
    </dgm:pt>
    <dgm:pt modelId="{E61B3477-5649-4C08-95D3-0981548D9598}" type="pres">
      <dgm:prSet presAssocID="{6B53F0C0-2A0B-4280-AB1C-F779FB5372E5}" presName="node" presStyleLbl="node1" presStyleIdx="6" presStyleCnt="8" custScaleX="157961" custScaleY="1233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804DE2-B76E-4C43-96C7-D07E637AC329}" type="pres">
      <dgm:prSet presAssocID="{4A1285F5-445A-4E69-90E9-04D085BC2A01}" presName="Name9" presStyleLbl="parChTrans1D2" presStyleIdx="7" presStyleCnt="8" custScaleX="2000000" custScaleY="123385"/>
      <dgm:spPr/>
      <dgm:t>
        <a:bodyPr/>
        <a:lstStyle/>
        <a:p>
          <a:endParaRPr lang="en-US"/>
        </a:p>
      </dgm:t>
    </dgm:pt>
    <dgm:pt modelId="{8F9642F4-3E1F-44A7-9233-4E608F7CB6F3}" type="pres">
      <dgm:prSet presAssocID="{4A1285F5-445A-4E69-90E9-04D085BC2A01}" presName="connTx" presStyleLbl="parChTrans1D2" presStyleIdx="7" presStyleCnt="8"/>
      <dgm:spPr/>
      <dgm:t>
        <a:bodyPr/>
        <a:lstStyle/>
        <a:p>
          <a:endParaRPr lang="en-US"/>
        </a:p>
      </dgm:t>
    </dgm:pt>
    <dgm:pt modelId="{C8D586A9-707C-4713-B4F1-9100AC58CD7C}" type="pres">
      <dgm:prSet presAssocID="{155CC29A-5FB5-495A-90C2-D187687101D8}" presName="node" presStyleLbl="node1" presStyleIdx="7" presStyleCnt="8" custScaleX="157961" custScaleY="1233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DF6F51-4023-4CAF-B154-C32D72ED05FC}" type="presOf" srcId="{6B53F0C0-2A0B-4280-AB1C-F779FB5372E5}" destId="{E61B3477-5649-4C08-95D3-0981548D9598}" srcOrd="0" destOrd="0" presId="urn:microsoft.com/office/officeart/2005/8/layout/radial1"/>
    <dgm:cxn modelId="{35960402-39D5-4D27-9C72-C943582CDEC6}" type="presOf" srcId="{5BB307EC-BE61-435A-9C4C-C505EEC25DC5}" destId="{D197C9B8-6967-486A-B776-A5A6758C1B04}" srcOrd="0" destOrd="0" presId="urn:microsoft.com/office/officeart/2005/8/layout/radial1"/>
    <dgm:cxn modelId="{98B6E7A6-8793-4AB5-AD04-E34C162B462C}" srcId="{96DDC11E-A8E5-405C-B6A8-8C0DC9257AF1}" destId="{2DA1D2C9-54A1-463B-A1FA-1428DF1F5AAB}" srcOrd="0" destOrd="0" parTransId="{503DCDAA-784C-4BB2-898A-212F59F96F5B}" sibTransId="{07AE81AB-8EBA-4422-88FB-234B8E6C4CAF}"/>
    <dgm:cxn modelId="{C3F369D2-2729-4C37-A745-CDD231F40604}" type="presOf" srcId="{B4AA4F21-F47E-4F2E-8668-CDAFA802FD35}" destId="{FEDED6D1-BA05-4309-8958-9338348A0793}" srcOrd="0" destOrd="0" presId="urn:microsoft.com/office/officeart/2005/8/layout/radial1"/>
    <dgm:cxn modelId="{38292D65-725F-4AF2-A76C-09B1F7348A44}" type="presOf" srcId="{0FE46E93-6050-4B17-9FC2-8948F3F68F75}" destId="{3AD7A7C9-2E07-4C02-9D12-0B9AA665D940}" srcOrd="0" destOrd="0" presId="urn:microsoft.com/office/officeart/2005/8/layout/radial1"/>
    <dgm:cxn modelId="{2293B87D-6589-4094-AA0D-F856019C2307}" type="presOf" srcId="{E1AF3871-C333-4A79-B6BB-E2318A1D0E05}" destId="{F5B8A27B-7097-4691-A443-D9FB8BF6E5F1}" srcOrd="0" destOrd="0" presId="urn:microsoft.com/office/officeart/2005/8/layout/radial1"/>
    <dgm:cxn modelId="{3120E242-5BCE-4644-9A62-50AA738FC11B}" type="presOf" srcId="{F53ED2F6-828B-4253-918F-BD9FCB732EFF}" destId="{3EA7C3EB-5B23-4E9E-9261-54B07863481B}" srcOrd="0" destOrd="0" presId="urn:microsoft.com/office/officeart/2005/8/layout/radial1"/>
    <dgm:cxn modelId="{563ACB27-E4A9-4FFA-A6E4-EC2C4A51C76A}" srcId="{96DDC11E-A8E5-405C-B6A8-8C0DC9257AF1}" destId="{0FE46E93-6050-4B17-9FC2-8948F3F68F75}" srcOrd="4" destOrd="0" parTransId="{F2B568DC-D729-4B95-AD77-9AA89734B890}" sibTransId="{8C167582-D251-4F03-9589-9B7BF519C903}"/>
    <dgm:cxn modelId="{31135D04-77BC-4E43-9BA8-41C2B389EBF5}" srcId="{96DDC11E-A8E5-405C-B6A8-8C0DC9257AF1}" destId="{155CC29A-5FB5-495A-90C2-D187687101D8}" srcOrd="7" destOrd="0" parTransId="{4A1285F5-445A-4E69-90E9-04D085BC2A01}" sibTransId="{E386056F-5E88-458E-A179-D0E9B1B1DEEE}"/>
    <dgm:cxn modelId="{0681D614-DA81-4896-A172-D33012A6FF56}" type="presOf" srcId="{F2B568DC-D729-4B95-AD77-9AA89734B890}" destId="{4F236C47-DD41-4905-9ABE-38772B80DF27}" srcOrd="1" destOrd="0" presId="urn:microsoft.com/office/officeart/2005/8/layout/radial1"/>
    <dgm:cxn modelId="{7DA541C8-0F14-4380-A73C-5C8FF03F559F}" type="presOf" srcId="{55F8F794-6C6B-4C98-950D-B62FD0555AF8}" destId="{E3D4B214-D1EE-4302-8F54-129ABB2FC82C}" srcOrd="0" destOrd="0" presId="urn:microsoft.com/office/officeart/2005/8/layout/radial1"/>
    <dgm:cxn modelId="{6E3C263E-CBC9-4AE7-A291-F4E3CCD16B53}" type="presOf" srcId="{B436DCAE-D6AE-46B3-ADBE-25E22287FB2C}" destId="{FBA97044-FD12-4B9A-BA7D-DAAAC79037D1}" srcOrd="0" destOrd="0" presId="urn:microsoft.com/office/officeart/2005/8/layout/radial1"/>
    <dgm:cxn modelId="{E12813A3-C3B4-4A93-BE50-9CF3BD6E1477}" type="presOf" srcId="{B436DCAE-D6AE-46B3-ADBE-25E22287FB2C}" destId="{620051AA-193A-4027-9838-2DCE4055AB44}" srcOrd="1" destOrd="0" presId="urn:microsoft.com/office/officeart/2005/8/layout/radial1"/>
    <dgm:cxn modelId="{26936E1F-2092-45B9-96A4-5DC164F20F7D}" type="presOf" srcId="{55F8F794-6C6B-4C98-950D-B62FD0555AF8}" destId="{6A81BFE6-BFF3-4073-B1BF-911DF6B0168A}" srcOrd="1" destOrd="0" presId="urn:microsoft.com/office/officeart/2005/8/layout/radial1"/>
    <dgm:cxn modelId="{0AD4507E-2AB2-41EB-8D25-21D16373E981}" type="presOf" srcId="{1AADDCDE-AADE-4FFC-9094-8CD85D020FF0}" destId="{2445B6AE-6029-4A04-AAFD-E585DFE046F9}" srcOrd="1" destOrd="0" presId="urn:microsoft.com/office/officeart/2005/8/layout/radial1"/>
    <dgm:cxn modelId="{B7249598-0FE1-4874-B959-67C37917184A}" type="presOf" srcId="{503DCDAA-784C-4BB2-898A-212F59F96F5B}" destId="{5BEB4B83-6372-4589-B4C7-E1261B065297}" srcOrd="0" destOrd="0" presId="urn:microsoft.com/office/officeart/2005/8/layout/radial1"/>
    <dgm:cxn modelId="{9BCF0F49-CEED-4D6A-ADBF-737081251348}" type="presOf" srcId="{4A1285F5-445A-4E69-90E9-04D085BC2A01}" destId="{72804DE2-B76E-4C43-96C7-D07E637AC329}" srcOrd="0" destOrd="0" presId="urn:microsoft.com/office/officeart/2005/8/layout/radial1"/>
    <dgm:cxn modelId="{FD65C81E-01B2-42E5-BB36-53BA5CE21366}" type="presOf" srcId="{155CC29A-5FB5-495A-90C2-D187687101D8}" destId="{C8D586A9-707C-4713-B4F1-9100AC58CD7C}" srcOrd="0" destOrd="0" presId="urn:microsoft.com/office/officeart/2005/8/layout/radial1"/>
    <dgm:cxn modelId="{2233AB49-3812-4959-8170-3EE0FE6AD0CE}" type="presOf" srcId="{2DA1D2C9-54A1-463B-A1FA-1428DF1F5AAB}" destId="{4C104753-4720-49F8-8CCD-3C578932F728}" srcOrd="0" destOrd="0" presId="urn:microsoft.com/office/officeart/2005/8/layout/radial1"/>
    <dgm:cxn modelId="{FAE5C7DE-CC89-4415-80CD-F5D37400D6EB}" srcId="{96DDC11E-A8E5-405C-B6A8-8C0DC9257AF1}" destId="{F53ED2F6-828B-4253-918F-BD9FCB732EFF}" srcOrd="5" destOrd="0" parTransId="{B436DCAE-D6AE-46B3-ADBE-25E22287FB2C}" sibTransId="{A3C1B8D7-8750-4CAF-A133-3F4A4EEC7174}"/>
    <dgm:cxn modelId="{4EA25716-4533-4962-A629-8A4997E866FF}" srcId="{7D1C67C2-8A29-4B22-A515-6BF543F51D84}" destId="{96DDC11E-A8E5-405C-B6A8-8C0DC9257AF1}" srcOrd="0" destOrd="0" parTransId="{C115AE61-553B-4407-8524-4CBA734BCC92}" sibTransId="{123D3F1E-9A8D-4001-B8E0-8352ABF3695B}"/>
    <dgm:cxn modelId="{35B40884-EAD4-4D31-8666-57BAF099BAA8}" type="presOf" srcId="{F2B568DC-D729-4B95-AD77-9AA89734B890}" destId="{6DD9756A-26EE-48CA-BDA2-9D020ECC4AA6}" srcOrd="0" destOrd="0" presId="urn:microsoft.com/office/officeart/2005/8/layout/radial1"/>
    <dgm:cxn modelId="{AC1982EC-62CA-4960-8EB8-ED7E7767355D}" type="presOf" srcId="{96DDC11E-A8E5-405C-B6A8-8C0DC9257AF1}" destId="{D91B4A71-D0E5-4DA7-AF76-05B44278E8E0}" srcOrd="0" destOrd="0" presId="urn:microsoft.com/office/officeart/2005/8/layout/radial1"/>
    <dgm:cxn modelId="{D7B508F9-1BDF-4926-9DC0-7BF5B57D7C4E}" type="presOf" srcId="{E1AF3871-C333-4A79-B6BB-E2318A1D0E05}" destId="{BA23173A-B662-4FDF-B439-975029047388}" srcOrd="1" destOrd="0" presId="urn:microsoft.com/office/officeart/2005/8/layout/radial1"/>
    <dgm:cxn modelId="{D4DCACD4-3F0C-47F9-BE8D-EFE7565B0979}" type="presOf" srcId="{B4AA4F21-F47E-4F2E-8668-CDAFA802FD35}" destId="{C70881D0-F552-42D8-8F8B-D4671F55AA36}" srcOrd="1" destOrd="0" presId="urn:microsoft.com/office/officeart/2005/8/layout/radial1"/>
    <dgm:cxn modelId="{8B806AFC-A097-4706-AD71-6486AFACB8FA}" type="presOf" srcId="{503DCDAA-784C-4BB2-898A-212F59F96F5B}" destId="{E623167B-E2AD-4BB7-9512-B7AF87B845C4}" srcOrd="1" destOrd="0" presId="urn:microsoft.com/office/officeart/2005/8/layout/radial1"/>
    <dgm:cxn modelId="{55C405D5-12C0-4F4E-9707-1075CB5499FD}" srcId="{96DDC11E-A8E5-405C-B6A8-8C0DC9257AF1}" destId="{F2B8F82A-ABCF-47E6-B8D2-506302DD280F}" srcOrd="3" destOrd="0" parTransId="{55F8F794-6C6B-4C98-950D-B62FD0555AF8}" sibTransId="{33B6F00B-233B-4A6E-9708-8C516C885348}"/>
    <dgm:cxn modelId="{69EDA5D8-860C-474E-BF0C-1CA2CF9BA1BB}" type="presOf" srcId="{1AADDCDE-AADE-4FFC-9094-8CD85D020FF0}" destId="{EEA34F0A-4265-4CEC-9F98-081059327DB1}" srcOrd="0" destOrd="0" presId="urn:microsoft.com/office/officeart/2005/8/layout/radial1"/>
    <dgm:cxn modelId="{39DBD5D5-95B2-40EB-A1E7-612FD0948933}" type="presOf" srcId="{7D1C67C2-8A29-4B22-A515-6BF543F51D84}" destId="{46E0DC94-3E2B-4E6C-BDE6-935AF09C5269}" srcOrd="0" destOrd="0" presId="urn:microsoft.com/office/officeart/2005/8/layout/radial1"/>
    <dgm:cxn modelId="{0E0E338A-A2E8-4254-841F-7D2615AD725C}" type="presOf" srcId="{4A1285F5-445A-4E69-90E9-04D085BC2A01}" destId="{8F9642F4-3E1F-44A7-9233-4E608F7CB6F3}" srcOrd="1" destOrd="0" presId="urn:microsoft.com/office/officeart/2005/8/layout/radial1"/>
    <dgm:cxn modelId="{DB35B626-2A2E-4303-A4F8-59A9EA74CC59}" srcId="{96DDC11E-A8E5-405C-B6A8-8C0DC9257AF1}" destId="{6B53F0C0-2A0B-4280-AB1C-F779FB5372E5}" srcOrd="6" destOrd="0" parTransId="{B4AA4F21-F47E-4F2E-8668-CDAFA802FD35}" sibTransId="{920CFB9E-9467-44E6-8928-C910850F6820}"/>
    <dgm:cxn modelId="{A77AD825-3190-480E-8243-A107011CD11E}" type="presOf" srcId="{CD54F5AC-51BD-4E1F-B2C2-4DE8A447EBC0}" destId="{6746705C-B22F-4E1E-8889-CAEB15FD9897}" srcOrd="0" destOrd="0" presId="urn:microsoft.com/office/officeart/2005/8/layout/radial1"/>
    <dgm:cxn modelId="{1E5AAC1F-FDE1-4EF6-B369-903AEDF92100}" type="presOf" srcId="{F2B8F82A-ABCF-47E6-B8D2-506302DD280F}" destId="{DABC2C22-917F-4547-A168-9F8AC972B5DD}" srcOrd="0" destOrd="0" presId="urn:microsoft.com/office/officeart/2005/8/layout/radial1"/>
    <dgm:cxn modelId="{63A610EE-C96C-4BEF-A983-10389257101E}" srcId="{96DDC11E-A8E5-405C-B6A8-8C0DC9257AF1}" destId="{5BB307EC-BE61-435A-9C4C-C505EEC25DC5}" srcOrd="1" destOrd="0" parTransId="{1AADDCDE-AADE-4FFC-9094-8CD85D020FF0}" sibTransId="{A44FAF01-E26F-4659-A73B-BCD9E53088FF}"/>
    <dgm:cxn modelId="{4A64ADFB-3D4B-4F6B-9F94-7557D3638EBC}" srcId="{96DDC11E-A8E5-405C-B6A8-8C0DC9257AF1}" destId="{CD54F5AC-51BD-4E1F-B2C2-4DE8A447EBC0}" srcOrd="2" destOrd="0" parTransId="{E1AF3871-C333-4A79-B6BB-E2318A1D0E05}" sibTransId="{F9C4F037-F136-4987-9284-F38BEBE14D0B}"/>
    <dgm:cxn modelId="{C4542FF9-BAD1-4C4D-A306-8B3A3FD8B2CF}" type="presParOf" srcId="{46E0DC94-3E2B-4E6C-BDE6-935AF09C5269}" destId="{D91B4A71-D0E5-4DA7-AF76-05B44278E8E0}" srcOrd="0" destOrd="0" presId="urn:microsoft.com/office/officeart/2005/8/layout/radial1"/>
    <dgm:cxn modelId="{E6D77D78-A9F3-4568-BB6C-49C7A2801E7F}" type="presParOf" srcId="{46E0DC94-3E2B-4E6C-BDE6-935AF09C5269}" destId="{5BEB4B83-6372-4589-B4C7-E1261B065297}" srcOrd="1" destOrd="0" presId="urn:microsoft.com/office/officeart/2005/8/layout/radial1"/>
    <dgm:cxn modelId="{38B9C62D-8189-4C6D-9CEF-106EEE52CDE3}" type="presParOf" srcId="{5BEB4B83-6372-4589-B4C7-E1261B065297}" destId="{E623167B-E2AD-4BB7-9512-B7AF87B845C4}" srcOrd="0" destOrd="0" presId="urn:microsoft.com/office/officeart/2005/8/layout/radial1"/>
    <dgm:cxn modelId="{1E11865D-8E28-4801-BF6C-DDCFCD1DC587}" type="presParOf" srcId="{46E0DC94-3E2B-4E6C-BDE6-935AF09C5269}" destId="{4C104753-4720-49F8-8CCD-3C578932F728}" srcOrd="2" destOrd="0" presId="urn:microsoft.com/office/officeart/2005/8/layout/radial1"/>
    <dgm:cxn modelId="{90C3ACF0-4468-4778-8ADF-82FF871C94FC}" type="presParOf" srcId="{46E0DC94-3E2B-4E6C-BDE6-935AF09C5269}" destId="{EEA34F0A-4265-4CEC-9F98-081059327DB1}" srcOrd="3" destOrd="0" presId="urn:microsoft.com/office/officeart/2005/8/layout/radial1"/>
    <dgm:cxn modelId="{18FAEA1D-FD21-4D8F-A48D-4318B8BBB8FA}" type="presParOf" srcId="{EEA34F0A-4265-4CEC-9F98-081059327DB1}" destId="{2445B6AE-6029-4A04-AAFD-E585DFE046F9}" srcOrd="0" destOrd="0" presId="urn:microsoft.com/office/officeart/2005/8/layout/radial1"/>
    <dgm:cxn modelId="{FB35338D-B492-4DB4-959B-9711D0B9B9FC}" type="presParOf" srcId="{46E0DC94-3E2B-4E6C-BDE6-935AF09C5269}" destId="{D197C9B8-6967-486A-B776-A5A6758C1B04}" srcOrd="4" destOrd="0" presId="urn:microsoft.com/office/officeart/2005/8/layout/radial1"/>
    <dgm:cxn modelId="{BCA0073A-E48E-462C-ACB6-382C298729EA}" type="presParOf" srcId="{46E0DC94-3E2B-4E6C-BDE6-935AF09C5269}" destId="{F5B8A27B-7097-4691-A443-D9FB8BF6E5F1}" srcOrd="5" destOrd="0" presId="urn:microsoft.com/office/officeart/2005/8/layout/radial1"/>
    <dgm:cxn modelId="{DFC9BC8B-3575-4D9D-ABE5-4F1C9CEBCE75}" type="presParOf" srcId="{F5B8A27B-7097-4691-A443-D9FB8BF6E5F1}" destId="{BA23173A-B662-4FDF-B439-975029047388}" srcOrd="0" destOrd="0" presId="urn:microsoft.com/office/officeart/2005/8/layout/radial1"/>
    <dgm:cxn modelId="{28092307-9C84-48A4-BCEF-ED4B2CC97D3F}" type="presParOf" srcId="{46E0DC94-3E2B-4E6C-BDE6-935AF09C5269}" destId="{6746705C-B22F-4E1E-8889-CAEB15FD9897}" srcOrd="6" destOrd="0" presId="urn:microsoft.com/office/officeart/2005/8/layout/radial1"/>
    <dgm:cxn modelId="{C25F1627-DB38-46F2-B7C7-F009D30DD623}" type="presParOf" srcId="{46E0DC94-3E2B-4E6C-BDE6-935AF09C5269}" destId="{E3D4B214-D1EE-4302-8F54-129ABB2FC82C}" srcOrd="7" destOrd="0" presId="urn:microsoft.com/office/officeart/2005/8/layout/radial1"/>
    <dgm:cxn modelId="{7AD2524F-9C82-497C-99D3-132C0278E3CD}" type="presParOf" srcId="{E3D4B214-D1EE-4302-8F54-129ABB2FC82C}" destId="{6A81BFE6-BFF3-4073-B1BF-911DF6B0168A}" srcOrd="0" destOrd="0" presId="urn:microsoft.com/office/officeart/2005/8/layout/radial1"/>
    <dgm:cxn modelId="{0576CFFE-0A72-4321-B886-3CC73E3E457B}" type="presParOf" srcId="{46E0DC94-3E2B-4E6C-BDE6-935AF09C5269}" destId="{DABC2C22-917F-4547-A168-9F8AC972B5DD}" srcOrd="8" destOrd="0" presId="urn:microsoft.com/office/officeart/2005/8/layout/radial1"/>
    <dgm:cxn modelId="{BCCFE159-480B-4442-B16C-2E6554C6BA01}" type="presParOf" srcId="{46E0DC94-3E2B-4E6C-BDE6-935AF09C5269}" destId="{6DD9756A-26EE-48CA-BDA2-9D020ECC4AA6}" srcOrd="9" destOrd="0" presId="urn:microsoft.com/office/officeart/2005/8/layout/radial1"/>
    <dgm:cxn modelId="{A98CEB99-A674-41B5-B2FF-7083E40832CF}" type="presParOf" srcId="{6DD9756A-26EE-48CA-BDA2-9D020ECC4AA6}" destId="{4F236C47-DD41-4905-9ABE-38772B80DF27}" srcOrd="0" destOrd="0" presId="urn:microsoft.com/office/officeart/2005/8/layout/radial1"/>
    <dgm:cxn modelId="{85F39646-CF75-4B98-9B17-298ECF15CDDF}" type="presParOf" srcId="{46E0DC94-3E2B-4E6C-BDE6-935AF09C5269}" destId="{3AD7A7C9-2E07-4C02-9D12-0B9AA665D940}" srcOrd="10" destOrd="0" presId="urn:microsoft.com/office/officeart/2005/8/layout/radial1"/>
    <dgm:cxn modelId="{B8789CCF-62E0-4635-9AC7-EFAB869C0CCA}" type="presParOf" srcId="{46E0DC94-3E2B-4E6C-BDE6-935AF09C5269}" destId="{FBA97044-FD12-4B9A-BA7D-DAAAC79037D1}" srcOrd="11" destOrd="0" presId="urn:microsoft.com/office/officeart/2005/8/layout/radial1"/>
    <dgm:cxn modelId="{1EA93E40-8AAA-4179-9498-86720E849AAD}" type="presParOf" srcId="{FBA97044-FD12-4B9A-BA7D-DAAAC79037D1}" destId="{620051AA-193A-4027-9838-2DCE4055AB44}" srcOrd="0" destOrd="0" presId="urn:microsoft.com/office/officeart/2005/8/layout/radial1"/>
    <dgm:cxn modelId="{DD13E505-6414-4369-AD19-6A2FCB37DD88}" type="presParOf" srcId="{46E0DC94-3E2B-4E6C-BDE6-935AF09C5269}" destId="{3EA7C3EB-5B23-4E9E-9261-54B07863481B}" srcOrd="12" destOrd="0" presId="urn:microsoft.com/office/officeart/2005/8/layout/radial1"/>
    <dgm:cxn modelId="{F081DB7A-D32E-4B52-85A3-D4357DE32E2C}" type="presParOf" srcId="{46E0DC94-3E2B-4E6C-BDE6-935AF09C5269}" destId="{FEDED6D1-BA05-4309-8958-9338348A0793}" srcOrd="13" destOrd="0" presId="urn:microsoft.com/office/officeart/2005/8/layout/radial1"/>
    <dgm:cxn modelId="{8438C376-841C-400C-B5CB-A24FFC2CF226}" type="presParOf" srcId="{FEDED6D1-BA05-4309-8958-9338348A0793}" destId="{C70881D0-F552-42D8-8F8B-D4671F55AA36}" srcOrd="0" destOrd="0" presId="urn:microsoft.com/office/officeart/2005/8/layout/radial1"/>
    <dgm:cxn modelId="{B3913EDB-C7D8-4C5A-B8B0-5F3FC199C791}" type="presParOf" srcId="{46E0DC94-3E2B-4E6C-BDE6-935AF09C5269}" destId="{E61B3477-5649-4C08-95D3-0981548D9598}" srcOrd="14" destOrd="0" presId="urn:microsoft.com/office/officeart/2005/8/layout/radial1"/>
    <dgm:cxn modelId="{E12B665A-8771-4C2D-8925-5598F0CBB9B4}" type="presParOf" srcId="{46E0DC94-3E2B-4E6C-BDE6-935AF09C5269}" destId="{72804DE2-B76E-4C43-96C7-D07E637AC329}" srcOrd="15" destOrd="0" presId="urn:microsoft.com/office/officeart/2005/8/layout/radial1"/>
    <dgm:cxn modelId="{A06B16BB-487E-4581-9B96-A77D74273821}" type="presParOf" srcId="{72804DE2-B76E-4C43-96C7-D07E637AC329}" destId="{8F9642F4-3E1F-44A7-9233-4E608F7CB6F3}" srcOrd="0" destOrd="0" presId="urn:microsoft.com/office/officeart/2005/8/layout/radial1"/>
    <dgm:cxn modelId="{6E5F2FDF-F69A-4E73-BCD1-147C12BB63F4}" type="presParOf" srcId="{46E0DC94-3E2B-4E6C-BDE6-935AF09C5269}" destId="{C8D586A9-707C-4713-B4F1-9100AC58CD7C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1B4A71-D0E5-4DA7-AF76-05B44278E8E0}">
      <dsp:nvSpPr>
        <dsp:cNvPr id="0" name=""/>
        <dsp:cNvSpPr/>
      </dsp:nvSpPr>
      <dsp:spPr>
        <a:xfrm>
          <a:off x="3989616" y="2238012"/>
          <a:ext cx="2205776" cy="1722997"/>
        </a:xfrm>
        <a:prstGeom prst="ellipse">
          <a:avLst/>
        </a:prstGeom>
        <a:gradFill rotWithShape="1">
          <a:gsLst>
            <a:gs pos="0">
              <a:schemeClr val="accent1">
                <a:tint val="64000"/>
                <a:lumMod val="118000"/>
              </a:schemeClr>
            </a:gs>
            <a:gs pos="100000">
              <a:schemeClr val="accent1">
                <a:tint val="92000"/>
                <a:alpha val="100000"/>
                <a:lumMod val="110000"/>
              </a:schemeClr>
            </a:gs>
          </a:gsLst>
          <a:lin ang="5400000" scaled="0"/>
        </a:gradFill>
        <a:ln w="9525" cap="rnd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ইলেকট্রনিক ব্যাংকিং সেবার পন্য সমূহ  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12644" y="2490339"/>
        <a:ext cx="1559720" cy="1218343"/>
      </dsp:txXfrm>
    </dsp:sp>
    <dsp:sp modelId="{5BEB4B83-6372-4589-B4C7-E1261B065297}">
      <dsp:nvSpPr>
        <dsp:cNvPr id="0" name=""/>
        <dsp:cNvSpPr/>
      </dsp:nvSpPr>
      <dsp:spPr>
        <a:xfrm rot="16200000">
          <a:off x="4766287" y="1899456"/>
          <a:ext cx="652434" cy="24678"/>
        </a:xfrm>
        <a:custGeom>
          <a:avLst/>
          <a:gdLst/>
          <a:ahLst/>
          <a:cxnLst/>
          <a:rect l="0" t="0" r="0" b="0"/>
          <a:pathLst>
            <a:path>
              <a:moveTo>
                <a:pt x="0" y="12339"/>
              </a:moveTo>
              <a:lnTo>
                <a:pt x="652434" y="1233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766287" y="1891670"/>
        <a:ext cx="652434" cy="40250"/>
      </dsp:txXfrm>
    </dsp:sp>
    <dsp:sp modelId="{4C104753-4720-49F8-8CCD-3C578932F728}">
      <dsp:nvSpPr>
        <dsp:cNvPr id="0" name=""/>
        <dsp:cNvSpPr/>
      </dsp:nvSpPr>
      <dsp:spPr>
        <a:xfrm>
          <a:off x="3989616" y="-137418"/>
          <a:ext cx="2205776" cy="17229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কল সেন্টার </a:t>
          </a:r>
          <a:endParaRPr lang="en-US" sz="20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12644" y="114909"/>
        <a:ext cx="1559720" cy="1218343"/>
      </dsp:txXfrm>
    </dsp:sp>
    <dsp:sp modelId="{EEA34F0A-4265-4CEC-9F98-081059327DB1}">
      <dsp:nvSpPr>
        <dsp:cNvPr id="0" name=""/>
        <dsp:cNvSpPr/>
      </dsp:nvSpPr>
      <dsp:spPr>
        <a:xfrm rot="18900000">
          <a:off x="5704770" y="2247330"/>
          <a:ext cx="455151" cy="24678"/>
        </a:xfrm>
        <a:custGeom>
          <a:avLst/>
          <a:gdLst/>
          <a:ahLst/>
          <a:cxnLst/>
          <a:rect l="0" t="0" r="0" b="0"/>
          <a:pathLst>
            <a:path>
              <a:moveTo>
                <a:pt x="0" y="12339"/>
              </a:moveTo>
              <a:lnTo>
                <a:pt x="455151" y="1233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5704770" y="2245629"/>
        <a:ext cx="455151" cy="28079"/>
      </dsp:txXfrm>
    </dsp:sp>
    <dsp:sp modelId="{D197C9B8-6967-486A-B776-A5A6758C1B04}">
      <dsp:nvSpPr>
        <dsp:cNvPr id="0" name=""/>
        <dsp:cNvSpPr/>
      </dsp:nvSpPr>
      <dsp:spPr>
        <a:xfrm>
          <a:off x="5669300" y="558329"/>
          <a:ext cx="2205776" cy="17229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এনি ব্রাঞ্চব্যাংকিং 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992328" y="810656"/>
        <a:ext cx="1559720" cy="1218343"/>
      </dsp:txXfrm>
    </dsp:sp>
    <dsp:sp modelId="{F5B8A27B-7097-4691-A443-D9FB8BF6E5F1}">
      <dsp:nvSpPr>
        <dsp:cNvPr id="0" name=""/>
        <dsp:cNvSpPr/>
      </dsp:nvSpPr>
      <dsp:spPr>
        <a:xfrm>
          <a:off x="6195392" y="3087172"/>
          <a:ext cx="169655" cy="24678"/>
        </a:xfrm>
        <a:custGeom>
          <a:avLst/>
          <a:gdLst/>
          <a:ahLst/>
          <a:cxnLst/>
          <a:rect l="0" t="0" r="0" b="0"/>
          <a:pathLst>
            <a:path>
              <a:moveTo>
                <a:pt x="0" y="12339"/>
              </a:moveTo>
              <a:lnTo>
                <a:pt x="169655" y="1233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6195392" y="3094278"/>
        <a:ext cx="169655" cy="10466"/>
      </dsp:txXfrm>
    </dsp:sp>
    <dsp:sp modelId="{6746705C-B22F-4E1E-8889-CAEB15FD9897}">
      <dsp:nvSpPr>
        <dsp:cNvPr id="0" name=""/>
        <dsp:cNvSpPr/>
      </dsp:nvSpPr>
      <dsp:spPr>
        <a:xfrm>
          <a:off x="6365047" y="2238012"/>
          <a:ext cx="2205776" cy="17229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ডেবিট কার্ড 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688075" y="2490339"/>
        <a:ext cx="1559720" cy="1218343"/>
      </dsp:txXfrm>
    </dsp:sp>
    <dsp:sp modelId="{E3D4B214-D1EE-4302-8F54-129ABB2FC82C}">
      <dsp:nvSpPr>
        <dsp:cNvPr id="0" name=""/>
        <dsp:cNvSpPr/>
      </dsp:nvSpPr>
      <dsp:spPr>
        <a:xfrm rot="2700000">
          <a:off x="5704770" y="3927014"/>
          <a:ext cx="455151" cy="24678"/>
        </a:xfrm>
        <a:custGeom>
          <a:avLst/>
          <a:gdLst/>
          <a:ahLst/>
          <a:cxnLst/>
          <a:rect l="0" t="0" r="0" b="0"/>
          <a:pathLst>
            <a:path>
              <a:moveTo>
                <a:pt x="0" y="12339"/>
              </a:moveTo>
              <a:lnTo>
                <a:pt x="455151" y="1233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5704770" y="3925313"/>
        <a:ext cx="455151" cy="28079"/>
      </dsp:txXfrm>
    </dsp:sp>
    <dsp:sp modelId="{DABC2C22-917F-4547-A168-9F8AC972B5DD}">
      <dsp:nvSpPr>
        <dsp:cNvPr id="0" name=""/>
        <dsp:cNvSpPr/>
      </dsp:nvSpPr>
      <dsp:spPr>
        <a:xfrm>
          <a:off x="5669300" y="3917696"/>
          <a:ext cx="2205776" cy="17229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এটিএম 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992328" y="4170023"/>
        <a:ext cx="1559720" cy="1218343"/>
      </dsp:txXfrm>
    </dsp:sp>
    <dsp:sp modelId="{6DD9756A-26EE-48CA-BDA2-9D020ECC4AA6}">
      <dsp:nvSpPr>
        <dsp:cNvPr id="0" name=""/>
        <dsp:cNvSpPr/>
      </dsp:nvSpPr>
      <dsp:spPr>
        <a:xfrm rot="5400000">
          <a:off x="4766287" y="4274887"/>
          <a:ext cx="652434" cy="24678"/>
        </a:xfrm>
        <a:custGeom>
          <a:avLst/>
          <a:gdLst/>
          <a:ahLst/>
          <a:cxnLst/>
          <a:rect l="0" t="0" r="0" b="0"/>
          <a:pathLst>
            <a:path>
              <a:moveTo>
                <a:pt x="0" y="12339"/>
              </a:moveTo>
              <a:lnTo>
                <a:pt x="652434" y="1233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766287" y="4267102"/>
        <a:ext cx="652434" cy="40250"/>
      </dsp:txXfrm>
    </dsp:sp>
    <dsp:sp modelId="{3AD7A7C9-2E07-4C02-9D12-0B9AA665D940}">
      <dsp:nvSpPr>
        <dsp:cNvPr id="0" name=""/>
        <dsp:cNvSpPr/>
      </dsp:nvSpPr>
      <dsp:spPr>
        <a:xfrm>
          <a:off x="3989616" y="4613444"/>
          <a:ext cx="2205776" cy="17229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ক্রেডিট কার্ড 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12644" y="4865771"/>
        <a:ext cx="1559720" cy="1218343"/>
      </dsp:txXfrm>
    </dsp:sp>
    <dsp:sp modelId="{FBA97044-FD12-4B9A-BA7D-DAAAC79037D1}">
      <dsp:nvSpPr>
        <dsp:cNvPr id="0" name=""/>
        <dsp:cNvSpPr/>
      </dsp:nvSpPr>
      <dsp:spPr>
        <a:xfrm rot="8100000">
          <a:off x="4025086" y="3927014"/>
          <a:ext cx="455151" cy="24678"/>
        </a:xfrm>
        <a:custGeom>
          <a:avLst/>
          <a:gdLst/>
          <a:ahLst/>
          <a:cxnLst/>
          <a:rect l="0" t="0" r="0" b="0"/>
          <a:pathLst>
            <a:path>
              <a:moveTo>
                <a:pt x="0" y="12339"/>
              </a:moveTo>
              <a:lnTo>
                <a:pt x="455151" y="1233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4025086" y="3925313"/>
        <a:ext cx="455151" cy="28079"/>
      </dsp:txXfrm>
    </dsp:sp>
    <dsp:sp modelId="{3EA7C3EB-5B23-4E9E-9261-54B07863481B}">
      <dsp:nvSpPr>
        <dsp:cNvPr id="0" name=""/>
        <dsp:cNvSpPr/>
      </dsp:nvSpPr>
      <dsp:spPr>
        <a:xfrm>
          <a:off x="2309932" y="3917696"/>
          <a:ext cx="2205776" cy="17229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মোবাইল ব্যাংকিং 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632960" y="4170023"/>
        <a:ext cx="1559720" cy="1218343"/>
      </dsp:txXfrm>
    </dsp:sp>
    <dsp:sp modelId="{FEDED6D1-BA05-4309-8958-9338348A0793}">
      <dsp:nvSpPr>
        <dsp:cNvPr id="0" name=""/>
        <dsp:cNvSpPr/>
      </dsp:nvSpPr>
      <dsp:spPr>
        <a:xfrm rot="10800000">
          <a:off x="3819961" y="3087172"/>
          <a:ext cx="169655" cy="24678"/>
        </a:xfrm>
        <a:custGeom>
          <a:avLst/>
          <a:gdLst/>
          <a:ahLst/>
          <a:cxnLst/>
          <a:rect l="0" t="0" r="0" b="0"/>
          <a:pathLst>
            <a:path>
              <a:moveTo>
                <a:pt x="0" y="12339"/>
              </a:moveTo>
              <a:lnTo>
                <a:pt x="169655" y="1233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3819961" y="3094278"/>
        <a:ext cx="169655" cy="10466"/>
      </dsp:txXfrm>
    </dsp:sp>
    <dsp:sp modelId="{E61B3477-5649-4C08-95D3-0981548D9598}">
      <dsp:nvSpPr>
        <dsp:cNvPr id="0" name=""/>
        <dsp:cNvSpPr/>
      </dsp:nvSpPr>
      <dsp:spPr>
        <a:xfrm>
          <a:off x="1614184" y="2238012"/>
          <a:ext cx="2205776" cy="17229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এস এম  এস  ব্যাংকিং 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937212" y="2490339"/>
        <a:ext cx="1559720" cy="1218343"/>
      </dsp:txXfrm>
    </dsp:sp>
    <dsp:sp modelId="{72804DE2-B76E-4C43-96C7-D07E637AC329}">
      <dsp:nvSpPr>
        <dsp:cNvPr id="0" name=""/>
        <dsp:cNvSpPr/>
      </dsp:nvSpPr>
      <dsp:spPr>
        <a:xfrm rot="13500000">
          <a:off x="4025086" y="2247330"/>
          <a:ext cx="455151" cy="24678"/>
        </a:xfrm>
        <a:custGeom>
          <a:avLst/>
          <a:gdLst/>
          <a:ahLst/>
          <a:cxnLst/>
          <a:rect l="0" t="0" r="0" b="0"/>
          <a:pathLst>
            <a:path>
              <a:moveTo>
                <a:pt x="0" y="12339"/>
              </a:moveTo>
              <a:lnTo>
                <a:pt x="455151" y="1233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4025086" y="2245629"/>
        <a:ext cx="455151" cy="28079"/>
      </dsp:txXfrm>
    </dsp:sp>
    <dsp:sp modelId="{C8D586A9-707C-4713-B4F1-9100AC58CD7C}">
      <dsp:nvSpPr>
        <dsp:cNvPr id="0" name=""/>
        <dsp:cNvSpPr/>
      </dsp:nvSpPr>
      <dsp:spPr>
        <a:xfrm>
          <a:off x="2309932" y="558329"/>
          <a:ext cx="2205776" cy="17229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ইন্টারনেট ব্যাংকিং 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632960" y="810656"/>
        <a:ext cx="1559720" cy="12183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8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88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04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2739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581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25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55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02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68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868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6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702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137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270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295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589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4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583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990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480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464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5335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934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091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361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306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123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43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87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9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37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97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0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Relationship Id="rId22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107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42D7965-39A2-4418-A4C9-B2BB460E95A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77000-FE6D-465C-A930-D2486DA45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2164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5004" y="326680"/>
            <a:ext cx="7210566" cy="1829666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bn-BD" sz="12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149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8625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173" y="2275550"/>
            <a:ext cx="7202682" cy="3893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72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501" y="3070746"/>
            <a:ext cx="10754435" cy="2862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bn-BD" b="1" u="sng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bn-BD" b="1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bn-BD" sz="36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ফোন ব্যাংকিংঃ  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গ্রাহকদের পরিচয় সত্যতা পাও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য়া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পর গ্রাহকদের সাথে ব্যাংকিং লেনদেন ফোনের মাধ্যমে সম্পন্ন করলে তাকে </a:t>
            </a:r>
            <a:r>
              <a:rPr lang="bn-BD" sz="36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ফোন </a:t>
            </a:r>
            <a:r>
              <a:rPr lang="bn-BD" sz="36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ব্যাংকিং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bn-BD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219" y="180547"/>
            <a:ext cx="4923420" cy="289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57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4777" y="3516923"/>
            <a:ext cx="10440536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এটিএম এক ধরনের ইলেকট্রনিক যন্ত্র, যার মাধ্যমে গ্রাহক ব্যাংকের কর্মচারীর উপস্থিতি ছাড়া প্রাথমিক কিছু লেনদেন করতে পারে।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161" y="30157"/>
            <a:ext cx="5012780" cy="3335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57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7104" y="3610777"/>
            <a:ext cx="10904561" cy="23698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bn-BD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হিসাবের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স্মিতি, চেক বইয়ের জন্য অনুরোধ ইত্যাদি বিভিন্ন সেবার মোবাইল এসএমএসের মাধ্যমে প্রদান করাকে এসএমএস ব্যাংকিং বলে।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235" y="123447"/>
            <a:ext cx="6018663" cy="3435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62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5910" y="4199941"/>
            <a:ext cx="11436824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ব্যাংকিংয়ের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গ্রাহক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নিরাপদ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ওয়েবসাইট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পাসওয়ার্ড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নিবন্ধিত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119" y="132213"/>
            <a:ext cx="7601803" cy="380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05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137" y="3657599"/>
            <a:ext cx="113503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জায়গায়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শাখায়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যেকোনো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শাখায়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523" y="199732"/>
            <a:ext cx="6274191" cy="329507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893169" y="2774346"/>
            <a:ext cx="1983545" cy="5345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এনি ব্রাঞ্চ ব্যাংকিং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6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4116" y="302140"/>
            <a:ext cx="7254172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2091" y="1919925"/>
            <a:ext cx="11779909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ইলেকট্রনিক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ব্যাংকিং এর কয়েকটি পন্য ও সেবার নাম লিখ।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49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8038" y="1125206"/>
            <a:ext cx="4276579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5093" y="2855742"/>
            <a:ext cx="10863617" cy="212365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এটিএম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বুথ এবং ডেবিট কার্ড ও ক্রেডিট কার্ড এর বৈশিষ্ট্য গুলো উল্লেখ কর।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18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71669" y="773723"/>
            <a:ext cx="5148775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194" y="2480533"/>
            <a:ext cx="11395881" cy="2123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ইলেকট্রনিক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ব্যাংকিং পন্য সমূহ ব্যবহার করে গ্রাহক  কী কী সুবিধা ভোগ করতে পারে।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67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5057" y="928468"/>
            <a:ext cx="4656406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763" y="2430852"/>
            <a:ext cx="7610622" cy="388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7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08395" y="2718050"/>
            <a:ext cx="735614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মজিবুর রহমান</a:t>
            </a:r>
          </a:p>
          <a:p>
            <a:pPr algn="just"/>
            <a:r>
              <a:rPr lang="bn-BD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 ব্যবসায় শিক্ষা )</a:t>
            </a:r>
          </a:p>
          <a:p>
            <a:pPr algn="just"/>
            <a:r>
              <a:rPr lang="bn-BD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দোল্লাই নোয়াবপুর আহসান উল্যাহ উচ্চ বিদ্যালয়</a:t>
            </a:r>
          </a:p>
          <a:p>
            <a:pPr algn="just"/>
            <a:r>
              <a:rPr lang="bn-BD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চান্দিনা, কুমিল্লা ।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51" y="178156"/>
            <a:ext cx="3427118" cy="387721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6273421" y="738051"/>
            <a:ext cx="51497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2800" b="1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070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15570" y="3636092"/>
            <a:ext cx="7779224" cy="279200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শ্রেনি-নবম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ফিন্যান্স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ব্যাংকিং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১১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531" y="177563"/>
            <a:ext cx="2640487" cy="328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05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0532" y="116328"/>
            <a:ext cx="7499444" cy="688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 গুলো লক্ষ কর-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35" y="1315515"/>
            <a:ext cx="5663211" cy="33299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862" y="1315515"/>
            <a:ext cx="5242275" cy="348849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15152" y="4804011"/>
            <a:ext cx="3125338" cy="6005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ব্যাংক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12841" y="5014617"/>
            <a:ext cx="3125338" cy="3898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এটিএম</a:t>
            </a:r>
            <a:r>
              <a:rPr lang="en-US" sz="2400" dirty="0" smtClean="0"/>
              <a:t> </a:t>
            </a:r>
            <a:r>
              <a:rPr lang="en-US" sz="2400" dirty="0" err="1" smtClean="0"/>
              <a:t>বুথ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827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5439" y="3944202"/>
            <a:ext cx="110888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ইলেকট্রনিক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ব্যাংকিং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পন্য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সেবা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624" y="182751"/>
            <a:ext cx="5385839" cy="3584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26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081" y="822643"/>
            <a:ext cx="6863773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পাঠ শেষে শিক্ষার্থীরা...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3081" y="1441433"/>
            <a:ext cx="11655188" cy="31700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bn-BD" sz="2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ইলেকট্রনিক ব্যাংকিং কী তা বলতে পারবে।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bn-BD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ইলেকট্রনিক </a:t>
            </a: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ব্যাংকিংয়ের বিভিন্ন পর্ব সমূহ চিহ্নিত করতে পারবে 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bn-BD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ইলেকট্রনিক পন্য ব্যবহারের সুবিধা ব্যাখ্যা করতে পারব। </a:t>
            </a:r>
          </a:p>
          <a:p>
            <a:endParaRPr lang="bn-BD" sz="2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80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6979" y="3777491"/>
            <a:ext cx="10617958" cy="1846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সকল ইলেকট্রনিক পন্যের মাধমে ব্যাংক গ্রাহকদের সেবা প্রদান করে সেসব পন্যকে ব্যাংক ইলেকট্রনিক বলে।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148" y="325272"/>
            <a:ext cx="4983281" cy="306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56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89928981"/>
              </p:ext>
            </p:extLst>
          </p:nvPr>
        </p:nvGraphicFramePr>
        <p:xfrm>
          <a:off x="1153551" y="300251"/>
          <a:ext cx="10185009" cy="6199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824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070" y="3557656"/>
            <a:ext cx="11696130" cy="280076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 </a:t>
            </a:r>
            <a:r>
              <a:rPr lang="bn-BD" sz="4000" u="sng" dirty="0">
                <a:latin typeface="NikoshBAN" panose="02000000000000000000" pitchFamily="2" charset="0"/>
                <a:cs typeface="NikoshBAN" panose="02000000000000000000" pitchFamily="2" charset="0"/>
              </a:rPr>
              <a:t>কার্ডঃ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ডেবিট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কার্ড এক ধরনের প্লাষ্টিকের কার্ড যা ব্যাং এর গ্রাহিকদের নগদ টাকা উত্তোলনের জন্য ইস্যু করে।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338" y="450020"/>
            <a:ext cx="5418160" cy="267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43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1_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323</TotalTime>
  <Words>274</Words>
  <Application>Microsoft Office PowerPoint</Application>
  <PresentationFormat>Widescreen</PresentationFormat>
  <Paragraphs>54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Century Gothic</vt:lpstr>
      <vt:lpstr>NikoshBAN</vt:lpstr>
      <vt:lpstr>Wingdings</vt:lpstr>
      <vt:lpstr>Wingdings 3</vt:lpstr>
      <vt:lpstr>Ion</vt:lpstr>
      <vt:lpstr>1_Ion</vt:lpstr>
      <vt:lpstr> স্বাগতম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55</cp:revision>
  <dcterms:created xsi:type="dcterms:W3CDTF">2021-01-15T12:59:37Z</dcterms:created>
  <dcterms:modified xsi:type="dcterms:W3CDTF">2021-02-24T00:34:14Z</dcterms:modified>
</cp:coreProperties>
</file>