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68" r:id="rId4"/>
    <p:sldId id="270" r:id="rId5"/>
    <p:sldId id="272" r:id="rId6"/>
    <p:sldId id="273" r:id="rId7"/>
    <p:sldId id="275" r:id="rId8"/>
    <p:sldId id="276" r:id="rId9"/>
    <p:sldId id="278" r:id="rId10"/>
    <p:sldId id="279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22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2C5A89-119A-4466-A35E-5D5B2FCABE9E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B070B5-04B6-4FF1-A30A-8022853814BA}">
      <dgm:prSet phldrT="[Text]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রবীন্দ্রনাথ ঠাকুর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0997FC1-EFF3-45CF-B49E-168535952E94}" type="parTrans" cxnId="{AF483C17-20B7-4657-8765-A3423D5E15E5}">
      <dgm:prSet/>
      <dgm:spPr/>
      <dgm:t>
        <a:bodyPr/>
        <a:lstStyle/>
        <a:p>
          <a:endParaRPr lang="en-US"/>
        </a:p>
      </dgm:t>
    </dgm:pt>
    <dgm:pt modelId="{44E2EA71-6702-41F7-9701-9876780A18EE}" type="sibTrans" cxnId="{AF483C17-20B7-4657-8765-A3423D5E15E5}">
      <dgm:prSet/>
      <dgm:spPr/>
      <dgm:t>
        <a:bodyPr/>
        <a:lstStyle/>
        <a:p>
          <a:endParaRPr lang="en-US"/>
        </a:p>
      </dgm:t>
    </dgm:pt>
    <dgm:pt modelId="{96BD03F5-E385-40FD-AA1B-5F7A887AB031}">
      <dgm:prSet phldrT="[Text]" custT="1"/>
      <dgm:spPr/>
      <dgm:t>
        <a:bodyPr/>
        <a:lstStyle/>
        <a:p>
          <a:r>
            <a:rPr lang="bn-IN" sz="1800" b="1" dirty="0" smtClean="0">
              <a:latin typeface="NikoshBAN" pitchFamily="2" charset="0"/>
              <a:cs typeface="NikoshBAN" pitchFamily="2" charset="0"/>
            </a:rPr>
            <a:t>জন্মস্থানঃ</a:t>
          </a:r>
        </a:p>
        <a:p>
          <a:r>
            <a:rPr lang="bn-IN" sz="1800" b="1" dirty="0" smtClean="0">
              <a:latin typeface="NikoshBAN" pitchFamily="2" charset="0"/>
              <a:cs typeface="NikoshBAN" pitchFamily="2" charset="0"/>
            </a:rPr>
            <a:t>কলকাতা জোড়াসাকড় ঠাকুর পরিবার    </a:t>
          </a:r>
          <a:endParaRPr lang="en-US" sz="1800" b="1" dirty="0">
            <a:latin typeface="NikoshBAN" pitchFamily="2" charset="0"/>
            <a:cs typeface="NikoshBAN" pitchFamily="2" charset="0"/>
          </a:endParaRPr>
        </a:p>
      </dgm:t>
    </dgm:pt>
    <dgm:pt modelId="{D0CA6CF3-6541-4305-BF40-B5745D6C7ED3}" type="parTrans" cxnId="{ED14785B-AA4B-4D4B-B0F9-8760DA6DEDBC}">
      <dgm:prSet/>
      <dgm:spPr/>
      <dgm:t>
        <a:bodyPr/>
        <a:lstStyle/>
        <a:p>
          <a:endParaRPr lang="en-US"/>
        </a:p>
      </dgm:t>
    </dgm:pt>
    <dgm:pt modelId="{259BDAAB-0A1B-4F89-A94D-B77B92344678}" type="sibTrans" cxnId="{ED14785B-AA4B-4D4B-B0F9-8760DA6DEDBC}">
      <dgm:prSet/>
      <dgm:spPr/>
      <dgm:t>
        <a:bodyPr/>
        <a:lstStyle/>
        <a:p>
          <a:endParaRPr lang="en-US"/>
        </a:p>
      </dgm:t>
    </dgm:pt>
    <dgm:pt modelId="{0314B87A-129A-42D4-98C6-166D030C8B5C}">
      <dgm:prSet phldrT="[Text]" custT="1"/>
      <dgm:spPr/>
      <dgm:t>
        <a:bodyPr/>
        <a:lstStyle/>
        <a:p>
          <a:r>
            <a:rPr lang="bn-IN" sz="1600" b="1" dirty="0" smtClean="0">
              <a:latin typeface="NikoshBAN" pitchFamily="2" charset="0"/>
              <a:cs typeface="NikoshBAN" pitchFamily="2" charset="0"/>
            </a:rPr>
            <a:t>সতের বছর বয়সে ব্যরিস্টারি পড়তে ইংল্যান্ডে যান </a:t>
          </a:r>
          <a:endParaRPr lang="en-US" sz="1600" b="1" dirty="0">
            <a:latin typeface="NikoshBAN" pitchFamily="2" charset="0"/>
            <a:cs typeface="NikoshBAN" pitchFamily="2" charset="0"/>
          </a:endParaRPr>
        </a:p>
      </dgm:t>
    </dgm:pt>
    <dgm:pt modelId="{5D533831-E5C1-4EAB-9D8D-F4FF9FE6FFCD}" type="parTrans" cxnId="{3E78800C-63EC-42F6-983F-DABB3B40FF13}">
      <dgm:prSet/>
      <dgm:spPr/>
      <dgm:t>
        <a:bodyPr/>
        <a:lstStyle/>
        <a:p>
          <a:endParaRPr lang="en-US"/>
        </a:p>
      </dgm:t>
    </dgm:pt>
    <dgm:pt modelId="{8EDC9F72-D276-44DE-A616-9F9420737654}" type="sibTrans" cxnId="{3E78800C-63EC-42F6-983F-DABB3B40FF13}">
      <dgm:prSet/>
      <dgm:spPr/>
      <dgm:t>
        <a:bodyPr/>
        <a:lstStyle/>
        <a:p>
          <a:endParaRPr lang="en-US"/>
        </a:p>
      </dgm:t>
    </dgm:pt>
    <dgm:pt modelId="{79BD2E18-71A2-4CDC-AF26-8C4A3DA041D6}">
      <dgm:prSet phldrT="[Text]" custT="1"/>
      <dgm:spPr/>
      <dgm:t>
        <a:bodyPr/>
        <a:lstStyle/>
        <a:p>
          <a:r>
            <a:rPr lang="bn-IN" sz="2000" b="1" dirty="0" smtClean="0">
              <a:latin typeface="NikoshBAN" pitchFamily="2" charset="0"/>
              <a:cs typeface="NikoshBAN" pitchFamily="2" charset="0"/>
            </a:rPr>
            <a:t>গীতাঞ্জলি কাব্যগ্রন্থের জন্য ১৯১৩ সালে নোবেল পুরস্কার পান 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9EA40BFE-A659-4DC3-8DC9-ABD76C2F730B}" type="parTrans" cxnId="{DA95AA46-B577-4022-9C71-6CAA03365A76}">
      <dgm:prSet/>
      <dgm:spPr/>
      <dgm:t>
        <a:bodyPr/>
        <a:lstStyle/>
        <a:p>
          <a:endParaRPr lang="en-US"/>
        </a:p>
      </dgm:t>
    </dgm:pt>
    <dgm:pt modelId="{BBEBC016-D366-4E3E-AD0B-965440401054}" type="sibTrans" cxnId="{DA95AA46-B577-4022-9C71-6CAA03365A76}">
      <dgm:prSet/>
      <dgm:spPr/>
      <dgm:t>
        <a:bodyPr/>
        <a:lstStyle/>
        <a:p>
          <a:endParaRPr lang="en-US"/>
        </a:p>
      </dgm:t>
    </dgm:pt>
    <dgm:pt modelId="{78348E96-0B99-401F-BA39-7F1CE78AF9BC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মৃত্যুঃ</a:t>
          </a:r>
        </a:p>
        <a:p>
          <a:r>
            <a:rPr lang="bn-IN" dirty="0" smtClean="0">
              <a:latin typeface="NikoshBAN" pitchFamily="2" charset="0"/>
              <a:cs typeface="NikoshBAN" pitchFamily="2" charset="0"/>
            </a:rPr>
            <a:t>৭/৮/১৯৪১</a:t>
          </a:r>
          <a:r>
            <a:rPr lang="bn-IN" dirty="0" smtClean="0"/>
            <a:t> </a:t>
          </a:r>
          <a:endParaRPr lang="en-US" dirty="0"/>
        </a:p>
      </dgm:t>
    </dgm:pt>
    <dgm:pt modelId="{D241DCFA-97D0-41F5-A6AC-5650B72E83E4}" type="parTrans" cxnId="{453C0638-D597-424B-B1C1-6E26CBD41ED2}">
      <dgm:prSet/>
      <dgm:spPr/>
      <dgm:t>
        <a:bodyPr/>
        <a:lstStyle/>
        <a:p>
          <a:endParaRPr lang="en-US"/>
        </a:p>
      </dgm:t>
    </dgm:pt>
    <dgm:pt modelId="{0A46CDB5-20EE-4FD3-A087-F3ED3152A6A7}" type="sibTrans" cxnId="{453C0638-D597-424B-B1C1-6E26CBD41ED2}">
      <dgm:prSet/>
      <dgm:spPr/>
      <dgm:t>
        <a:bodyPr/>
        <a:lstStyle/>
        <a:p>
          <a:endParaRPr lang="en-US"/>
        </a:p>
      </dgm:t>
    </dgm:pt>
    <dgm:pt modelId="{2BE9DB27-4B89-4F11-BC46-53098F06EA16}">
      <dgm:prSet phldrT="[Text]" custT="1"/>
      <dgm:spPr/>
      <dgm:t>
        <a:bodyPr/>
        <a:lstStyle/>
        <a:p>
          <a:r>
            <a:rPr lang="bn-IN" sz="2400" b="1" smtClean="0">
              <a:latin typeface="NikoshBAN" pitchFamily="2" charset="0"/>
              <a:cs typeface="NikoshBAN" pitchFamily="2" charset="0"/>
            </a:rPr>
            <a:t>জন্মঃ</a:t>
          </a:r>
          <a:endParaRPr lang="bn-IN" sz="2400" b="1" dirty="0" smtClean="0">
            <a:latin typeface="NikoshBAN" pitchFamily="2" charset="0"/>
            <a:cs typeface="NikoshBAN" pitchFamily="2" charset="0"/>
          </a:endParaRPr>
        </a:p>
        <a:p>
          <a:r>
            <a:rPr lang="bn-IN" sz="2400" b="1" dirty="0" smtClean="0">
              <a:latin typeface="NikoshBAN" pitchFamily="2" charset="0"/>
              <a:cs typeface="NikoshBAN" pitchFamily="2" charset="0"/>
            </a:rPr>
            <a:t>৭/৫/১৮৬১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6E14E396-8FA6-4159-B656-27957727269F}" type="parTrans" cxnId="{3B72292F-6FA9-43CF-BA50-9F55FCB8340C}">
      <dgm:prSet/>
      <dgm:spPr/>
      <dgm:t>
        <a:bodyPr/>
        <a:lstStyle/>
        <a:p>
          <a:endParaRPr lang="en-US"/>
        </a:p>
      </dgm:t>
    </dgm:pt>
    <dgm:pt modelId="{03D9CB2B-0325-49DC-B91B-B93815CECB58}" type="sibTrans" cxnId="{3B72292F-6FA9-43CF-BA50-9F55FCB8340C}">
      <dgm:prSet/>
      <dgm:spPr/>
      <dgm:t>
        <a:bodyPr/>
        <a:lstStyle/>
        <a:p>
          <a:endParaRPr lang="en-US"/>
        </a:p>
      </dgm:t>
    </dgm:pt>
    <dgm:pt modelId="{AE0D5177-A185-4E90-87E3-FEFABA330E99}" type="pres">
      <dgm:prSet presAssocID="{B02C5A89-119A-4466-A35E-5D5B2FCABE9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7927D98-EB6A-4379-AFF5-F116A5D2D634}" type="pres">
      <dgm:prSet presAssocID="{D6B070B5-04B6-4FF1-A30A-8022853814BA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E222059B-99C6-4640-881A-FCB22F0A47A0}" type="pres">
      <dgm:prSet presAssocID="{96BD03F5-E385-40FD-AA1B-5F7A887AB031}" presName="Accent1" presStyleCnt="0"/>
      <dgm:spPr/>
    </dgm:pt>
    <dgm:pt modelId="{8CAFE58F-47FE-4E67-BD7A-F7254056907E}" type="pres">
      <dgm:prSet presAssocID="{96BD03F5-E385-40FD-AA1B-5F7A887AB031}" presName="Accent" presStyleLbl="bgShp" presStyleIdx="0" presStyleCnt="5"/>
      <dgm:spPr/>
    </dgm:pt>
    <dgm:pt modelId="{E225C69C-9CF0-4563-BEA8-191451C7C021}" type="pres">
      <dgm:prSet presAssocID="{96BD03F5-E385-40FD-AA1B-5F7A887AB031}" presName="Child1" presStyleLbl="node1" presStyleIdx="0" presStyleCnt="5" custLinFactNeighborX="-8929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FBAC78-F973-4CFB-A3CB-33E899D43389}" type="pres">
      <dgm:prSet presAssocID="{0314B87A-129A-42D4-98C6-166D030C8B5C}" presName="Accent2" presStyleCnt="0"/>
      <dgm:spPr/>
    </dgm:pt>
    <dgm:pt modelId="{A47EFDD9-4EC6-4A80-8B08-B02596139E1E}" type="pres">
      <dgm:prSet presAssocID="{0314B87A-129A-42D4-98C6-166D030C8B5C}" presName="Accent" presStyleLbl="bgShp" presStyleIdx="1" presStyleCnt="5"/>
      <dgm:spPr/>
    </dgm:pt>
    <dgm:pt modelId="{F0FA1810-9EFD-44E2-8C4D-8F09FC6AE6AF}" type="pres">
      <dgm:prSet presAssocID="{0314B87A-129A-42D4-98C6-166D030C8B5C}" presName="Child2" presStyleLbl="node1" presStyleIdx="1" presStyleCnt="5" custScaleX="1019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B53558-4172-444D-BA1D-9DFF5F717D74}" type="pres">
      <dgm:prSet presAssocID="{79BD2E18-71A2-4CDC-AF26-8C4A3DA041D6}" presName="Accent3" presStyleCnt="0"/>
      <dgm:spPr/>
    </dgm:pt>
    <dgm:pt modelId="{9F09177A-BAD6-4BF2-B45F-910021F21B61}" type="pres">
      <dgm:prSet presAssocID="{79BD2E18-71A2-4CDC-AF26-8C4A3DA041D6}" presName="Accent" presStyleLbl="bgShp" presStyleIdx="2" presStyleCnt="5"/>
      <dgm:spPr/>
    </dgm:pt>
    <dgm:pt modelId="{7EB6E206-F74A-42C5-87F4-5A70B6C8EA33}" type="pres">
      <dgm:prSet presAssocID="{79BD2E18-71A2-4CDC-AF26-8C4A3DA041D6}" presName="Child3" presStyleLbl="node1" presStyleIdx="2" presStyleCnt="5" custScaleX="120458" custScaleY="111583" custLinFactNeighborX="2457" custLinFactNeighborY="202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FAEC10-1690-4305-A1B8-78F8D2B13BC7}" type="pres">
      <dgm:prSet presAssocID="{78348E96-0B99-401F-BA39-7F1CE78AF9BC}" presName="Accent4" presStyleCnt="0"/>
      <dgm:spPr/>
    </dgm:pt>
    <dgm:pt modelId="{EC17D9C7-1F61-467E-8FCC-761606B75213}" type="pres">
      <dgm:prSet presAssocID="{78348E96-0B99-401F-BA39-7F1CE78AF9BC}" presName="Accent" presStyleLbl="bgShp" presStyleIdx="3" presStyleCnt="5"/>
      <dgm:spPr/>
    </dgm:pt>
    <dgm:pt modelId="{6339FFE0-01C5-4393-849F-01F67813726B}" type="pres">
      <dgm:prSet presAssocID="{78348E96-0B99-401F-BA39-7F1CE78AF9BC}" presName="Child4" presStyleLbl="node1" presStyleIdx="3" presStyleCnt="5" custScaleX="115657" custLinFactNeighborX="-81267" custLinFactNeighborY="-412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039ECB-8DF4-4273-8901-09C9668E2065}" type="pres">
      <dgm:prSet presAssocID="{2BE9DB27-4B89-4F11-BC46-53098F06EA16}" presName="Accent5" presStyleCnt="0"/>
      <dgm:spPr/>
    </dgm:pt>
    <dgm:pt modelId="{1284FE66-C081-461D-B5F2-6487628946FC}" type="pres">
      <dgm:prSet presAssocID="{2BE9DB27-4B89-4F11-BC46-53098F06EA16}" presName="Accent" presStyleLbl="bgShp" presStyleIdx="4" presStyleCnt="5"/>
      <dgm:spPr/>
    </dgm:pt>
    <dgm:pt modelId="{D2EDEDC2-DF98-47B9-A557-575CC283A741}" type="pres">
      <dgm:prSet presAssocID="{2BE9DB27-4B89-4F11-BC46-53098F06EA16}" presName="Child5" presStyleLbl="node1" presStyleIdx="4" presStyleCnt="5" custScaleX="124844" custLinFactY="-12991" custLinFactNeighborX="-19609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14785B-AA4B-4D4B-B0F9-8760DA6DEDBC}" srcId="{D6B070B5-04B6-4FF1-A30A-8022853814BA}" destId="{96BD03F5-E385-40FD-AA1B-5F7A887AB031}" srcOrd="0" destOrd="0" parTransId="{D0CA6CF3-6541-4305-BF40-B5745D6C7ED3}" sibTransId="{259BDAAB-0A1B-4F89-A94D-B77B92344678}"/>
    <dgm:cxn modelId="{8CC38DF5-313B-497D-B6F1-5BF5D142F523}" type="presOf" srcId="{D6B070B5-04B6-4FF1-A30A-8022853814BA}" destId="{D7927D98-EB6A-4379-AFF5-F116A5D2D634}" srcOrd="0" destOrd="0" presId="urn:microsoft.com/office/officeart/2011/layout/HexagonRadial"/>
    <dgm:cxn modelId="{3E78800C-63EC-42F6-983F-DABB3B40FF13}" srcId="{D6B070B5-04B6-4FF1-A30A-8022853814BA}" destId="{0314B87A-129A-42D4-98C6-166D030C8B5C}" srcOrd="1" destOrd="0" parTransId="{5D533831-E5C1-4EAB-9D8D-F4FF9FE6FFCD}" sibTransId="{8EDC9F72-D276-44DE-A616-9F9420737654}"/>
    <dgm:cxn modelId="{46FA40FE-F4A0-474C-A2F9-EFEA81A6F4DA}" type="presOf" srcId="{96BD03F5-E385-40FD-AA1B-5F7A887AB031}" destId="{E225C69C-9CF0-4563-BEA8-191451C7C021}" srcOrd="0" destOrd="0" presId="urn:microsoft.com/office/officeart/2011/layout/HexagonRadial"/>
    <dgm:cxn modelId="{AF483C17-20B7-4657-8765-A3423D5E15E5}" srcId="{B02C5A89-119A-4466-A35E-5D5B2FCABE9E}" destId="{D6B070B5-04B6-4FF1-A30A-8022853814BA}" srcOrd="0" destOrd="0" parTransId="{30997FC1-EFF3-45CF-B49E-168535952E94}" sibTransId="{44E2EA71-6702-41F7-9701-9876780A18EE}"/>
    <dgm:cxn modelId="{D0CEC534-DF6A-4BA9-9539-9FD27B9FECA0}" type="presOf" srcId="{2BE9DB27-4B89-4F11-BC46-53098F06EA16}" destId="{D2EDEDC2-DF98-47B9-A557-575CC283A741}" srcOrd="0" destOrd="0" presId="urn:microsoft.com/office/officeart/2011/layout/HexagonRadial"/>
    <dgm:cxn modelId="{894E8333-3AC4-4A22-9294-78EDF3F2439C}" type="presOf" srcId="{B02C5A89-119A-4466-A35E-5D5B2FCABE9E}" destId="{AE0D5177-A185-4E90-87E3-FEFABA330E99}" srcOrd="0" destOrd="0" presId="urn:microsoft.com/office/officeart/2011/layout/HexagonRadial"/>
    <dgm:cxn modelId="{3B72292F-6FA9-43CF-BA50-9F55FCB8340C}" srcId="{D6B070B5-04B6-4FF1-A30A-8022853814BA}" destId="{2BE9DB27-4B89-4F11-BC46-53098F06EA16}" srcOrd="4" destOrd="0" parTransId="{6E14E396-8FA6-4159-B656-27957727269F}" sibTransId="{03D9CB2B-0325-49DC-B91B-B93815CECB58}"/>
    <dgm:cxn modelId="{34590097-D4FA-426A-9C33-09A56DBAD900}" type="presOf" srcId="{0314B87A-129A-42D4-98C6-166D030C8B5C}" destId="{F0FA1810-9EFD-44E2-8C4D-8F09FC6AE6AF}" srcOrd="0" destOrd="0" presId="urn:microsoft.com/office/officeart/2011/layout/HexagonRadial"/>
    <dgm:cxn modelId="{DA95AA46-B577-4022-9C71-6CAA03365A76}" srcId="{D6B070B5-04B6-4FF1-A30A-8022853814BA}" destId="{79BD2E18-71A2-4CDC-AF26-8C4A3DA041D6}" srcOrd="2" destOrd="0" parTransId="{9EA40BFE-A659-4DC3-8DC9-ABD76C2F730B}" sibTransId="{BBEBC016-D366-4E3E-AD0B-965440401054}"/>
    <dgm:cxn modelId="{453C0638-D597-424B-B1C1-6E26CBD41ED2}" srcId="{D6B070B5-04B6-4FF1-A30A-8022853814BA}" destId="{78348E96-0B99-401F-BA39-7F1CE78AF9BC}" srcOrd="3" destOrd="0" parTransId="{D241DCFA-97D0-41F5-A6AC-5650B72E83E4}" sibTransId="{0A46CDB5-20EE-4FD3-A087-F3ED3152A6A7}"/>
    <dgm:cxn modelId="{E0963E07-118D-40BF-8A69-DA9145EDF245}" type="presOf" srcId="{78348E96-0B99-401F-BA39-7F1CE78AF9BC}" destId="{6339FFE0-01C5-4393-849F-01F67813726B}" srcOrd="0" destOrd="0" presId="urn:microsoft.com/office/officeart/2011/layout/HexagonRadial"/>
    <dgm:cxn modelId="{ECA40A69-DB50-4F4D-A379-7F0983AE6CA8}" type="presOf" srcId="{79BD2E18-71A2-4CDC-AF26-8C4A3DA041D6}" destId="{7EB6E206-F74A-42C5-87F4-5A70B6C8EA33}" srcOrd="0" destOrd="0" presId="urn:microsoft.com/office/officeart/2011/layout/HexagonRadial"/>
    <dgm:cxn modelId="{CE639238-C457-4E47-8A34-16C9E3BF8D01}" type="presParOf" srcId="{AE0D5177-A185-4E90-87E3-FEFABA330E99}" destId="{D7927D98-EB6A-4379-AFF5-F116A5D2D634}" srcOrd="0" destOrd="0" presId="urn:microsoft.com/office/officeart/2011/layout/HexagonRadial"/>
    <dgm:cxn modelId="{63209642-499C-4E47-8603-701E91122E94}" type="presParOf" srcId="{AE0D5177-A185-4E90-87E3-FEFABA330E99}" destId="{E222059B-99C6-4640-881A-FCB22F0A47A0}" srcOrd="1" destOrd="0" presId="urn:microsoft.com/office/officeart/2011/layout/HexagonRadial"/>
    <dgm:cxn modelId="{BC21B872-9788-4782-9B26-2C0D48ED2B96}" type="presParOf" srcId="{E222059B-99C6-4640-881A-FCB22F0A47A0}" destId="{8CAFE58F-47FE-4E67-BD7A-F7254056907E}" srcOrd="0" destOrd="0" presId="urn:microsoft.com/office/officeart/2011/layout/HexagonRadial"/>
    <dgm:cxn modelId="{BB203A03-56F6-422C-B56E-71E6F3A71D40}" type="presParOf" srcId="{AE0D5177-A185-4E90-87E3-FEFABA330E99}" destId="{E225C69C-9CF0-4563-BEA8-191451C7C021}" srcOrd="2" destOrd="0" presId="urn:microsoft.com/office/officeart/2011/layout/HexagonRadial"/>
    <dgm:cxn modelId="{E9288506-240C-4741-80FA-22148A43BC41}" type="presParOf" srcId="{AE0D5177-A185-4E90-87E3-FEFABA330E99}" destId="{09FBAC78-F973-4CFB-A3CB-33E899D43389}" srcOrd="3" destOrd="0" presId="urn:microsoft.com/office/officeart/2011/layout/HexagonRadial"/>
    <dgm:cxn modelId="{D4642044-27B9-45FD-AEE0-8F31F73B4676}" type="presParOf" srcId="{09FBAC78-F973-4CFB-A3CB-33E899D43389}" destId="{A47EFDD9-4EC6-4A80-8B08-B02596139E1E}" srcOrd="0" destOrd="0" presId="urn:microsoft.com/office/officeart/2011/layout/HexagonRadial"/>
    <dgm:cxn modelId="{704870F7-6D9A-4F14-A417-30398AC85DDB}" type="presParOf" srcId="{AE0D5177-A185-4E90-87E3-FEFABA330E99}" destId="{F0FA1810-9EFD-44E2-8C4D-8F09FC6AE6AF}" srcOrd="4" destOrd="0" presId="urn:microsoft.com/office/officeart/2011/layout/HexagonRadial"/>
    <dgm:cxn modelId="{F1197BFD-C292-4EAE-AFD1-A4550A76DED7}" type="presParOf" srcId="{AE0D5177-A185-4E90-87E3-FEFABA330E99}" destId="{4BB53558-4172-444D-BA1D-9DFF5F717D74}" srcOrd="5" destOrd="0" presId="urn:microsoft.com/office/officeart/2011/layout/HexagonRadial"/>
    <dgm:cxn modelId="{D988D6BC-7DC6-4B04-9173-39126FC0E70D}" type="presParOf" srcId="{4BB53558-4172-444D-BA1D-9DFF5F717D74}" destId="{9F09177A-BAD6-4BF2-B45F-910021F21B61}" srcOrd="0" destOrd="0" presId="urn:microsoft.com/office/officeart/2011/layout/HexagonRadial"/>
    <dgm:cxn modelId="{12D8FF91-A403-43ED-A0BD-51F08EFED266}" type="presParOf" srcId="{AE0D5177-A185-4E90-87E3-FEFABA330E99}" destId="{7EB6E206-F74A-42C5-87F4-5A70B6C8EA33}" srcOrd="6" destOrd="0" presId="urn:microsoft.com/office/officeart/2011/layout/HexagonRadial"/>
    <dgm:cxn modelId="{6A6987AF-8FFC-4F85-9375-7F3CAEC052CE}" type="presParOf" srcId="{AE0D5177-A185-4E90-87E3-FEFABA330E99}" destId="{50FAEC10-1690-4305-A1B8-78F8D2B13BC7}" srcOrd="7" destOrd="0" presId="urn:microsoft.com/office/officeart/2011/layout/HexagonRadial"/>
    <dgm:cxn modelId="{1B4C10EC-81B4-47EE-A58A-10DFE2681CC5}" type="presParOf" srcId="{50FAEC10-1690-4305-A1B8-78F8D2B13BC7}" destId="{EC17D9C7-1F61-467E-8FCC-761606B75213}" srcOrd="0" destOrd="0" presId="urn:microsoft.com/office/officeart/2011/layout/HexagonRadial"/>
    <dgm:cxn modelId="{3C2B5BCA-0144-4C9F-AAA2-07F8B42FA6A7}" type="presParOf" srcId="{AE0D5177-A185-4E90-87E3-FEFABA330E99}" destId="{6339FFE0-01C5-4393-849F-01F67813726B}" srcOrd="8" destOrd="0" presId="urn:microsoft.com/office/officeart/2011/layout/HexagonRadial"/>
    <dgm:cxn modelId="{5F56C291-A335-47EB-9CA3-C6A15FD5E742}" type="presParOf" srcId="{AE0D5177-A185-4E90-87E3-FEFABA330E99}" destId="{D9039ECB-8DF4-4273-8901-09C9668E2065}" srcOrd="9" destOrd="0" presId="urn:microsoft.com/office/officeart/2011/layout/HexagonRadial"/>
    <dgm:cxn modelId="{CA5E6674-7591-46B3-8368-A4F4E20B59DB}" type="presParOf" srcId="{D9039ECB-8DF4-4273-8901-09C9668E2065}" destId="{1284FE66-C081-461D-B5F2-6487628946FC}" srcOrd="0" destOrd="0" presId="urn:microsoft.com/office/officeart/2011/layout/HexagonRadial"/>
    <dgm:cxn modelId="{CE513000-C460-4836-A0A9-0D99DCEDD96A}" type="presParOf" srcId="{AE0D5177-A185-4E90-87E3-FEFABA330E99}" destId="{D2EDEDC2-DF98-47B9-A557-575CC283A741}" srcOrd="1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27D98-EB6A-4379-AFF5-F116A5D2D634}">
      <dsp:nvSpPr>
        <dsp:cNvPr id="0" name=""/>
        <dsp:cNvSpPr/>
      </dsp:nvSpPr>
      <dsp:spPr>
        <a:xfrm>
          <a:off x="3203350" y="1460075"/>
          <a:ext cx="1855819" cy="1605359"/>
        </a:xfrm>
        <a:prstGeom prst="hexagon">
          <a:avLst>
            <a:gd name="adj" fmla="val 28570"/>
            <a:gd name="vf" fmla="val 115470"/>
          </a:avLst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100" kern="1200" dirty="0" smtClean="0">
              <a:latin typeface="NikoshBAN" pitchFamily="2" charset="0"/>
              <a:cs typeface="NikoshBAN" pitchFamily="2" charset="0"/>
            </a:rPr>
            <a:t>রবীন্দ্রনাথ ঠাকুর</a:t>
          </a:r>
          <a:endParaRPr lang="en-US" sz="3100" kern="1200" dirty="0">
            <a:latin typeface="NikoshBAN" pitchFamily="2" charset="0"/>
            <a:cs typeface="NikoshBAN" pitchFamily="2" charset="0"/>
          </a:endParaRPr>
        </a:p>
      </dsp:txBody>
      <dsp:txXfrm>
        <a:off x="3510885" y="1726106"/>
        <a:ext cx="1240749" cy="1073297"/>
      </dsp:txXfrm>
    </dsp:sp>
    <dsp:sp modelId="{A47EFDD9-4EC6-4A80-8B08-B02596139E1E}">
      <dsp:nvSpPr>
        <dsp:cNvPr id="0" name=""/>
        <dsp:cNvSpPr/>
      </dsp:nvSpPr>
      <dsp:spPr>
        <a:xfrm>
          <a:off x="4365449" y="692019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25C69C-9CF0-4563-BEA8-191451C7C021}">
      <dsp:nvSpPr>
        <dsp:cNvPr id="0" name=""/>
        <dsp:cNvSpPr/>
      </dsp:nvSpPr>
      <dsp:spPr>
        <a:xfrm>
          <a:off x="3238503" y="0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b="1" kern="1200" dirty="0" smtClean="0">
              <a:latin typeface="NikoshBAN" pitchFamily="2" charset="0"/>
              <a:cs typeface="NikoshBAN" pitchFamily="2" charset="0"/>
            </a:rPr>
            <a:t>জন্মস্থানঃ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b="1" kern="1200" dirty="0" smtClean="0">
              <a:latin typeface="NikoshBAN" pitchFamily="2" charset="0"/>
              <a:cs typeface="NikoshBAN" pitchFamily="2" charset="0"/>
            </a:rPr>
            <a:t>কলকাতা জোড়াসাকড় ঠাকুর পরিবার    </a:t>
          </a:r>
          <a:endParaRPr lang="en-US" sz="1800" b="1" kern="1200" dirty="0">
            <a:latin typeface="NikoshBAN" pitchFamily="2" charset="0"/>
            <a:cs typeface="NikoshBAN" pitchFamily="2" charset="0"/>
          </a:endParaRPr>
        </a:p>
      </dsp:txBody>
      <dsp:txXfrm>
        <a:off x="3490537" y="218039"/>
        <a:ext cx="1016763" cy="879619"/>
      </dsp:txXfrm>
    </dsp:sp>
    <dsp:sp modelId="{9F09177A-BAD6-4BF2-B45F-910021F21B61}">
      <dsp:nvSpPr>
        <dsp:cNvPr id="0" name=""/>
        <dsp:cNvSpPr/>
      </dsp:nvSpPr>
      <dsp:spPr>
        <a:xfrm>
          <a:off x="5182632" y="1819889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FA1810-9EFD-44E2-8C4D-8F09FC6AE6AF}">
      <dsp:nvSpPr>
        <dsp:cNvPr id="0" name=""/>
        <dsp:cNvSpPr/>
      </dsp:nvSpPr>
      <dsp:spPr>
        <a:xfrm>
          <a:off x="4754225" y="809242"/>
          <a:ext cx="1550532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600" b="1" kern="1200" dirty="0" smtClean="0">
              <a:latin typeface="NikoshBAN" pitchFamily="2" charset="0"/>
              <a:cs typeface="NikoshBAN" pitchFamily="2" charset="0"/>
            </a:rPr>
            <a:t>সতের বছর বয়সে ব্যরিস্টারি পড়তে ইংল্যান্ডে যান </a:t>
          </a:r>
          <a:endParaRPr lang="en-US" sz="1600" b="1" kern="1200" dirty="0">
            <a:latin typeface="NikoshBAN" pitchFamily="2" charset="0"/>
            <a:cs typeface="NikoshBAN" pitchFamily="2" charset="0"/>
          </a:endParaRPr>
        </a:p>
      </dsp:txBody>
      <dsp:txXfrm>
        <a:off x="5008734" y="1025205"/>
        <a:ext cx="1041514" cy="883771"/>
      </dsp:txXfrm>
    </dsp:sp>
    <dsp:sp modelId="{EC17D9C7-1F61-467E-8FCC-761606B75213}">
      <dsp:nvSpPr>
        <dsp:cNvPr id="0" name=""/>
        <dsp:cNvSpPr/>
      </dsp:nvSpPr>
      <dsp:spPr>
        <a:xfrm>
          <a:off x="4614964" y="3093043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B6E206-F74A-42C5-87F4-5A70B6C8EA33}">
      <dsp:nvSpPr>
        <dsp:cNvPr id="0" name=""/>
        <dsp:cNvSpPr/>
      </dsp:nvSpPr>
      <dsp:spPr>
        <a:xfrm>
          <a:off x="4650877" y="2590795"/>
          <a:ext cx="1831962" cy="146809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 smtClean="0">
              <a:latin typeface="NikoshBAN" pitchFamily="2" charset="0"/>
              <a:cs typeface="NikoshBAN" pitchFamily="2" charset="0"/>
            </a:rPr>
            <a:t>গীতাঞ্জলি কাব্যগ্রন্থের জন্য ১৯১৩ সালে নোবেল পুরস্কার পান 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4943352" y="2825178"/>
        <a:ext cx="1247012" cy="999328"/>
      </dsp:txXfrm>
    </dsp:sp>
    <dsp:sp modelId="{1284FE66-C081-461D-B5F2-6487628946FC}">
      <dsp:nvSpPr>
        <dsp:cNvPr id="0" name=""/>
        <dsp:cNvSpPr/>
      </dsp:nvSpPr>
      <dsp:spPr>
        <a:xfrm>
          <a:off x="3206803" y="3225201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39FFE0-01C5-4393-849F-01F67813726B}">
      <dsp:nvSpPr>
        <dsp:cNvPr id="0" name=""/>
        <dsp:cNvSpPr/>
      </dsp:nvSpPr>
      <dsp:spPr>
        <a:xfrm>
          <a:off x="2019306" y="2667000"/>
          <a:ext cx="1758947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itchFamily="2" charset="0"/>
              <a:cs typeface="NikoshBAN" pitchFamily="2" charset="0"/>
            </a:rPr>
            <a:t>মৃত্যুঃ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itchFamily="2" charset="0"/>
              <a:cs typeface="NikoshBAN" pitchFamily="2" charset="0"/>
            </a:rPr>
            <a:t>৭/৮/১৯৪১</a:t>
          </a:r>
          <a:r>
            <a:rPr lang="bn-IN" sz="2400" kern="1200" dirty="0" smtClean="0"/>
            <a:t> </a:t>
          </a:r>
          <a:endParaRPr lang="en-US" sz="2400" kern="1200" dirty="0"/>
        </a:p>
      </dsp:txBody>
      <dsp:txXfrm>
        <a:off x="2291183" y="2870365"/>
        <a:ext cx="1215193" cy="908967"/>
      </dsp:txXfrm>
    </dsp:sp>
    <dsp:sp modelId="{D2EDEDC2-DF98-47B9-A557-575CC283A741}">
      <dsp:nvSpPr>
        <dsp:cNvPr id="0" name=""/>
        <dsp:cNvSpPr/>
      </dsp:nvSpPr>
      <dsp:spPr>
        <a:xfrm>
          <a:off x="1485906" y="914403"/>
          <a:ext cx="1898666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smtClean="0">
              <a:latin typeface="NikoshBAN" pitchFamily="2" charset="0"/>
              <a:cs typeface="NikoshBAN" pitchFamily="2" charset="0"/>
            </a:rPr>
            <a:t>জন্মঃ</a:t>
          </a:r>
          <a:endParaRPr lang="bn-IN" sz="2400" b="1" kern="1200" dirty="0" smtClean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latin typeface="NikoshBAN" pitchFamily="2" charset="0"/>
              <a:cs typeface="NikoshBAN" pitchFamily="2" charset="0"/>
            </a:rPr>
            <a:t>৭/৫/১৮৬১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769426" y="1110871"/>
        <a:ext cx="1331626" cy="9227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80EAE-3C5C-4CDA-8058-437CC74D583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5D06B-48EC-46B2-994C-7E123A59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79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5D06B-48EC-46B2-994C-7E123A5901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48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B12-31FD-48F6-9818-2A759550E03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4F07-79E6-471A-8299-E287E1F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4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B12-31FD-48F6-9818-2A759550E03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4F07-79E6-471A-8299-E287E1F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4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B12-31FD-48F6-9818-2A759550E03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4F07-79E6-471A-8299-E287E1F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0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B12-31FD-48F6-9818-2A759550E03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4F07-79E6-471A-8299-E287E1F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6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B12-31FD-48F6-9818-2A759550E03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4F07-79E6-471A-8299-E287E1F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1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B12-31FD-48F6-9818-2A759550E03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4F07-79E6-471A-8299-E287E1F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4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B12-31FD-48F6-9818-2A759550E03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4F07-79E6-471A-8299-E287E1F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3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B12-31FD-48F6-9818-2A759550E03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4F07-79E6-471A-8299-E287E1F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4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B12-31FD-48F6-9818-2A759550E03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4F07-79E6-471A-8299-E287E1F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3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B12-31FD-48F6-9818-2A759550E03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4F07-79E6-471A-8299-E287E1F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7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B12-31FD-48F6-9818-2A759550E03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4F07-79E6-471A-8299-E287E1F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9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CDB12-31FD-48F6-9818-2A759550E03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E4F07-79E6-471A-8299-E287E1F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371600" y="-98425"/>
            <a:ext cx="7772400" cy="2232025"/>
          </a:xfrm>
        </p:spPr>
        <p:txBody>
          <a:bodyPr>
            <a:noAutofit/>
          </a:bodyPr>
          <a:lstStyle/>
          <a:p>
            <a:r>
              <a:rPr lang="bn-IN" sz="6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6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6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6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6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br>
              <a:rPr lang="bn-IN" sz="6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6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6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sz="66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000250"/>
            <a:ext cx="56388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578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1905000"/>
          </a:xfrm>
        </p:spPr>
        <p:txBody>
          <a:bodyPr>
            <a:normAutofit/>
          </a:bodyPr>
          <a:lstStyle/>
          <a:p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1"/>
            <a:ext cx="8305800" cy="1219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বর্তমানে আমাদের সামাজিক অভিশাপ যৌতুক প্রথার সাথে কোন বিষয় গুলির মিল রয়েছে সেটি সংক্ষিপ্ত আলোচনা কর।        </a:t>
            </a:r>
            <a:endParaRPr lang="en-US" sz="36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56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Autofit/>
          </a:bodyPr>
          <a:lstStyle/>
          <a:p>
            <a:r>
              <a:rPr lang="bn-IN" sz="8000" b="1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84" y="1790700"/>
            <a:ext cx="8077200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22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09" y="1447800"/>
            <a:ext cx="4696691" cy="3886200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bn-IN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সমীরণ চন্দ্র দাস</a:t>
            </a:r>
            <a:br>
              <a:rPr lang="bn-IN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সহকারী শিক্ষক</a:t>
            </a:r>
            <a:br>
              <a:rPr lang="bn-IN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পাহাড়পুর বসন্ত কুমার পাবলিক উচ্চ বিদ্যালয়</a:t>
            </a:r>
            <a:br>
              <a:rPr lang="bn-IN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আজমিরীগঞ্জ,হবিগঞ্জ</a:t>
            </a:r>
            <a:r>
              <a:rPr lang="en-US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</a:b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2590800"/>
            <a:ext cx="3352800" cy="1752600"/>
          </a:xfrm>
        </p:spPr>
        <p:txBody>
          <a:bodyPr/>
          <a:lstStyle/>
          <a:p>
            <a:pPr algn="l"/>
            <a:r>
              <a:rPr lang="bn-IN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শ্রেণিঃনবম </a:t>
            </a:r>
            <a:endParaRPr lang="bn-IN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বাংলা ১ম পত্র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l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l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4900" y="1600200"/>
            <a:ext cx="762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95600" y="380999"/>
            <a:ext cx="3505200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53735"/>
            <a:ext cx="1449324" cy="181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61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4419600" cy="4267200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295400"/>
            <a:ext cx="4495800" cy="4191000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29657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90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bn-IN" sz="1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দেনাপাওনা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>রবীন্দ্রনাথ ঠাকুর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09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772400" cy="1470025"/>
          </a:xfrm>
        </p:spPr>
        <p:txBody>
          <a:bodyPr/>
          <a:lstStyle/>
          <a:p>
            <a:r>
              <a:rPr lang="bn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14600"/>
            <a:ext cx="6400800" cy="2971800"/>
          </a:xfrm>
        </p:spPr>
        <p:txBody>
          <a:bodyPr>
            <a:normAutofit/>
          </a:bodyPr>
          <a:lstStyle/>
          <a:p>
            <a:pPr algn="l"/>
            <a:r>
              <a:rPr lang="bn-IN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bn-IN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IN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১।লেখক পরিচিতি উল্লেখ করতে পারবে।</a:t>
            </a:r>
          </a:p>
          <a:p>
            <a:pPr algn="l"/>
            <a:r>
              <a:rPr lang="bn-IN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২।নতুন শব্দের অর্থ বলতে পারবে।</a:t>
            </a:r>
          </a:p>
          <a:p>
            <a:pPr algn="l"/>
            <a:r>
              <a:rPr lang="bn-IN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 ।গল্পটি শুদ্ধ উচ্চারণে পড়তে পারবে।</a:t>
            </a:r>
          </a:p>
          <a:p>
            <a:pPr algn="l"/>
            <a:r>
              <a:rPr lang="bn-IN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৪।যৌতুক প্রথার কুফল ব্যাখ্যা করতে পারবে। </a:t>
            </a:r>
          </a:p>
          <a:p>
            <a:pPr algn="l"/>
            <a:endParaRPr lang="bn-IN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79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কবি পরিচিতি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914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8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927D98-EB6A-4379-AFF5-F116A5D2D6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D7927D98-EB6A-4379-AFF5-F116A5D2D6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AFE58F-47FE-4E67-BD7A-F72540569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8CAFE58F-47FE-4E67-BD7A-F725405690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25C69C-9CF0-4563-BEA8-191451C7C0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E225C69C-9CF0-4563-BEA8-191451C7C0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7EFDD9-4EC6-4A80-8B08-B02596139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A47EFDD9-4EC6-4A80-8B08-B02596139E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FA1810-9EFD-44E2-8C4D-8F09FC6AE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F0FA1810-9EFD-44E2-8C4D-8F09FC6AE6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09177A-BAD6-4BF2-B45F-910021F21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9F09177A-BAD6-4BF2-B45F-910021F21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B6E206-F74A-42C5-87F4-5A70B6C8EA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7EB6E206-F74A-42C5-87F4-5A70B6C8EA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17D9C7-1F61-467E-8FCC-761606B75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EC17D9C7-1F61-467E-8FCC-761606B752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39FFE0-01C5-4393-849F-01F678137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6339FFE0-01C5-4393-849F-01F6781372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84FE66-C081-461D-B5F2-648762894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1284FE66-C081-461D-B5F2-6487628946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EDEDC2-DF98-47B9-A557-575CC283A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D2EDEDC2-DF98-47B9-A557-575CC283A7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927D98-EB6A-4379-AFF5-F116A5D2D6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D7927D98-EB6A-4379-AFF5-F116A5D2D6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AFE58F-47FE-4E67-BD7A-F72540569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graphicEl>
                                              <a:dgm id="{8CAFE58F-47FE-4E67-BD7A-F725405690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25C69C-9CF0-4563-BEA8-191451C7C0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E225C69C-9CF0-4563-BEA8-191451C7C0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7EFDD9-4EC6-4A80-8B08-B02596139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">
                                            <p:graphicEl>
                                              <a:dgm id="{A47EFDD9-4EC6-4A80-8B08-B02596139E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FA1810-9EFD-44E2-8C4D-8F09FC6AE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F0FA1810-9EFD-44E2-8C4D-8F09FC6AE6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09177A-BAD6-4BF2-B45F-910021F21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4">
                                            <p:graphicEl>
                                              <a:dgm id="{9F09177A-BAD6-4BF2-B45F-910021F21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B6E206-F74A-42C5-87F4-5A70B6C8EA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7EB6E206-F74A-42C5-87F4-5A70B6C8EA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17D9C7-1F61-467E-8FCC-761606B75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4">
                                            <p:graphicEl>
                                              <a:dgm id="{EC17D9C7-1F61-467E-8FCC-761606B752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39FFE0-01C5-4393-849F-01F678137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6339FFE0-01C5-4393-849F-01F6781372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84FE66-C081-461D-B5F2-648762894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4">
                                            <p:graphicEl>
                                              <a:dgm id="{1284FE66-C081-461D-B5F2-6487628946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EDEDC2-DF98-47B9-A557-575CC283A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">
                                            <p:graphicEl>
                                              <a:dgm id="{D2EDEDC2-DF98-47B9-A557-575CC283A7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4" grpI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4762" y="-228600"/>
            <a:ext cx="7772400" cy="974766"/>
          </a:xfrm>
        </p:spPr>
        <p:txBody>
          <a:bodyPr/>
          <a:lstStyle/>
          <a:p>
            <a:r>
              <a:rPr lang="bn-IN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 শব্দের অর্থ 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713" y="1118174"/>
            <a:ext cx="8290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তুমুল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30312" y="1127985"/>
            <a:ext cx="11192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bn-IN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ভয়ানক</a:t>
            </a:r>
          </a:p>
        </p:txBody>
      </p:sp>
      <p:sp>
        <p:nvSpPr>
          <p:cNvPr id="7" name="Rectangle 6"/>
          <p:cNvSpPr/>
          <p:nvPr/>
        </p:nvSpPr>
        <p:spPr>
          <a:xfrm>
            <a:off x="300664" y="3529389"/>
            <a:ext cx="1072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অনুরাগ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410463" y="3406977"/>
            <a:ext cx="10390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bn-IN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সোহাগ</a:t>
            </a:r>
          </a:p>
        </p:txBody>
      </p:sp>
      <p:sp>
        <p:nvSpPr>
          <p:cNvPr id="9" name="Rectangle 8"/>
          <p:cNvSpPr/>
          <p:nvPr/>
        </p:nvSpPr>
        <p:spPr>
          <a:xfrm>
            <a:off x="520896" y="5539937"/>
            <a:ext cx="12394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প্রতিপত্তি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374395" y="5478788"/>
            <a:ext cx="9509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মর্যাদা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050" y="5029200"/>
            <a:ext cx="2209800" cy="148395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705" y="648562"/>
            <a:ext cx="2286000" cy="1524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126" y="2978726"/>
            <a:ext cx="2175510" cy="144127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40617" y="4567535"/>
            <a:ext cx="6476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মাদার তেরেজা মানব সেবায় অনুরাগী ছিলেন</a:t>
            </a:r>
            <a:r>
              <a:rPr lang="bn-IN" sz="2000" dirty="0" smtClean="0"/>
              <a:t>।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453544" y="2306038"/>
            <a:ext cx="6159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গতরাতে ঢাকার শহরে তুমুল বৃষ্টি হয়ছে</a:t>
            </a:r>
            <a:r>
              <a:rPr lang="bn-IN" sz="2800" dirty="0" smtClean="0"/>
              <a:t>।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837029" y="6403988"/>
            <a:ext cx="6814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কঠোর পরিশ্রমের মাধ্যমে বিলগেইস অর্থ প্রতিপত্তি  দুইটি  লাভ করেছেন।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5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6" grpId="0"/>
      <p:bldP spid="5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2000"/>
            <a:ext cx="7772400" cy="1470025"/>
          </a:xfrm>
        </p:spPr>
        <p:txBody>
          <a:bodyPr>
            <a:noAutofit/>
          </a:bodyPr>
          <a:lstStyle/>
          <a:p>
            <a:r>
              <a:rPr lang="bn-IN" sz="9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9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6400800" cy="1752600"/>
          </a:xfrm>
        </p:spPr>
        <p:txBody>
          <a:bodyPr/>
          <a:lstStyle/>
          <a:p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দেনাপাওনা গল্পটি শুদ্ধ রুপে ব্যাখ্যা কর</a:t>
            </a:r>
            <a:r>
              <a:rPr lang="bn-IN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Action Button: End 4">
            <a:hlinkClick r:id="" action="ppaction://hlinkshowjump?jump=lastslide" highlightClick="1"/>
          </p:cNvPr>
          <p:cNvSpPr/>
          <p:nvPr/>
        </p:nvSpPr>
        <p:spPr>
          <a:xfrm>
            <a:off x="457200" y="2895600"/>
            <a:ext cx="381000" cy="152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7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71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bn-IN" sz="8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i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382000" cy="3382963"/>
          </a:xfrm>
        </p:spPr>
        <p:txBody>
          <a:bodyPr/>
          <a:lstStyle/>
          <a:p>
            <a:r>
              <a:rPr lang="bn-I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রবীন্দ্রনাথ  ঠাকুরের জন্ম কত সালে?</a:t>
            </a:r>
          </a:p>
          <a:p>
            <a:r>
              <a:rPr lang="bn-I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নিরুপমার বাবার চরিত্রের ৫টি চারিত্রিক বৈশিষ্ট সংক্ষিপ্ত আকারে লিখ।</a:t>
            </a:r>
          </a:p>
          <a:p>
            <a:r>
              <a:rPr lang="bn-I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নিরুপমার স্বামীর নাম কী।</a:t>
            </a:r>
          </a:p>
          <a:p>
            <a:r>
              <a:rPr lang="bn-I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নিরুপমার চারিত্রিক বৈশিষ্ঠ্য আলোচনা কর।</a:t>
            </a:r>
          </a:p>
        </p:txBody>
      </p:sp>
    </p:spTree>
    <p:extLst>
      <p:ext uri="{BB962C8B-B14F-4D97-AF65-F5344CB8AC3E}">
        <p14:creationId xmlns:p14="http://schemas.microsoft.com/office/powerpoint/2010/main" val="118634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622</TotalTime>
  <Words>166</Words>
  <Application>Microsoft Office PowerPoint</Application>
  <PresentationFormat>On-screen Show (4:3)</PresentationFormat>
  <Paragraphs>45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স্বাগতম  </vt:lpstr>
      <vt:lpstr> সমীরণ চন্দ্র দাস সহকারী শিক্ষক পাহাড়পুর বসন্ত কুমার পাবলিক উচ্চ বিদ্যালয় আজমিরীগঞ্জ,হবিগঞ্জ </vt:lpstr>
      <vt:lpstr>PowerPoint Presentation</vt:lpstr>
      <vt:lpstr>দেনাপাওনা রবীন্দ্রনাথ ঠাকুর </vt:lpstr>
      <vt:lpstr>শিখনফল </vt:lpstr>
      <vt:lpstr>কবি পরিচিতি </vt:lpstr>
      <vt:lpstr>নতুন শব্দের অর্থ </vt:lpstr>
      <vt:lpstr>দলীয় কাজ</vt:lpstr>
      <vt:lpstr>মূল্যায়ন </vt:lpstr>
      <vt:lpstr>বাড়ির কাজ</vt:lpstr>
      <vt:lpstr>ধন্যবাদ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DELL</cp:lastModifiedBy>
  <cp:revision>85</cp:revision>
  <dcterms:created xsi:type="dcterms:W3CDTF">2014-10-18T10:01:03Z</dcterms:created>
  <dcterms:modified xsi:type="dcterms:W3CDTF">2021-02-24T05:33:06Z</dcterms:modified>
</cp:coreProperties>
</file>