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4" r:id="rId2"/>
    <p:sldId id="293" r:id="rId3"/>
    <p:sldId id="268" r:id="rId4"/>
    <p:sldId id="265" r:id="rId5"/>
    <p:sldId id="289" r:id="rId6"/>
    <p:sldId id="311" r:id="rId7"/>
    <p:sldId id="270" r:id="rId8"/>
    <p:sldId id="303" r:id="rId9"/>
    <p:sldId id="302" r:id="rId10"/>
    <p:sldId id="276" r:id="rId11"/>
    <p:sldId id="304" r:id="rId12"/>
    <p:sldId id="296" r:id="rId13"/>
    <p:sldId id="312" r:id="rId14"/>
    <p:sldId id="310" r:id="rId15"/>
    <p:sldId id="288" r:id="rId16"/>
    <p:sldId id="281" r:id="rId17"/>
    <p:sldId id="308" r:id="rId18"/>
    <p:sldId id="282" r:id="rId19"/>
    <p:sldId id="313" r:id="rId20"/>
    <p:sldId id="286" r:id="rId21"/>
    <p:sldId id="28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3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A8EA"/>
    <a:srgbClr val="F117C7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4964" autoAdjust="0"/>
  </p:normalViewPr>
  <p:slideViewPr>
    <p:cSldViewPr>
      <p:cViewPr varScale="1">
        <p:scale>
          <a:sx n="73" d="100"/>
          <a:sy n="73" d="100"/>
        </p:scale>
        <p:origin x="298" y="58"/>
      </p:cViewPr>
      <p:guideLst>
        <p:guide orient="horz" pos="2160"/>
        <p:guide pos="33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3082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F7133F-B5A5-4CD2-B270-EAED03F40994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76DB04-BCB8-4A19-9824-A8F6E4A88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22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আবহ সৃষ্টিতে উদ্দীপনা মূলক এই ছবি সংযোজন করা হলো, শিক্ষক চাইলে তা পরিবর্তন করে নিতে পারেন।</a:t>
            </a:r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6DB04-BCB8-4A19-9824-A8F6E4A88E2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43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শিক্ষক</a:t>
            </a:r>
            <a:r>
              <a:rPr lang="bn-BD" baseline="0" dirty="0" smtClean="0"/>
              <a:t> এই বিষয়ে আরও কিছু প্রশ্ন করে প্রশ্ন উত্তর পদ্ধতিতে অগ্রসর হতে পারেন। এখানে প্যারেনকাইমার প্রথম চিত্রটি অংকন করতে বলতে পারেন , যাতে চিত্রট মনে থাকে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6DB04-BCB8-4A19-9824-A8F6E4A88E2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8435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তৃতীয়</a:t>
            </a:r>
            <a:r>
              <a:rPr lang="bn-BD" baseline="0" dirty="0" smtClean="0"/>
              <a:t> শিখনফল অর্জনের জন্য চিত্র দেখিয়ে ছোট ছোট প্রশ্ন করে  কাজটি শেষ করতে পারেন । এমনকি শিক্ষক শিক্ষার্থীদের সহযোগীতায় কোলেনকাইমা টিস্যুর বৈশিষ্ট্যটুকু অর্জন করিয়ে  নিতে পারেন।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6DB04-BCB8-4A19-9824-A8F6E4A88E2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4135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6DB04-BCB8-4A19-9824-A8F6E4A88E2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9768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ভিডিও</a:t>
            </a:r>
            <a:r>
              <a:rPr lang="bn-BD" baseline="0" dirty="0" smtClean="0"/>
              <a:t> দেখিয়ে সরল টিস্যুর গঠন ও কাজ মনোযোগ সহকারে মনে রাখার জন্য বলতে পারেন। এই সময় সবাই মনোযোগ দিচ্ছে কিনা তা পর্যক্ষন করুন।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6DB04-BCB8-4A19-9824-A8F6E4A88E2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4601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দলীয়</a:t>
            </a:r>
            <a:r>
              <a:rPr lang="bn-BD" baseline="0" dirty="0" smtClean="0"/>
              <a:t>কাজে ছাত্রছাত্রী  মনোযোগ সহকারে অংশগ্রহনের সুযোগ করে দিন । ধন্যবাদ।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6DB04-BCB8-4A19-9824-A8F6E4A88E2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9589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মূল্যায়নকাজে, উত্তর গুলো</a:t>
            </a:r>
            <a:r>
              <a:rPr lang="bn-BD" baseline="0" dirty="0" smtClean="0"/>
              <a:t> পাওয়ার জন্য ডানদিকের অপসনের ঘরে ক্লিক করুন । ধন্যবাদ 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6DB04-BCB8-4A19-9824-A8F6E4A88E2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4133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মূল্যায়নকাজে, উত্তর গুলো</a:t>
            </a:r>
            <a:r>
              <a:rPr lang="bn-BD" baseline="0" dirty="0" smtClean="0"/>
              <a:t> পাওয়ার জন্য ডানদিকের অপসনের ঘরে ক্লিক করুন । ধন্যবাদ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6DB04-BCB8-4A19-9824-A8F6E4A88E2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0145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হাতে সময়</a:t>
            </a:r>
            <a:r>
              <a:rPr lang="bn-BD" baseline="0" dirty="0" smtClean="0"/>
              <a:t> থাকলে স্লাইড টি রেখে প্রশ্ন আহব্বান করা যেতে পারে। তারা কোন বিষয়টি বুঝতে পারেনি বুঝিয়ে দিতে পারেন।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6DB04-BCB8-4A19-9824-A8F6E4A88E2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2377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এই শব্দগুলো যাতে শিক্ষার্থীরা</a:t>
            </a:r>
            <a:r>
              <a:rPr lang="bn-BD" baseline="0" dirty="0" smtClean="0"/>
              <a:t> খাতায় লিখে নেয় সে দিকে খেয়াল রাখবেন।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6DB04-BCB8-4A19-9824-A8F6E4A88E2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3925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বাড়ির</a:t>
            </a:r>
            <a:r>
              <a:rPr lang="bn-BD" baseline="0" dirty="0" smtClean="0"/>
              <a:t> কাজ সবাই লিখে নিলো কিনা পর্যবেক্ষন করুন।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6DB04-BCB8-4A19-9824-A8F6E4A88E2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032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স্লাইডটি</a:t>
            </a:r>
            <a:r>
              <a:rPr lang="en-US" dirty="0" smtClean="0"/>
              <a:t> </a:t>
            </a:r>
            <a:r>
              <a:rPr lang="en-US" dirty="0" err="1" smtClean="0"/>
              <a:t>হাইড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 </a:t>
            </a:r>
            <a:r>
              <a:rPr lang="en-US" dirty="0" err="1" smtClean="0"/>
              <a:t>রাখতে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6DB04-BCB8-4A19-9824-A8F6E4A88E2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388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সুবিধা</a:t>
            </a:r>
            <a:r>
              <a:rPr lang="bn-BD" baseline="0" dirty="0" smtClean="0"/>
              <a:t>জনক প্রশ্ন করে পাঠ শিরোনাম বের করা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6DB04-BCB8-4A19-9824-A8F6E4A88E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458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6DB04-BCB8-4A19-9824-A8F6E4A88E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074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22AAE-6660-4C1C-B7AC-AC94B2D292A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515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প্রথম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শিখনফল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ছোট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ছোট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শিখনফল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অর্জন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যায়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উপায়েও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6DB04-BCB8-4A19-9824-A8F6E4A88E2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06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দ্বিতীয়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শিখনফল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অর্জনের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চিত্র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smtClean="0"/>
              <a:t>ও অ </a:t>
            </a:r>
            <a:r>
              <a:rPr lang="bn-BD" dirty="0" smtClean="0"/>
              <a:t>শিক্ষক</a:t>
            </a:r>
            <a:r>
              <a:rPr lang="bn-BD" baseline="0" dirty="0" smtClean="0"/>
              <a:t> এই বিষয়ে আরও কিছু প্রশ্ন করে প্রশ্ন উত্তর পদ্ধতিতে অগ্রসর হতে পারেন।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6DB04-BCB8-4A19-9824-A8F6E4A88E2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957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</a:t>
            </a:r>
            <a:r>
              <a:rPr lang="bn-BD" baseline="0" dirty="0" smtClean="0"/>
              <a:t> এই বিষয়ে আরও কিছু প্রশ্ন করে দ্বিতীয় শিখনফলের কাজ টি শেষ করতে পারেন।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6DB04-BCB8-4A19-9824-A8F6E4A88E2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1963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6DB04-BCB8-4A19-9824-A8F6E4A88E2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034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9E526-92AB-4793-B148-433C3C1D3779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7B3A7-EFB6-4096-99DA-FCAE06CBE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624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9E526-92AB-4793-B148-433C3C1D3779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7B3A7-EFB6-4096-99DA-FCAE06CBE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231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9E526-92AB-4793-B148-433C3C1D3779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7B3A7-EFB6-4096-99DA-FCAE06CBE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605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9E526-92AB-4793-B148-433C3C1D3779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7B3A7-EFB6-4096-99DA-FCAE06CBE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027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9E526-92AB-4793-B148-433C3C1D3779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7B3A7-EFB6-4096-99DA-FCAE06CBE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34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9E526-92AB-4793-B148-433C3C1D3779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7B3A7-EFB6-4096-99DA-FCAE06CBE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27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9E526-92AB-4793-B148-433C3C1D3779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7B3A7-EFB6-4096-99DA-FCAE06CBE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265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9E526-92AB-4793-B148-433C3C1D3779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7B3A7-EFB6-4096-99DA-FCAE06CBE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292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9E526-92AB-4793-B148-433C3C1D3779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7B3A7-EFB6-4096-99DA-FCAE06CBE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558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9E526-92AB-4793-B148-433C3C1D3779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7B3A7-EFB6-4096-99DA-FCAE06CBE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129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9E526-92AB-4793-B148-433C3C1D3779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7B3A7-EFB6-4096-99DA-FCAE06CBE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920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9E526-92AB-4793-B148-433C3C1D3779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7B3A7-EFB6-4096-99DA-FCAE06CBE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610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0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png"/><Relationship Id="rId5" Type="http://schemas.openxmlformats.org/officeDocument/2006/relationships/image" Target="../media/image29.png"/><Relationship Id="rId4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audio1.wav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6.png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audio" Target="../media/audio1.wav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chemeClr val="bg1"/>
            </a:gs>
            <a:gs pos="27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0" y="234936"/>
            <a:ext cx="5706777" cy="6285113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704567" y="229446"/>
            <a:ext cx="6414247" cy="86103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সবাইকে....</a:t>
            </a:r>
            <a:endParaRPr lang="en-US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02101" y="2620430"/>
            <a:ext cx="2777030" cy="164053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bn-BD" sz="16600" u="sng" cap="none" spc="0" dirty="0" smtClean="0">
                <a:ln w="0">
                  <a:solidFill>
                    <a:srgbClr val="C00000"/>
                  </a:solidFill>
                </a:ln>
                <a:effectLst>
                  <a:reflection blurRad="6350" stA="53000" endA="300" endPos="35500" dir="5400000" sy="-90000" algn="bl" rotWithShape="0"/>
                </a:effectLst>
              </a:rPr>
              <a:t>স্বাগত</a:t>
            </a:r>
            <a:endParaRPr lang="en-US" sz="16600" u="sng" cap="none" spc="0" dirty="0">
              <a:ln w="0">
                <a:solidFill>
                  <a:srgbClr val="C00000"/>
                </a:solidFill>
              </a:ln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1691386" y="-9766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 rot="16200000">
            <a:off x="9868853" y="715295"/>
            <a:ext cx="237561" cy="4763385"/>
          </a:xfrm>
          <a:prstGeom prst="roundRect">
            <a:avLst>
              <a:gd name="adj" fmla="val 50000"/>
            </a:avLst>
          </a:prstGeom>
          <a:gradFill>
            <a:gsLst>
              <a:gs pos="48000">
                <a:schemeClr val="tx1">
                  <a:lumMod val="75000"/>
                  <a:lumOff val="25000"/>
                </a:schemeClr>
              </a:gs>
              <a:gs pos="4000">
                <a:srgbClr val="F117C7"/>
              </a:gs>
              <a:gs pos="22000">
                <a:srgbClr val="FFC000"/>
              </a:gs>
              <a:gs pos="94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32-Point Star 21"/>
          <p:cNvSpPr/>
          <p:nvPr/>
        </p:nvSpPr>
        <p:spPr>
          <a:xfrm>
            <a:off x="2032618" y="-303241"/>
            <a:ext cx="10585087" cy="6823290"/>
          </a:xfrm>
          <a:prstGeom prst="star32">
            <a:avLst>
              <a:gd name="adj" fmla="val 0"/>
            </a:avLst>
          </a:prstGeom>
          <a:solidFill>
            <a:srgbClr val="FF0000"/>
          </a:solidFill>
          <a:ln w="38100">
            <a:solidFill>
              <a:schemeClr val="tx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 rot="5400000">
            <a:off x="2385944" y="440947"/>
            <a:ext cx="273353" cy="5334914"/>
          </a:xfrm>
          <a:prstGeom prst="roundRect">
            <a:avLst>
              <a:gd name="adj" fmla="val 50000"/>
            </a:avLst>
          </a:prstGeom>
          <a:gradFill>
            <a:gsLst>
              <a:gs pos="48000">
                <a:schemeClr val="tx1">
                  <a:lumMod val="75000"/>
                  <a:lumOff val="25000"/>
                </a:schemeClr>
              </a:gs>
              <a:gs pos="4000">
                <a:srgbClr val="F117C7"/>
              </a:gs>
              <a:gs pos="22000">
                <a:srgbClr val="FFC000"/>
              </a:gs>
              <a:gs pos="94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32-Point Star 23"/>
          <p:cNvSpPr/>
          <p:nvPr/>
        </p:nvSpPr>
        <p:spPr>
          <a:xfrm>
            <a:off x="3450596" y="1198593"/>
            <a:ext cx="3926053" cy="3917859"/>
          </a:xfrm>
          <a:prstGeom prst="star32">
            <a:avLst>
              <a:gd name="adj" fmla="val 0"/>
            </a:avLst>
          </a:prstGeom>
          <a:solidFill>
            <a:srgbClr val="FF0000"/>
          </a:solidFill>
          <a:ln w="38100">
            <a:solidFill>
              <a:srgbClr val="00206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Date Placeholder 2"/>
          <p:cNvSpPr txBox="1">
            <a:spLocks/>
          </p:cNvSpPr>
          <p:nvPr/>
        </p:nvSpPr>
        <p:spPr>
          <a:xfrm>
            <a:off x="1156710" y="62607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AD36AD-BB8B-4544-93F7-5BA5E2E89C50}" type="datetime1">
              <a:rPr lang="en-US" smtClean="0"/>
              <a:pPr/>
              <a:t>2/24/2021</a:t>
            </a:fld>
            <a:endParaRPr lang="en-US" dirty="0"/>
          </a:p>
        </p:txBody>
      </p:sp>
      <p:sp>
        <p:nvSpPr>
          <p:cNvPr id="2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212228" y="6137123"/>
            <a:ext cx="4114800" cy="365125"/>
          </a:xfrm>
        </p:spPr>
        <p:txBody>
          <a:bodyPr/>
          <a:lstStyle/>
          <a:p>
            <a:r>
              <a:rPr lang="en-US" dirty="0" smtClean="0"/>
              <a:t>Abdul </a:t>
            </a:r>
            <a:r>
              <a:rPr lang="en-US" dirty="0" err="1" smtClean="0"/>
              <a:t>Mazid</a:t>
            </a:r>
            <a:endParaRPr lang="en-US" dirty="0"/>
          </a:p>
        </p:txBody>
      </p:sp>
      <p:sp>
        <p:nvSpPr>
          <p:cNvPr id="57" name="5-Point Star 56"/>
          <p:cNvSpPr/>
          <p:nvPr/>
        </p:nvSpPr>
        <p:spPr>
          <a:xfrm>
            <a:off x="8155510" y="3302940"/>
            <a:ext cx="667048" cy="639025"/>
          </a:xfrm>
          <a:prstGeom prst="star5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5-Point Star 57"/>
          <p:cNvSpPr/>
          <p:nvPr/>
        </p:nvSpPr>
        <p:spPr>
          <a:xfrm>
            <a:off x="4277391" y="3245081"/>
            <a:ext cx="667048" cy="639025"/>
          </a:xfrm>
          <a:prstGeom prst="star5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-545366" y="0"/>
            <a:ext cx="13030200" cy="6881393"/>
            <a:chOff x="-533400" y="-23393"/>
            <a:chExt cx="13030200" cy="6881393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533400" y="6422864"/>
              <a:ext cx="13030200" cy="351628"/>
            </a:xfrm>
            <a:prstGeom prst="rect">
              <a:avLst/>
            </a:prstGeom>
          </p:spPr>
        </p:pic>
        <p:sp>
          <p:nvSpPr>
            <p:cNvPr id="59" name="Frame 58"/>
            <p:cNvSpPr/>
            <p:nvPr/>
          </p:nvSpPr>
          <p:spPr>
            <a:xfrm>
              <a:off x="0" y="-23393"/>
              <a:ext cx="12192000" cy="6881393"/>
            </a:xfrm>
            <a:prstGeom prst="frame">
              <a:avLst>
                <a:gd name="adj1" fmla="val 1729"/>
              </a:avLst>
            </a:prstGeom>
            <a:gradFill flip="none" rotWithShape="1">
              <a:gsLst>
                <a:gs pos="18803">
                  <a:srgbClr val="CEF50B">
                    <a:alpha val="80000"/>
                  </a:srgbClr>
                </a:gs>
                <a:gs pos="79866">
                  <a:srgbClr val="CEF50B"/>
                </a:gs>
                <a:gs pos="36000">
                  <a:srgbClr val="5BCF31"/>
                </a:gs>
                <a:gs pos="95302">
                  <a:srgbClr val="CEF50B"/>
                </a:gs>
                <a:gs pos="51000">
                  <a:srgbClr val="CEF50B"/>
                </a:gs>
                <a:gs pos="93000">
                  <a:srgbClr val="24A8B1"/>
                </a:gs>
                <a:gs pos="7000">
                  <a:srgbClr val="00B050"/>
                </a:gs>
                <a:gs pos="71000">
                  <a:srgbClr val="00B050"/>
                </a:gs>
              </a:gsLst>
              <a:lin ang="189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extrusionH="127000" contourW="12700" prstMaterial="matte">
              <a:bevelT w="63500" h="50800" prst="angle"/>
              <a:bevelB w="812800" h="77724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92"/>
          <a:stretch/>
        </p:blipFill>
        <p:spPr>
          <a:xfrm>
            <a:off x="93029" y="33783"/>
            <a:ext cx="6001262" cy="676410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92"/>
          <a:stretch/>
        </p:blipFill>
        <p:spPr>
          <a:xfrm>
            <a:off x="6065986" y="28016"/>
            <a:ext cx="6001262" cy="676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7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xit" presetSubtype="4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27" dur="25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6" presetClass="exit" presetSubtype="32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xit" presetSubtype="4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43" dur="25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6" presetClass="exit" presetSubtype="32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1" grpId="0" animBg="1"/>
      <p:bldP spid="21" grpId="1" animBg="1"/>
      <p:bldP spid="22" grpId="0" animBg="1"/>
      <p:bldP spid="22" grpId="1" animBg="1"/>
      <p:bldP spid="22" grpId="2" animBg="1"/>
      <p:bldP spid="23" grpId="0" animBg="1"/>
      <p:bldP spid="23" grpId="1" animBg="1"/>
      <p:bldP spid="24" grpId="0" animBg="1"/>
      <p:bldP spid="24" grpId="1" animBg="1"/>
      <p:bldP spid="24" grpId="2" animBg="1"/>
      <p:bldP spid="57" grpId="0" animBg="1"/>
      <p:bldP spid="57" grpId="1" animBg="1"/>
      <p:bldP spid="58" grpId="0" animBg="1"/>
      <p:bldP spid="58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6955">
              <a:schemeClr val="bg1"/>
            </a:gs>
            <a:gs pos="14000">
              <a:srgbClr val="FFF9FE"/>
            </a:gs>
            <a:gs pos="92000">
              <a:srgbClr val="F3F3F3"/>
            </a:gs>
            <a:gs pos="100000">
              <a:schemeClr val="bg1">
                <a:lumMod val="85000"/>
              </a:schemeClr>
            </a:gs>
            <a:gs pos="0">
              <a:srgbClr val="FDE6F9"/>
            </a:gs>
            <a:gs pos="79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428999" y="1143000"/>
            <a:ext cx="7174979" cy="652401"/>
          </a:xfrm>
          <a:prstGeom prst="roundRect">
            <a:avLst/>
          </a:prstGeom>
          <a:solidFill>
            <a:schemeClr val="accent6">
              <a:lumMod val="40000"/>
              <a:lumOff val="6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6600" y="1326300"/>
            <a:ext cx="2971800" cy="24370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ounded Rectangle 6"/>
          <p:cNvSpPr/>
          <p:nvPr/>
        </p:nvSpPr>
        <p:spPr>
          <a:xfrm>
            <a:off x="1588021" y="2826373"/>
            <a:ext cx="9015958" cy="1873908"/>
          </a:xfrm>
          <a:prstGeom prst="roundRect">
            <a:avLst>
              <a:gd name="adj" fmla="val 25602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উদ্ভিদ টিস্যুর প্রকারভেদ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লিখ?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784579" y="2292973"/>
            <a:ext cx="2819400" cy="533400"/>
          </a:xfrm>
          <a:prstGeom prst="roundRect">
            <a:avLst>
              <a:gd name="adj" fmla="val 0"/>
            </a:avLst>
          </a:prstGeom>
          <a:gradFill>
            <a:gsLst>
              <a:gs pos="50000">
                <a:srgbClr val="FEEFFB"/>
              </a:gs>
              <a:gs pos="0">
                <a:srgbClr val="FCCFF3"/>
              </a:gs>
              <a:gs pos="100000">
                <a:srgbClr val="FCCFF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মিনিট 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00" y="6321463"/>
            <a:ext cx="22098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Abdul </a:t>
            </a:r>
            <a:r>
              <a:rPr lang="en-US" dirty="0" err="1" smtClean="0">
                <a:solidFill>
                  <a:schemeClr val="tx1"/>
                </a:solidFill>
              </a:rPr>
              <a:t>Mazid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-533400" y="-89361"/>
            <a:ext cx="13030200" cy="6881393"/>
            <a:chOff x="-533400" y="-23393"/>
            <a:chExt cx="13030200" cy="688139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533400" y="6422864"/>
              <a:ext cx="13030200" cy="351628"/>
            </a:xfrm>
            <a:prstGeom prst="rect">
              <a:avLst/>
            </a:prstGeom>
          </p:spPr>
        </p:pic>
        <p:sp>
          <p:nvSpPr>
            <p:cNvPr id="13" name="Frame 12"/>
            <p:cNvSpPr/>
            <p:nvPr/>
          </p:nvSpPr>
          <p:spPr>
            <a:xfrm>
              <a:off x="0" y="-23393"/>
              <a:ext cx="12192000" cy="6881393"/>
            </a:xfrm>
            <a:prstGeom prst="frame">
              <a:avLst>
                <a:gd name="adj1" fmla="val 1729"/>
              </a:avLst>
            </a:prstGeom>
            <a:gradFill flip="none" rotWithShape="1">
              <a:gsLst>
                <a:gs pos="18803">
                  <a:srgbClr val="CEF50B">
                    <a:alpha val="80000"/>
                  </a:srgbClr>
                </a:gs>
                <a:gs pos="79866">
                  <a:srgbClr val="CEF50B"/>
                </a:gs>
                <a:gs pos="36000">
                  <a:srgbClr val="5BCF31"/>
                </a:gs>
                <a:gs pos="95302">
                  <a:srgbClr val="CEF50B"/>
                </a:gs>
                <a:gs pos="51000">
                  <a:srgbClr val="CEF50B"/>
                </a:gs>
                <a:gs pos="93000">
                  <a:srgbClr val="24A8B1"/>
                </a:gs>
                <a:gs pos="7000">
                  <a:srgbClr val="00B050"/>
                </a:gs>
                <a:gs pos="71000">
                  <a:srgbClr val="00B050"/>
                </a:gs>
              </a:gsLst>
              <a:lin ang="189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extrusionH="127000" contourW="12700" prstMaterial="matte">
              <a:bevelT w="63500" h="50800" prst="angle"/>
              <a:bevelB w="812800" h="77724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597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21 -0.07384 L -0.25391 0.10695 L -0.47292 -0.16412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06" y="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085995" y="6197661"/>
            <a:ext cx="22098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Abdul </a:t>
            </a:r>
            <a:r>
              <a:rPr lang="en-US" dirty="0" err="1" smtClean="0">
                <a:solidFill>
                  <a:schemeClr val="tx1"/>
                </a:solidFill>
              </a:rPr>
              <a:t>Mazid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-545366" y="0"/>
            <a:ext cx="13030200" cy="6881393"/>
            <a:chOff x="-533400" y="-23393"/>
            <a:chExt cx="13030200" cy="6881393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533400" y="6517444"/>
              <a:ext cx="13030200" cy="257048"/>
            </a:xfrm>
            <a:prstGeom prst="rect">
              <a:avLst/>
            </a:prstGeom>
          </p:spPr>
        </p:pic>
        <p:sp>
          <p:nvSpPr>
            <p:cNvPr id="24" name="Frame 23"/>
            <p:cNvSpPr/>
            <p:nvPr/>
          </p:nvSpPr>
          <p:spPr>
            <a:xfrm>
              <a:off x="0" y="-23393"/>
              <a:ext cx="12192000" cy="6881393"/>
            </a:xfrm>
            <a:prstGeom prst="frame">
              <a:avLst>
                <a:gd name="adj1" fmla="val 1570"/>
              </a:avLst>
            </a:prstGeom>
            <a:gradFill flip="none" rotWithShape="1">
              <a:gsLst>
                <a:gs pos="18803">
                  <a:srgbClr val="CEF50B">
                    <a:alpha val="80000"/>
                  </a:srgbClr>
                </a:gs>
                <a:gs pos="79866">
                  <a:srgbClr val="CEF50B"/>
                </a:gs>
                <a:gs pos="36000">
                  <a:srgbClr val="5BCF31"/>
                </a:gs>
                <a:gs pos="95302">
                  <a:srgbClr val="CEF50B"/>
                </a:gs>
                <a:gs pos="51000">
                  <a:srgbClr val="CEF50B"/>
                </a:gs>
                <a:gs pos="93000">
                  <a:srgbClr val="24A8B1"/>
                </a:gs>
                <a:gs pos="7000">
                  <a:srgbClr val="00B050"/>
                </a:gs>
                <a:gs pos="71000">
                  <a:srgbClr val="00B050"/>
                </a:gs>
              </a:gsLst>
              <a:lin ang="189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extrusionH="127000" contourW="12700" prstMaterial="matte">
              <a:bevelT w="63500" h="50800" prst="angle"/>
              <a:bevelB w="812800" h="77724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889" y="1865652"/>
            <a:ext cx="3424160" cy="26554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888790"/>
            <a:ext cx="4401475" cy="2871394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2727712" y="665781"/>
            <a:ext cx="8069644" cy="808596"/>
          </a:xfrm>
          <a:prstGeom prst="roundRect">
            <a:avLst>
              <a:gd name="adj" fmla="val 50000"/>
            </a:avLst>
          </a:prstGeom>
          <a:gradFill>
            <a:gsLst>
              <a:gs pos="9000">
                <a:srgbClr val="FFFFFF"/>
              </a:gs>
              <a:gs pos="4000">
                <a:schemeClr val="accent6">
                  <a:lumMod val="20000"/>
                  <a:lumOff val="80000"/>
                </a:schemeClr>
              </a:gs>
              <a:gs pos="100000">
                <a:srgbClr val="0070C0"/>
              </a:gs>
              <a:gs pos="94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 টিস্যুর কোষগুলো দেখতে কেমন? 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184992" y="533400"/>
            <a:ext cx="2458605" cy="685800"/>
          </a:xfrm>
          <a:prstGeom prst="roundRect">
            <a:avLst>
              <a:gd name="adj" fmla="val 28948"/>
            </a:avLst>
          </a:pr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প্যারেনকাইমা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6" name="Picture 25" descr="Screen Clippin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0959" y="1670204"/>
            <a:ext cx="3048000" cy="2787821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432665" y="4995283"/>
            <a:ext cx="11423432" cy="1229571"/>
          </a:xfrm>
          <a:prstGeom prst="roundRect">
            <a:avLst>
              <a:gd name="adj" fmla="val 28948"/>
            </a:avLst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টিস্যুর কোষগুলো জীবিত, সমব্যাসীয়, পাতলা প্রাচীরযুক্ত ও প্রোটোপ্লাজম পূর্ণ, এদের মধ্যে আন্তঃকোষীয় ফাঁক রয়েছে 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2643597" y="384024"/>
            <a:ext cx="8383691" cy="1311825"/>
          </a:xfrm>
          <a:prstGeom prst="roundRect">
            <a:avLst>
              <a:gd name="adj" fmla="val 50000"/>
            </a:avLst>
          </a:prstGeom>
          <a:gradFill>
            <a:gsLst>
              <a:gs pos="9000">
                <a:srgbClr val="FFFFFF"/>
              </a:gs>
              <a:gs pos="4000">
                <a:schemeClr val="accent6">
                  <a:lumMod val="20000"/>
                  <a:lumOff val="80000"/>
                </a:schemeClr>
              </a:gs>
              <a:gs pos="100000">
                <a:srgbClr val="0070C0"/>
              </a:gs>
              <a:gs pos="94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এসব কোষে যখন ক্লোরোপ্লাস্ট থাকে তখন </a:t>
            </a:r>
          </a:p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 কী বলে ? 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2695613" y="408758"/>
            <a:ext cx="8210058" cy="1292833"/>
          </a:xfrm>
          <a:prstGeom prst="roundRect">
            <a:avLst>
              <a:gd name="adj" fmla="val 50000"/>
            </a:avLst>
          </a:prstGeom>
          <a:gradFill>
            <a:gsLst>
              <a:gs pos="9000">
                <a:srgbClr val="FFFFFF"/>
              </a:gs>
              <a:gs pos="4000">
                <a:schemeClr val="accent6">
                  <a:lumMod val="20000"/>
                  <a:lumOff val="80000"/>
                </a:schemeClr>
              </a:gs>
              <a:gs pos="100000">
                <a:srgbClr val="0070C0"/>
              </a:gs>
              <a:gs pos="94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জলজ উদ্ভিদের বড় বড় বায়ুকুঠুরিযুক্ত </a:t>
            </a:r>
          </a:p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প্যারেনকাইমাকে কী বলে? 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2880112" y="540097"/>
            <a:ext cx="8069644" cy="808596"/>
          </a:xfrm>
          <a:prstGeom prst="roundRect">
            <a:avLst>
              <a:gd name="adj" fmla="val 50000"/>
            </a:avLst>
          </a:prstGeom>
          <a:gradFill>
            <a:gsLst>
              <a:gs pos="9000">
                <a:srgbClr val="FFFFFF"/>
              </a:gs>
              <a:gs pos="4000">
                <a:schemeClr val="accent6">
                  <a:lumMod val="20000"/>
                  <a:lumOff val="80000"/>
                </a:schemeClr>
              </a:gs>
              <a:gs pos="100000">
                <a:srgbClr val="0070C0"/>
              </a:gs>
              <a:gs pos="94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টিস্যুর প্রধান কাজ কী ? 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432665" y="5037694"/>
            <a:ext cx="11423432" cy="685800"/>
          </a:xfrm>
          <a:prstGeom prst="roundRect">
            <a:avLst>
              <a:gd name="adj" fmla="val 28948"/>
            </a:avLst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ক্লোরেনকাইমা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432665" y="5026210"/>
            <a:ext cx="11423432" cy="685800"/>
          </a:xfrm>
          <a:prstGeom prst="roundRect">
            <a:avLst>
              <a:gd name="adj" fmla="val 28948"/>
            </a:avLst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অ্যারেনকাইমা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440285" y="5059447"/>
            <a:ext cx="11423432" cy="1176891"/>
          </a:xfrm>
          <a:prstGeom prst="roundRect">
            <a:avLst>
              <a:gd name="adj" fmla="val 28948"/>
            </a:avLst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 গঠন করা, খাদ্য প্রস্তুত করা, খাদ্য সঞ্চয় করা এবং 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 দ্রব্য পরিবহন করা।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72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8 0.02315 L -0.34883 0.02199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88" y="-69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2" presetClass="entr" presetSubtype="12" decel="9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decel="8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25" grpId="0" animBg="1"/>
      <p:bldP spid="25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2" grpId="0" animBg="1"/>
      <p:bldP spid="42" grpId="1" animBg="1"/>
      <p:bldP spid="43" grpId="0" animBg="1"/>
      <p:bldP spid="43" grpId="1" animBg="1"/>
      <p:bldP spid="4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8980">
              <a:schemeClr val="bg1"/>
            </a:gs>
            <a:gs pos="89000">
              <a:srgbClr val="F1F6FB"/>
            </a:gs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120" y="1214674"/>
            <a:ext cx="3965679" cy="39669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853" y="1507136"/>
            <a:ext cx="4000500" cy="29153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7127216">
            <a:off x="2579637" y="1039649"/>
            <a:ext cx="3950810" cy="383717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319" y="1258531"/>
            <a:ext cx="1352708" cy="1298600"/>
          </a:xfrm>
          <a:prstGeom prst="rect">
            <a:avLst/>
          </a:prstGeom>
        </p:spPr>
      </p:pic>
      <p:sp>
        <p:nvSpPr>
          <p:cNvPr id="5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597916" y="6233994"/>
            <a:ext cx="22098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Abdul </a:t>
            </a:r>
            <a:r>
              <a:rPr lang="en-US" dirty="0" err="1" smtClean="0">
                <a:solidFill>
                  <a:schemeClr val="tx1"/>
                </a:solidFill>
              </a:rPr>
              <a:t>Mazid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533400" y="-89361"/>
            <a:ext cx="13030200" cy="6881393"/>
            <a:chOff x="-533400" y="-23393"/>
            <a:chExt cx="13030200" cy="688139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533400" y="6422864"/>
              <a:ext cx="13030200" cy="351628"/>
            </a:xfrm>
            <a:prstGeom prst="rect">
              <a:avLst/>
            </a:prstGeom>
          </p:spPr>
        </p:pic>
        <p:sp>
          <p:nvSpPr>
            <p:cNvPr id="6" name="Frame 5"/>
            <p:cNvSpPr/>
            <p:nvPr/>
          </p:nvSpPr>
          <p:spPr>
            <a:xfrm>
              <a:off x="0" y="-23393"/>
              <a:ext cx="12192000" cy="6881393"/>
            </a:xfrm>
            <a:prstGeom prst="frame">
              <a:avLst>
                <a:gd name="adj1" fmla="val 1729"/>
              </a:avLst>
            </a:prstGeom>
            <a:gradFill flip="none" rotWithShape="1">
              <a:gsLst>
                <a:gs pos="18803">
                  <a:srgbClr val="CEF50B">
                    <a:alpha val="80000"/>
                  </a:srgbClr>
                </a:gs>
                <a:gs pos="79866">
                  <a:srgbClr val="CEF50B"/>
                </a:gs>
                <a:gs pos="36000">
                  <a:srgbClr val="5BCF31"/>
                </a:gs>
                <a:gs pos="95302">
                  <a:srgbClr val="CEF50B"/>
                </a:gs>
                <a:gs pos="51000">
                  <a:srgbClr val="CEF50B"/>
                </a:gs>
                <a:gs pos="93000">
                  <a:srgbClr val="24A8B1"/>
                </a:gs>
                <a:gs pos="7000">
                  <a:srgbClr val="00B050"/>
                </a:gs>
                <a:gs pos="71000">
                  <a:srgbClr val="00B050"/>
                </a:gs>
              </a:gsLst>
              <a:lin ang="189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extrusionH="127000" contourW="12700" prstMaterial="matte">
              <a:bevelT w="63500" h="50800" prst="angle"/>
              <a:bevelB w="812800" h="77724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177851" y="462007"/>
            <a:ext cx="2458605" cy="685800"/>
          </a:xfrm>
          <a:prstGeom prst="roundRect">
            <a:avLst>
              <a:gd name="adj" fmla="val 28948"/>
            </a:avLst>
          </a:pr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কোলেনকাইমা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068205" y="382051"/>
            <a:ext cx="8069644" cy="808596"/>
          </a:xfrm>
          <a:prstGeom prst="roundRect">
            <a:avLst>
              <a:gd name="adj" fmla="val 50000"/>
            </a:avLst>
          </a:prstGeom>
          <a:gradFill>
            <a:gsLst>
              <a:gs pos="9000">
                <a:srgbClr val="FFFFFF"/>
              </a:gs>
              <a:gs pos="4000">
                <a:schemeClr val="accent6">
                  <a:lumMod val="20000"/>
                  <a:lumOff val="80000"/>
                </a:schemeClr>
              </a:gs>
              <a:gs pos="100000">
                <a:srgbClr val="0070C0"/>
              </a:gs>
              <a:gs pos="94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টিস্যুর প্রধান কাজ কী ?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84284" y="4898157"/>
            <a:ext cx="11423432" cy="1044470"/>
          </a:xfrm>
          <a:prstGeom prst="roundRect">
            <a:avLst>
              <a:gd name="adj" fmla="val 28948"/>
            </a:avLst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লম্বাটে, সজীব এবং কোষপ্রাচীর অসমভাবে পুরো। প্রোটোপ্লাজম পূর্ণ, কোষপ্রান্ত চৌকোনাকার, সরু ও তির্যক হতে পারে।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941256" y="382051"/>
            <a:ext cx="8069644" cy="808596"/>
          </a:xfrm>
          <a:prstGeom prst="roundRect">
            <a:avLst>
              <a:gd name="adj" fmla="val 50000"/>
            </a:avLst>
          </a:prstGeom>
          <a:gradFill>
            <a:gsLst>
              <a:gs pos="9000">
                <a:srgbClr val="FFFFFF"/>
              </a:gs>
              <a:gs pos="4000">
                <a:schemeClr val="accent6">
                  <a:lumMod val="20000"/>
                  <a:lumOff val="80000"/>
                </a:schemeClr>
              </a:gs>
              <a:gs pos="100000">
                <a:srgbClr val="0070C0"/>
              </a:gs>
              <a:gs pos="94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টিস্যুর কোষগুলো দেখতে কেমন?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84284" y="4890871"/>
            <a:ext cx="11423432" cy="1044470"/>
          </a:xfrm>
          <a:prstGeom prst="roundRect">
            <a:avLst>
              <a:gd name="adj" fmla="val 28948"/>
            </a:avLst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পাতার শিরা ও পত্রবৃন্তে পাওয়া যায়।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50099" y="354624"/>
            <a:ext cx="8069644" cy="808596"/>
          </a:xfrm>
          <a:prstGeom prst="roundRect">
            <a:avLst>
              <a:gd name="adj" fmla="val 50000"/>
            </a:avLst>
          </a:prstGeom>
          <a:gradFill>
            <a:gsLst>
              <a:gs pos="9000">
                <a:srgbClr val="FFFFFF"/>
              </a:gs>
              <a:gs pos="4000">
                <a:schemeClr val="accent6">
                  <a:lumMod val="20000"/>
                  <a:lumOff val="80000"/>
                </a:schemeClr>
              </a:gs>
              <a:gs pos="100000">
                <a:srgbClr val="0070C0"/>
              </a:gs>
              <a:gs pos="94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এদেরকে উদ্ভিদের কোন অংশে পাওয়া যায়?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84284" y="4893753"/>
            <a:ext cx="11423432" cy="1044470"/>
          </a:xfrm>
          <a:prstGeom prst="roundRect">
            <a:avLst>
              <a:gd name="adj" fmla="val 28948"/>
            </a:avLst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 প্রস্তুত ও উদ্ভিদ দেহকে দৃঢ়তা প্রদান করা।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51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4" presetClass="exit" presetSubtype="1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1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9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4" presetClass="exit" presetSubtype="1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2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4" dur="125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50000" y="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5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29167E-6 0 L -0.19479 -0.05347 " pathEditMode="relative" rAng="0" ptsTypes="AA">
                                          <p:cBhvr>
                                            <p:cTn id="36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740" y="-268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8" dur="125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50000" y="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9" presetID="42" presetClass="path" presetSubtype="0" accel="35000" decel="6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4.07407E-6 L -0.52487 0.17106 " pathEditMode="relative" rAng="0" ptsTypes="AA">
                                          <p:cBhvr>
                                            <p:cTn id="40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250" y="854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2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6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9" dur="125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0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8.33333E-7 -7.40741E-7 L 0.22331 0.18681 " pathEditMode="relative" rAng="0" ptsTypes="AA">
                                          <p:cBhvr>
                                            <p:cTn id="51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159" y="932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5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12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2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6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2" presetClass="exit" presetSubtype="6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6" dur="125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125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124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9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1" dur="12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2" fill="hold">
                          <p:stCondLst>
                            <p:cond delay="indefinite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55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12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3" grpId="0" animBg="1"/>
          <p:bldP spid="13" grpId="1" animBg="1"/>
          <p:bldP spid="14" grpId="0" animBg="1"/>
          <p:bldP spid="14" grpId="1" animBg="1"/>
          <p:bldP spid="16" grpId="0" animBg="1"/>
          <p:bldP spid="16" grpId="1" animBg="1"/>
          <p:bldP spid="17" grpId="0" animBg="1"/>
          <p:bldP spid="17" grpId="1" animBg="1"/>
          <p:bldP spid="1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4" presetClass="exit" presetSubtype="1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1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4" presetClass="exit" presetSubtype="1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2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4" dur="125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50000" y="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5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29167E-6 0 L -0.19479 -0.05347 " pathEditMode="relative" rAng="0" ptsTypes="AA">
                                          <p:cBhvr>
                                            <p:cTn id="36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740" y="-268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8" dur="125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50000" y="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9" presetID="42" presetClass="path" presetSubtype="0" accel="35000" decel="6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4.07407E-6 L -0.52487 0.17106 " pathEditMode="relative" rAng="0" ptsTypes="AA">
                                          <p:cBhvr>
                                            <p:cTn id="40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250" y="854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2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6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9" dur="125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0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8.33333E-7 -7.40741E-7 L 0.22331 0.18681 " pathEditMode="relative" rAng="0" ptsTypes="AA">
                                          <p:cBhvr>
                                            <p:cTn id="51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159" y="932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5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12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2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6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2" presetClass="exit" presetSubtype="6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6" dur="125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125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124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9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1" dur="12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2" fill="hold">
                          <p:stCondLst>
                            <p:cond delay="indefinite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55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12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3" grpId="0" animBg="1"/>
          <p:bldP spid="13" grpId="1" animBg="1"/>
          <p:bldP spid="14" grpId="0" animBg="1"/>
          <p:bldP spid="14" grpId="1" animBg="1"/>
          <p:bldP spid="16" grpId="0" animBg="1"/>
          <p:bldP spid="16" grpId="1" animBg="1"/>
          <p:bldP spid="17" grpId="0" animBg="1"/>
          <p:bldP spid="17" grpId="1" animBg="1"/>
          <p:bldP spid="18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Screen Clippi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356" y="1364909"/>
            <a:ext cx="4495205" cy="332034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774579" y="468647"/>
            <a:ext cx="7721432" cy="720809"/>
          </a:xfrm>
          <a:prstGeom prst="roundRect">
            <a:avLst>
              <a:gd name="adj" fmla="val 50000"/>
            </a:avLst>
          </a:prstGeom>
          <a:gradFill>
            <a:gsLst>
              <a:gs pos="9000">
                <a:srgbClr val="FFFFFF"/>
              </a:gs>
              <a:gs pos="4000">
                <a:schemeClr val="accent6">
                  <a:lumMod val="20000"/>
                  <a:lumOff val="80000"/>
                </a:schemeClr>
              </a:gs>
              <a:gs pos="100000">
                <a:srgbClr val="0070C0"/>
              </a:gs>
              <a:gs pos="94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টিস্যুর কোষগুলো দেখতে কেমন?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-533400" y="-89361"/>
            <a:ext cx="13030200" cy="6881393"/>
            <a:chOff x="-533400" y="-23393"/>
            <a:chExt cx="13030200" cy="688139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533400" y="6422864"/>
              <a:ext cx="13030200" cy="351628"/>
            </a:xfrm>
            <a:prstGeom prst="rect">
              <a:avLst/>
            </a:prstGeom>
          </p:spPr>
        </p:pic>
        <p:sp>
          <p:nvSpPr>
            <p:cNvPr id="13" name="Frame 12"/>
            <p:cNvSpPr/>
            <p:nvPr/>
          </p:nvSpPr>
          <p:spPr>
            <a:xfrm>
              <a:off x="0" y="-23393"/>
              <a:ext cx="12192000" cy="6881393"/>
            </a:xfrm>
            <a:prstGeom prst="frame">
              <a:avLst>
                <a:gd name="adj1" fmla="val 1729"/>
              </a:avLst>
            </a:prstGeom>
            <a:gradFill flip="none" rotWithShape="1">
              <a:gsLst>
                <a:gs pos="18803">
                  <a:srgbClr val="CEF50B">
                    <a:alpha val="80000"/>
                  </a:srgbClr>
                </a:gs>
                <a:gs pos="79866">
                  <a:srgbClr val="CEF50B"/>
                </a:gs>
                <a:gs pos="36000">
                  <a:srgbClr val="5BCF31"/>
                </a:gs>
                <a:gs pos="95302">
                  <a:srgbClr val="CEF50B"/>
                </a:gs>
                <a:gs pos="51000">
                  <a:srgbClr val="CEF50B"/>
                </a:gs>
                <a:gs pos="93000">
                  <a:srgbClr val="24A8B1"/>
                </a:gs>
                <a:gs pos="7000">
                  <a:srgbClr val="00B050"/>
                </a:gs>
                <a:gs pos="71000">
                  <a:srgbClr val="00B050"/>
                </a:gs>
              </a:gsLst>
              <a:lin ang="189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extrusionH="127000" contourW="12700" prstMaterial="matte">
              <a:bevelT w="63500" h="50800" prst="angle"/>
              <a:bevelB w="812800" h="77724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261" y="1539071"/>
            <a:ext cx="2560268" cy="2773624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384284" y="4907160"/>
            <a:ext cx="11423432" cy="1216062"/>
          </a:xfrm>
          <a:prstGeom prst="roundRect">
            <a:avLst>
              <a:gd name="adj" fmla="val 28948"/>
            </a:avLst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লিগনিনযুক্ত, পুরো কোষপ্রাচীর বিশিষ্ট, প্রোটোপ্লাজমবিহীন এবং কোষগুলো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শক্ত ও অনেক লম্বাটে।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724739" y="445358"/>
            <a:ext cx="8069644" cy="808596"/>
          </a:xfrm>
          <a:prstGeom prst="roundRect">
            <a:avLst>
              <a:gd name="adj" fmla="val 50000"/>
            </a:avLst>
          </a:prstGeom>
          <a:gradFill>
            <a:gsLst>
              <a:gs pos="9000">
                <a:srgbClr val="FFFFFF"/>
              </a:gs>
              <a:gs pos="4000">
                <a:schemeClr val="accent6">
                  <a:lumMod val="20000"/>
                  <a:lumOff val="80000"/>
                </a:schemeClr>
              </a:gs>
              <a:gs pos="100000">
                <a:srgbClr val="0070C0"/>
              </a:gs>
              <a:gs pos="94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টিস্যুর প্রধান কাজ কী ?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84284" y="4923909"/>
            <a:ext cx="11423432" cy="1216062"/>
          </a:xfrm>
          <a:prstGeom prst="roundRect">
            <a:avLst>
              <a:gd name="adj" fmla="val 28948"/>
            </a:avLst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 দেহকে দৃঢ়তা প্রদান, পানি ও খনিজ লবন পরিবহন করা 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15926" y="468647"/>
            <a:ext cx="2458605" cy="685800"/>
          </a:xfrm>
          <a:prstGeom prst="roundRect">
            <a:avLst>
              <a:gd name="adj" fmla="val 28948"/>
            </a:avLst>
          </a:pr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কোলেনকাইমা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35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4" presetClass="exit" presetSubtype="1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20" dur="7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12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53" presetClass="exit" presetSubtype="54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1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" grpId="1" animBg="1"/>
          <p:bldP spid="15" grpId="0" animBg="1"/>
          <p:bldP spid="15" grpId="1" animBg="1"/>
          <p:bldP spid="16" grpId="0" animBg="1"/>
          <p:bldP spid="16" grpId="1" animBg="1"/>
          <p:bldP spid="1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4" presetClass="exit" presetSubtype="1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20" dur="7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12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53" presetClass="exit" presetSubtype="54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1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" grpId="1" animBg="1"/>
          <p:bldP spid="15" grpId="0" animBg="1"/>
          <p:bldP spid="15" grpId="1" animBg="1"/>
          <p:bldP spid="16" grpId="0" animBg="1"/>
          <p:bldP spid="16" grpId="1" animBg="1"/>
          <p:bldP spid="17" grpId="0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066800"/>
            <a:ext cx="7504043" cy="77724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-533400" y="-89361"/>
            <a:ext cx="13030200" cy="6881393"/>
            <a:chOff x="-533400" y="-23393"/>
            <a:chExt cx="13030200" cy="688139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533400" y="6422864"/>
              <a:ext cx="13030200" cy="351628"/>
            </a:xfrm>
            <a:prstGeom prst="rect">
              <a:avLst/>
            </a:prstGeom>
          </p:spPr>
        </p:pic>
        <p:sp>
          <p:nvSpPr>
            <p:cNvPr id="6" name="Frame 5"/>
            <p:cNvSpPr/>
            <p:nvPr/>
          </p:nvSpPr>
          <p:spPr>
            <a:xfrm>
              <a:off x="0" y="-23393"/>
              <a:ext cx="12192000" cy="6881393"/>
            </a:xfrm>
            <a:prstGeom prst="frame">
              <a:avLst>
                <a:gd name="adj1" fmla="val 1729"/>
              </a:avLst>
            </a:prstGeom>
            <a:gradFill flip="none" rotWithShape="1">
              <a:gsLst>
                <a:gs pos="18803">
                  <a:srgbClr val="CEF50B">
                    <a:alpha val="80000"/>
                  </a:srgbClr>
                </a:gs>
                <a:gs pos="79866">
                  <a:srgbClr val="CEF50B"/>
                </a:gs>
                <a:gs pos="36000">
                  <a:srgbClr val="5BCF31"/>
                </a:gs>
                <a:gs pos="95302">
                  <a:srgbClr val="CEF50B"/>
                </a:gs>
                <a:gs pos="51000">
                  <a:srgbClr val="CEF50B"/>
                </a:gs>
                <a:gs pos="93000">
                  <a:srgbClr val="24A8B1"/>
                </a:gs>
                <a:gs pos="7000">
                  <a:srgbClr val="00B050"/>
                </a:gs>
                <a:gs pos="71000">
                  <a:srgbClr val="00B050"/>
                </a:gs>
              </a:gsLst>
              <a:lin ang="189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extrusionH="127000" contourW="12700" prstMaterial="matte">
              <a:bevelT w="63500" h="50800" prst="angle"/>
              <a:bevelB w="812800" h="77724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323021" y="291630"/>
            <a:ext cx="11277600" cy="685800"/>
          </a:xfrm>
          <a:prstGeom prst="roundRect">
            <a:avLst>
              <a:gd name="adj" fmla="val 28948"/>
            </a:avLst>
          </a:prstGeom>
          <a:noFill/>
          <a:ln w="57150">
            <a:solidFill>
              <a:schemeClr val="accent6">
                <a:lumMod val="20000"/>
                <a:lumOff val="8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টিস্যুর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বৈশিষ্ট্যগুলো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Untitled 22_360p_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342321" y="1219200"/>
            <a:ext cx="72390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19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069">
              <a:schemeClr val="bg1"/>
            </a:gs>
            <a:gs pos="97000">
              <a:srgbClr val="FEF5FD"/>
            </a:gs>
            <a:gs pos="2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06521" y="352818"/>
            <a:ext cx="5163199" cy="31910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1921" y="6286656"/>
            <a:ext cx="1910208" cy="365125"/>
          </a:xfrm>
        </p:spPr>
        <p:txBody>
          <a:bodyPr/>
          <a:lstStyle/>
          <a:p>
            <a:fld id="{DB7B768E-5AAE-4ABB-881A-911B32F5ADDB}" type="datetime1">
              <a:rPr lang="en-US" smtClean="0"/>
              <a:t>2/24/2021</a:t>
            </a:fld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686153" y="1053676"/>
            <a:ext cx="3716215" cy="919843"/>
          </a:xfrm>
          <a:prstGeom prst="roundRect">
            <a:avLst>
              <a:gd name="adj" fmla="val 14694"/>
            </a:avLst>
          </a:prstGeom>
          <a:gradFill>
            <a:gsLst>
              <a:gs pos="26000">
                <a:srgbClr val="FEFBFE"/>
              </a:gs>
              <a:gs pos="91000">
                <a:srgbClr val="FEF9FE">
                  <a:alpha val="38000"/>
                </a:srgbClr>
              </a:gs>
              <a:gs pos="55000">
                <a:schemeClr val="bg1"/>
              </a:gs>
              <a:gs pos="100000">
                <a:srgbClr val="FBE6F9"/>
              </a:gs>
            </a:gsLst>
            <a:lin ang="5400000" scaled="1"/>
          </a:gradFill>
          <a:ln>
            <a:noFill/>
          </a:ln>
          <a:scene3d>
            <a:camera prst="orthographicFront"/>
            <a:lightRig rig="sunse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483473" y="1036743"/>
            <a:ext cx="405360" cy="942219"/>
          </a:xfrm>
          <a:prstGeom prst="round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95977" y="3802629"/>
            <a:ext cx="2280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646" y="5085040"/>
            <a:ext cx="10284073" cy="646331"/>
          </a:xfrm>
          <a:prstGeom prst="rect">
            <a:avLst/>
          </a:prstGeom>
          <a:solidFill>
            <a:schemeClr val="bg1"/>
          </a:solidFill>
          <a:ln>
            <a:solidFill>
              <a:srgbClr val="F117C7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C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টিস্যুগুলোর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বোর্ডে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34133" y="4139739"/>
            <a:ext cx="769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59344" y="4158481"/>
            <a:ext cx="769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-533400" y="-89361"/>
            <a:ext cx="13030200" cy="6881393"/>
            <a:chOff x="-533400" y="-23393"/>
            <a:chExt cx="13030200" cy="6881393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533400" y="6422864"/>
              <a:ext cx="13030200" cy="351628"/>
            </a:xfrm>
            <a:prstGeom prst="rect">
              <a:avLst/>
            </a:prstGeom>
          </p:spPr>
        </p:pic>
        <p:sp>
          <p:nvSpPr>
            <p:cNvPr id="14" name="Frame 13"/>
            <p:cNvSpPr/>
            <p:nvPr/>
          </p:nvSpPr>
          <p:spPr>
            <a:xfrm>
              <a:off x="0" y="-23393"/>
              <a:ext cx="12192000" cy="6881393"/>
            </a:xfrm>
            <a:prstGeom prst="frame">
              <a:avLst>
                <a:gd name="adj1" fmla="val 1729"/>
              </a:avLst>
            </a:prstGeom>
            <a:gradFill flip="none" rotWithShape="1">
              <a:gsLst>
                <a:gs pos="18803">
                  <a:srgbClr val="CEF50B">
                    <a:alpha val="80000"/>
                  </a:srgbClr>
                </a:gs>
                <a:gs pos="79866">
                  <a:srgbClr val="CEF50B"/>
                </a:gs>
                <a:gs pos="36000">
                  <a:srgbClr val="5BCF31"/>
                </a:gs>
                <a:gs pos="95302">
                  <a:srgbClr val="CEF50B"/>
                </a:gs>
                <a:gs pos="51000">
                  <a:srgbClr val="CEF50B"/>
                </a:gs>
                <a:gs pos="93000">
                  <a:srgbClr val="24A8B1"/>
                </a:gs>
                <a:gs pos="7000">
                  <a:srgbClr val="00B050"/>
                </a:gs>
                <a:gs pos="71000">
                  <a:srgbClr val="00B050"/>
                </a:gs>
              </a:gsLst>
              <a:lin ang="189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extrusionH="127000" contourW="12700" prstMaterial="matte">
              <a:bevelT w="63500" h="50800" prst="angle"/>
              <a:bevelB w="812800" h="77724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818" y="2115953"/>
            <a:ext cx="573074" cy="20237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771994" y="4107764"/>
            <a:ext cx="769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 descr="Screen Clippin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4960" y="2305024"/>
            <a:ext cx="1676400" cy="180642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7127216">
            <a:off x="2529912" y="2404036"/>
            <a:ext cx="1821866" cy="160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61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/>
      <p:bldP spid="17" grpId="0" animBg="1"/>
      <p:bldP spid="23" grpId="0"/>
      <p:bldP spid="24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803">
              <a:schemeClr val="bg1"/>
            </a:gs>
            <a:gs pos="82000">
              <a:schemeClr val="bg1"/>
            </a:gs>
            <a:gs pos="0">
              <a:srgbClr val="D0CADD"/>
            </a:gs>
            <a:gs pos="100000">
              <a:srgbClr val="FEF0F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-581340" y="778455"/>
                <a:ext cx="9569861" cy="1323439"/>
              </a:xfrm>
              <a:prstGeom prst="rect">
                <a:avLst/>
              </a:prstGeom>
              <a:noFill/>
              <a:effectLst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571500" indent="-571500" algn="ctr">
                  <a:buFont typeface="Wingdings" panose="05000000000000000000" pitchFamily="2" charset="2"/>
                  <a:buChar char="q"/>
                </a:pPr>
                <a:r>
                  <a:rPr lang="bn-IN" sz="4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NikoshBAN" panose="02000000000000000000" pitchFamily="2" charset="0"/>
                  </a:rPr>
                  <a:t> </a:t>
                </a:r>
                <a:r>
                  <a:rPr lang="bn-BD" sz="4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এ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কগুচ্ছ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কোষ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যদি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একই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স্থান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হতে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উৎপত্তি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হয়ে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3600" b="0" i="1" dirty="0" smtClean="0">
                  <a:solidFill>
                    <a:schemeClr val="tx1"/>
                  </a:solidFill>
                  <a:latin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একই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কাজ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করে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তাকে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81340" y="778455"/>
                <a:ext cx="9569861" cy="1323439"/>
              </a:xfrm>
              <a:prstGeom prst="rect">
                <a:avLst/>
              </a:prstGeom>
              <a:blipFill rotWithShape="0">
                <a:blip r:embed="rId5"/>
                <a:stretch>
                  <a:fillRect t="-9677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>
          <a:xfrm>
            <a:off x="4700922" y="147369"/>
            <a:ext cx="2521170" cy="651931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6AD36AD-BB8B-4544-93F7-5BA5E2E89C50}" type="datetime1">
              <a:rPr lang="en-US" smtClean="0">
                <a:solidFill>
                  <a:schemeClr val="tx1"/>
                </a:solidFill>
              </a:rPr>
              <a:t>2/24/2021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00" y="6321463"/>
            <a:ext cx="22098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Abdul </a:t>
            </a:r>
            <a:r>
              <a:rPr lang="en-US" dirty="0" err="1" smtClean="0">
                <a:solidFill>
                  <a:schemeClr val="tx1"/>
                </a:solidFill>
              </a:rPr>
              <a:t>Mazid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851" y="1125122"/>
            <a:ext cx="3655965" cy="1085918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691890" y="2246393"/>
            <a:ext cx="2913647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কোষ বলে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73250" y="2252052"/>
            <a:ext cx="4059697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টিস্যু বলে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2086" y="2795587"/>
            <a:ext cx="445460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প্যারেনকাইমা বলে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21325" y="2794958"/>
            <a:ext cx="3694548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ক্লোরেনকাইমা বলে।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-152400" y="3713845"/>
            <a:ext cx="7138947" cy="707886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কোন টিস্যুর কোষ শক্ত ও লম্বা ?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6088" y="4632615"/>
            <a:ext cx="4523828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প্যারেনকাইমা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59636" y="4694916"/>
            <a:ext cx="42672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কোলেনকাইমা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-45502" y="5274425"/>
            <a:ext cx="4792225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স্ক্লেরেনকাইমা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73250" y="5295108"/>
            <a:ext cx="42672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অ্যারেনকাইমা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153957"/>
            <a:ext cx="3758865" cy="1083926"/>
          </a:xfrm>
          <a:prstGeom prst="rect">
            <a:avLst/>
          </a:prstGeom>
          <a:noFill/>
        </p:spPr>
      </p:pic>
      <p:sp>
        <p:nvSpPr>
          <p:cNvPr id="31" name="Right Arrow 30"/>
          <p:cNvSpPr/>
          <p:nvPr/>
        </p:nvSpPr>
        <p:spPr>
          <a:xfrm rot="8226971">
            <a:off x="7265828" y="5543355"/>
            <a:ext cx="762000" cy="427804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069990" y="6013518"/>
            <a:ext cx="8624672" cy="584775"/>
          </a:xfrm>
          <a:prstGeom prst="rect">
            <a:avLst/>
          </a:prstGeom>
          <a:noFill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উত্তর পেতে হলে অপসনের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ক,খ,গ,ঘ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ঘরে ক্লিক ক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-533400" y="-89361"/>
            <a:ext cx="13030200" cy="6881393"/>
            <a:chOff x="-533400" y="-23393"/>
            <a:chExt cx="13030200" cy="6881393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533400" y="6422864"/>
              <a:ext cx="13030200" cy="351628"/>
            </a:xfrm>
            <a:prstGeom prst="rect">
              <a:avLst/>
            </a:prstGeom>
          </p:spPr>
        </p:pic>
        <p:sp>
          <p:nvSpPr>
            <p:cNvPr id="35" name="Frame 34"/>
            <p:cNvSpPr/>
            <p:nvPr/>
          </p:nvSpPr>
          <p:spPr>
            <a:xfrm>
              <a:off x="0" y="-23393"/>
              <a:ext cx="12192000" cy="6881393"/>
            </a:xfrm>
            <a:prstGeom prst="frame">
              <a:avLst>
                <a:gd name="adj1" fmla="val 1729"/>
              </a:avLst>
            </a:prstGeom>
            <a:gradFill flip="none" rotWithShape="1">
              <a:gsLst>
                <a:gs pos="18803">
                  <a:srgbClr val="CEF50B">
                    <a:alpha val="80000"/>
                  </a:srgbClr>
                </a:gs>
                <a:gs pos="79866">
                  <a:srgbClr val="CEF50B"/>
                </a:gs>
                <a:gs pos="36000">
                  <a:srgbClr val="5BCF31"/>
                </a:gs>
                <a:gs pos="95302">
                  <a:srgbClr val="CEF50B"/>
                </a:gs>
                <a:gs pos="51000">
                  <a:srgbClr val="CEF50B"/>
                </a:gs>
                <a:gs pos="93000">
                  <a:srgbClr val="24A8B1"/>
                </a:gs>
                <a:gs pos="7000">
                  <a:srgbClr val="00B050"/>
                </a:gs>
                <a:gs pos="71000">
                  <a:srgbClr val="00B050"/>
                </a:gs>
              </a:gsLst>
              <a:lin ang="189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extrusionH="127000" contourW="12700" prstMaterial="matte">
              <a:bevelT w="63500" h="50800" prst="angle"/>
              <a:bevelB w="812800" h="77724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612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EF0FC"/>
            </a:gs>
            <a:gs pos="12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107321" y="454287"/>
            <a:ext cx="4430485" cy="682947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07321" y="411573"/>
            <a:ext cx="299296" cy="770409"/>
          </a:xfrm>
          <a:prstGeom prst="roundRect">
            <a:avLst/>
          </a:prstGeom>
          <a:solidFill>
            <a:srgbClr val="CCFF66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6AD36AD-BB8B-4544-93F7-5BA5E2E89C50}" type="datetime1">
              <a:rPr lang="en-US" smtClean="0">
                <a:solidFill>
                  <a:schemeClr val="tx1"/>
                </a:solidFill>
              </a:rPr>
              <a:t>2/24/2021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00" y="6321463"/>
            <a:ext cx="22098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Abdul </a:t>
            </a:r>
            <a:r>
              <a:rPr lang="en-US" dirty="0" err="1" smtClean="0">
                <a:solidFill>
                  <a:schemeClr val="tx1"/>
                </a:solidFill>
              </a:rPr>
              <a:t>Mazid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6883" y="2928404"/>
            <a:ext cx="6982191" cy="646331"/>
          </a:xfrm>
          <a:prstGeom prst="rect">
            <a:avLst/>
          </a:prstGeom>
          <a:noFill/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টিস্যুর কোষগুলো--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0023" y="3728171"/>
            <a:ext cx="6553200" cy="646331"/>
          </a:xfrm>
          <a:prstGeom prst="rect">
            <a:avLst/>
          </a:prstGeom>
          <a:noFill/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লিগনিনযুক্ত, প্রোটোপ্লাজম বিহীন। 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0023" y="4450504"/>
            <a:ext cx="7086600" cy="646331"/>
          </a:xfrm>
          <a:prstGeom prst="rect">
            <a:avLst/>
          </a:prstGeom>
          <a:noFill/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ii.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প্রাচীর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পুরো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লম্বা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3581" y="5151848"/>
            <a:ext cx="6023420" cy="646331"/>
          </a:xfrm>
          <a:prstGeom prst="rect">
            <a:avLst/>
          </a:prstGeom>
          <a:noFill/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iii.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 সঞ্চয় করা প্রধান কাজ।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74476" y="2367820"/>
            <a:ext cx="3804600" cy="584775"/>
          </a:xfrm>
          <a:prstGeom prst="rect">
            <a:avLst/>
          </a:prstGeom>
          <a:noFill/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ii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74476" y="1707040"/>
            <a:ext cx="3804600" cy="646331"/>
          </a:xfrm>
          <a:prstGeom prst="rect">
            <a:avLst/>
          </a:prstGeom>
          <a:noFill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990" y="2331708"/>
            <a:ext cx="965015" cy="53383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7474476" y="2922932"/>
            <a:ext cx="3804600" cy="584775"/>
          </a:xfrm>
          <a:prstGeom prst="rect">
            <a:avLst/>
          </a:prstGeom>
          <a:noFill/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iii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74476" y="3497336"/>
            <a:ext cx="3804600" cy="584775"/>
          </a:xfrm>
          <a:prstGeom prst="rect">
            <a:avLst/>
          </a:prstGeom>
          <a:noFill/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ii, iii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74476" y="4071740"/>
            <a:ext cx="3804600" cy="584775"/>
          </a:xfrm>
          <a:prstGeom prst="rect">
            <a:avLst/>
          </a:prstGeom>
          <a:noFill/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(ঘ)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ii, ও iii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152" y="302043"/>
            <a:ext cx="4232896" cy="11685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29" name="TextBox 28"/>
          <p:cNvSpPr txBox="1"/>
          <p:nvPr/>
        </p:nvSpPr>
        <p:spPr>
          <a:xfrm>
            <a:off x="2132224" y="6001708"/>
            <a:ext cx="8624672" cy="584775"/>
          </a:xfrm>
          <a:prstGeom prst="rect">
            <a:avLst/>
          </a:prstGeom>
          <a:noFill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উত্তর পেতে হলে অপসনের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ক,খ,গ,ঘ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ঘরে ক্লিক ক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ight Arrow 29"/>
          <p:cNvSpPr/>
          <p:nvPr/>
        </p:nvSpPr>
        <p:spPr>
          <a:xfrm rot="8226971">
            <a:off x="7265828" y="5543355"/>
            <a:ext cx="762000" cy="427804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-533400" y="-89361"/>
            <a:ext cx="13030200" cy="6881393"/>
            <a:chOff x="-533400" y="-23393"/>
            <a:chExt cx="13030200" cy="6881393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533400" y="6422864"/>
              <a:ext cx="13030200" cy="351628"/>
            </a:xfrm>
            <a:prstGeom prst="rect">
              <a:avLst/>
            </a:prstGeom>
          </p:spPr>
        </p:pic>
        <p:sp>
          <p:nvSpPr>
            <p:cNvPr id="33" name="Frame 32"/>
            <p:cNvSpPr/>
            <p:nvPr/>
          </p:nvSpPr>
          <p:spPr>
            <a:xfrm>
              <a:off x="0" y="-23393"/>
              <a:ext cx="12192000" cy="6881393"/>
            </a:xfrm>
            <a:prstGeom prst="frame">
              <a:avLst>
                <a:gd name="adj1" fmla="val 1729"/>
              </a:avLst>
            </a:prstGeom>
            <a:gradFill flip="none" rotWithShape="1">
              <a:gsLst>
                <a:gs pos="18803">
                  <a:srgbClr val="CEF50B">
                    <a:alpha val="80000"/>
                  </a:srgbClr>
                </a:gs>
                <a:gs pos="79866">
                  <a:srgbClr val="CEF50B"/>
                </a:gs>
                <a:gs pos="36000">
                  <a:srgbClr val="5BCF31"/>
                </a:gs>
                <a:gs pos="95302">
                  <a:srgbClr val="CEF50B"/>
                </a:gs>
                <a:gs pos="51000">
                  <a:srgbClr val="CEF50B"/>
                </a:gs>
                <a:gs pos="93000">
                  <a:srgbClr val="24A8B1"/>
                </a:gs>
                <a:gs pos="7000">
                  <a:srgbClr val="00B050"/>
                </a:gs>
                <a:gs pos="71000">
                  <a:srgbClr val="00B050"/>
                </a:gs>
              </a:gsLst>
              <a:lin ang="189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extrusionH="127000" contourW="12700" prstMaterial="matte">
              <a:bevelT w="63500" h="50800" prst="angle"/>
              <a:bevelB w="812800" h="77724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34" name="Picture 33" descr="Screen Clippi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610" y="1207672"/>
            <a:ext cx="2164368" cy="159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5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rgbClr val="F3FAEB"/>
            </a:gs>
            <a:gs pos="81000">
              <a:srgbClr val="FCFEFA"/>
            </a:gs>
            <a:gs pos="16000">
              <a:schemeClr val="bg1"/>
            </a:gs>
            <a:gs pos="0">
              <a:srgbClr val="EEF8E4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0" y="381702"/>
            <a:ext cx="4114800" cy="1325563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n-BD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    </a:t>
            </a:r>
            <a:r>
              <a:rPr lang="en-US" b="1" spc="50" dirty="0" err="1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প্রশ্নোত্তর</a:t>
            </a:r>
            <a:r>
              <a:rPr lang="en-US" b="1" spc="5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spc="5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পর্ব</a:t>
            </a:r>
            <a:endParaRPr lang="en-US" b="1" spc="50" dirty="0">
              <a:ln w="1143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863070"/>
            <a:ext cx="1435395" cy="2057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90800" y="3920470"/>
            <a:ext cx="6350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পারো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D36AD-BB8B-4544-93F7-5BA5E2E89C50}" type="datetime1">
              <a:rPr lang="en-US" smtClean="0"/>
              <a:t>2/24/2021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763000" y="6356350"/>
            <a:ext cx="3124200" cy="267851"/>
          </a:xfrm>
        </p:spPr>
        <p:txBody>
          <a:bodyPr/>
          <a:lstStyle/>
          <a:p>
            <a:r>
              <a:rPr lang="en-US" dirty="0" smtClean="0"/>
              <a:t>Abdul </a:t>
            </a:r>
            <a:r>
              <a:rPr lang="en-US" dirty="0" err="1" smtClean="0"/>
              <a:t>Mazid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-533400" y="-89361"/>
            <a:ext cx="13030200" cy="6881393"/>
            <a:chOff x="-533400" y="-23393"/>
            <a:chExt cx="13030200" cy="688139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533400" y="6422864"/>
              <a:ext cx="13030200" cy="351628"/>
            </a:xfrm>
            <a:prstGeom prst="rect">
              <a:avLst/>
            </a:prstGeom>
          </p:spPr>
        </p:pic>
        <p:sp>
          <p:nvSpPr>
            <p:cNvPr id="9" name="Frame 8"/>
            <p:cNvSpPr/>
            <p:nvPr/>
          </p:nvSpPr>
          <p:spPr>
            <a:xfrm>
              <a:off x="0" y="-23393"/>
              <a:ext cx="12192000" cy="6881393"/>
            </a:xfrm>
            <a:prstGeom prst="frame">
              <a:avLst>
                <a:gd name="adj1" fmla="val 1729"/>
              </a:avLst>
            </a:prstGeom>
            <a:gradFill flip="none" rotWithShape="1">
              <a:gsLst>
                <a:gs pos="18803">
                  <a:srgbClr val="CEF50B">
                    <a:alpha val="80000"/>
                  </a:srgbClr>
                </a:gs>
                <a:gs pos="79866">
                  <a:srgbClr val="CEF50B"/>
                </a:gs>
                <a:gs pos="36000">
                  <a:srgbClr val="5BCF31"/>
                </a:gs>
                <a:gs pos="95302">
                  <a:srgbClr val="CEF50B"/>
                </a:gs>
                <a:gs pos="51000">
                  <a:srgbClr val="CEF50B"/>
                </a:gs>
                <a:gs pos="93000">
                  <a:srgbClr val="24A8B1"/>
                </a:gs>
                <a:gs pos="7000">
                  <a:srgbClr val="00B050"/>
                </a:gs>
                <a:gs pos="71000">
                  <a:srgbClr val="00B050"/>
                </a:gs>
              </a:gsLst>
              <a:lin ang="189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extrusionH="127000" contourW="12700" prstMaterial="matte">
              <a:bevelT w="63500" h="50800" prst="angle"/>
              <a:bevelB w="812800" h="77724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07202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60304" y="381000"/>
            <a:ext cx="457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4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 শব্দ সমূহঃ </a:t>
            </a:r>
            <a:endParaRPr lang="en-US" sz="3600" b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41104" y="1366176"/>
            <a:ext cx="3505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ভাজক টিস্যু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 স্থায়ী টিস্যু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ক্লোরেনকাইমা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অ্যারেনকাইমা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প্যারেনকাইমা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কোলেনকাইমা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স্ক্ল্বেরেনকাইমা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533400" y="-89361"/>
            <a:ext cx="13030200" cy="6881393"/>
            <a:chOff x="-533400" y="-23393"/>
            <a:chExt cx="13030200" cy="688139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533400" y="6422864"/>
              <a:ext cx="13030200" cy="351628"/>
            </a:xfrm>
            <a:prstGeom prst="rect">
              <a:avLst/>
            </a:prstGeom>
          </p:spPr>
        </p:pic>
        <p:sp>
          <p:nvSpPr>
            <p:cNvPr id="9" name="Frame 8"/>
            <p:cNvSpPr/>
            <p:nvPr/>
          </p:nvSpPr>
          <p:spPr>
            <a:xfrm>
              <a:off x="0" y="-23393"/>
              <a:ext cx="12192000" cy="6881393"/>
            </a:xfrm>
            <a:prstGeom prst="frame">
              <a:avLst>
                <a:gd name="adj1" fmla="val 1729"/>
              </a:avLst>
            </a:prstGeom>
            <a:gradFill flip="none" rotWithShape="1">
              <a:gsLst>
                <a:gs pos="18803">
                  <a:srgbClr val="CEF50B">
                    <a:alpha val="80000"/>
                  </a:srgbClr>
                </a:gs>
                <a:gs pos="79866">
                  <a:srgbClr val="CEF50B"/>
                </a:gs>
                <a:gs pos="36000">
                  <a:srgbClr val="5BCF31"/>
                </a:gs>
                <a:gs pos="95302">
                  <a:srgbClr val="CEF50B"/>
                </a:gs>
                <a:gs pos="51000">
                  <a:srgbClr val="CEF50B"/>
                </a:gs>
                <a:gs pos="93000">
                  <a:srgbClr val="24A8B1"/>
                </a:gs>
                <a:gs pos="7000">
                  <a:srgbClr val="00B050"/>
                </a:gs>
                <a:gs pos="71000">
                  <a:srgbClr val="00B050"/>
                </a:gs>
              </a:gsLst>
              <a:lin ang="189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extrusionH="127000" contourW="12700" prstMaterial="matte">
              <a:bevelT w="63500" h="50800" prst="angle"/>
              <a:bevelB w="812800" h="77724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447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2000">
              <a:schemeClr val="bg1"/>
            </a:gs>
            <a:gs pos="100000">
              <a:srgbClr val="F0F7EC"/>
            </a:gs>
            <a:gs pos="2500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052" y="1349335"/>
            <a:ext cx="1366491" cy="143333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5" name="TextBox 24"/>
          <p:cNvSpPr txBox="1"/>
          <p:nvPr/>
        </p:nvSpPr>
        <p:spPr>
          <a:xfrm>
            <a:off x="6096000" y="3234229"/>
            <a:ext cx="55510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জীববিজ্ঞান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(জীবকোষ ও টিস্যু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 উদ্ভিদ টিস্যু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৪৫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22" name="Freeform: Shape 27">
            <a:extLst>
              <a:ext uri="{FF2B5EF4-FFF2-40B4-BE49-F238E27FC236}">
                <a16:creationId xmlns:a16="http://schemas.microsoft.com/office/drawing/2014/main" xmlns="" id="{14B826B0-F182-4666-AB05-258971549B94}"/>
              </a:ext>
            </a:extLst>
          </p:cNvPr>
          <p:cNvSpPr/>
          <p:nvPr/>
        </p:nvSpPr>
        <p:spPr>
          <a:xfrm>
            <a:off x="7917589" y="1011414"/>
            <a:ext cx="2021758" cy="2109171"/>
          </a:xfrm>
          <a:custGeom>
            <a:avLst/>
            <a:gdLst>
              <a:gd name="connsiteX0" fmla="*/ 3339117 w 6018698"/>
              <a:gd name="connsiteY0" fmla="*/ 0 h 6060816"/>
              <a:gd name="connsiteX1" fmla="*/ 3983771 w 6018698"/>
              <a:gd name="connsiteY1" fmla="*/ 845913 h 6060816"/>
              <a:gd name="connsiteX2" fmla="*/ 3983772 w 6018698"/>
              <a:gd name="connsiteY2" fmla="*/ 845913 h 6060816"/>
              <a:gd name="connsiteX3" fmla="*/ 5220277 w 6018698"/>
              <a:gd name="connsiteY3" fmla="*/ 2468453 h 6060816"/>
              <a:gd name="connsiteX4" fmla="*/ 5220277 w 6018698"/>
              <a:gd name="connsiteY4" fmla="*/ 2468452 h 6060816"/>
              <a:gd name="connsiteX5" fmla="*/ 6018698 w 6018698"/>
              <a:gd name="connsiteY5" fmla="*/ 3516138 h 6060816"/>
              <a:gd name="connsiteX6" fmla="*/ 5220277 w 6018698"/>
              <a:gd name="connsiteY6" fmla="*/ 4124600 h 6060816"/>
              <a:gd name="connsiteX7" fmla="*/ 5220277 w 6018698"/>
              <a:gd name="connsiteY7" fmla="*/ 4124601 h 6060816"/>
              <a:gd name="connsiteX8" fmla="*/ 3789586 w 6018698"/>
              <a:gd name="connsiteY8" fmla="*/ 5214903 h 6060816"/>
              <a:gd name="connsiteX9" fmla="*/ 2679581 w 6018698"/>
              <a:gd name="connsiteY9" fmla="*/ 6060816 h 6060816"/>
              <a:gd name="connsiteX10" fmla="*/ 2034927 w 6018698"/>
              <a:gd name="connsiteY10" fmla="*/ 5214903 h 6060816"/>
              <a:gd name="connsiteX11" fmla="*/ 2034926 w 6018698"/>
              <a:gd name="connsiteY11" fmla="*/ 5214903 h 6060816"/>
              <a:gd name="connsiteX12" fmla="*/ 798420 w 6018698"/>
              <a:gd name="connsiteY12" fmla="*/ 3592363 h 6060816"/>
              <a:gd name="connsiteX13" fmla="*/ 798420 w 6018698"/>
              <a:gd name="connsiteY13" fmla="*/ 3592362 h 6060816"/>
              <a:gd name="connsiteX14" fmla="*/ 0 w 6018698"/>
              <a:gd name="connsiteY14" fmla="*/ 2544677 h 6060816"/>
              <a:gd name="connsiteX15" fmla="*/ 798421 w 6018698"/>
              <a:gd name="connsiteY15" fmla="*/ 1936216 h 6060816"/>
              <a:gd name="connsiteX16" fmla="*/ 798421 w 6018698"/>
              <a:gd name="connsiteY16" fmla="*/ 2479993 h 6060816"/>
              <a:gd name="connsiteX17" fmla="*/ 606148 w 6018698"/>
              <a:gd name="connsiteY17" fmla="*/ 2626520 h 6060816"/>
              <a:gd name="connsiteX18" fmla="*/ 798421 w 6018698"/>
              <a:gd name="connsiteY18" fmla="*/ 2878820 h 6060816"/>
              <a:gd name="connsiteX19" fmla="*/ 798421 w 6018698"/>
              <a:gd name="connsiteY19" fmla="*/ 2878822 h 6060816"/>
              <a:gd name="connsiteX20" fmla="*/ 2578704 w 6018698"/>
              <a:gd name="connsiteY20" fmla="*/ 5214903 h 6060816"/>
              <a:gd name="connsiteX21" fmla="*/ 2578705 w 6018698"/>
              <a:gd name="connsiteY21" fmla="*/ 5214903 h 6060816"/>
              <a:gd name="connsiteX22" fmla="*/ 2761424 w 6018698"/>
              <a:gd name="connsiteY22" fmla="*/ 5454667 h 6060816"/>
              <a:gd name="connsiteX23" fmla="*/ 3076042 w 6018698"/>
              <a:gd name="connsiteY23" fmla="*/ 5214903 h 6060816"/>
              <a:gd name="connsiteX24" fmla="*/ 5220277 w 6018698"/>
              <a:gd name="connsiteY24" fmla="*/ 3580824 h 6060816"/>
              <a:gd name="connsiteX25" fmla="*/ 5220277 w 6018698"/>
              <a:gd name="connsiteY25" fmla="*/ 3580823 h 6060816"/>
              <a:gd name="connsiteX26" fmla="*/ 5412550 w 6018698"/>
              <a:gd name="connsiteY26" fmla="*/ 3434295 h 6060816"/>
              <a:gd name="connsiteX27" fmla="*/ 5220277 w 6018698"/>
              <a:gd name="connsiteY27" fmla="*/ 3181995 h 6060816"/>
              <a:gd name="connsiteX28" fmla="*/ 5220277 w 6018698"/>
              <a:gd name="connsiteY28" fmla="*/ 3181996 h 6060816"/>
              <a:gd name="connsiteX29" fmla="*/ 3439994 w 6018698"/>
              <a:gd name="connsiteY29" fmla="*/ 845913 h 6060816"/>
              <a:gd name="connsiteX30" fmla="*/ 3439993 w 6018698"/>
              <a:gd name="connsiteY30" fmla="*/ 845913 h 6060816"/>
              <a:gd name="connsiteX31" fmla="*/ 3257273 w 6018698"/>
              <a:gd name="connsiteY31" fmla="*/ 606149 h 6060816"/>
              <a:gd name="connsiteX32" fmla="*/ 2942656 w 6018698"/>
              <a:gd name="connsiteY32" fmla="*/ 845913 h 6060816"/>
              <a:gd name="connsiteX33" fmla="*/ 2229113 w 6018698"/>
              <a:gd name="connsiteY33" fmla="*/ 845913 h 6060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18698" h="6060816">
                <a:moveTo>
                  <a:pt x="3339117" y="0"/>
                </a:moveTo>
                <a:lnTo>
                  <a:pt x="3983771" y="845913"/>
                </a:lnTo>
                <a:lnTo>
                  <a:pt x="3983772" y="845913"/>
                </a:lnTo>
                <a:lnTo>
                  <a:pt x="5220277" y="2468453"/>
                </a:lnTo>
                <a:lnTo>
                  <a:pt x="5220277" y="2468452"/>
                </a:lnTo>
                <a:lnTo>
                  <a:pt x="6018698" y="3516138"/>
                </a:lnTo>
                <a:lnTo>
                  <a:pt x="5220277" y="4124600"/>
                </a:lnTo>
                <a:lnTo>
                  <a:pt x="5220277" y="4124601"/>
                </a:lnTo>
                <a:lnTo>
                  <a:pt x="3789586" y="5214903"/>
                </a:lnTo>
                <a:lnTo>
                  <a:pt x="2679581" y="6060816"/>
                </a:lnTo>
                <a:lnTo>
                  <a:pt x="2034927" y="5214903"/>
                </a:lnTo>
                <a:lnTo>
                  <a:pt x="2034926" y="5214903"/>
                </a:lnTo>
                <a:lnTo>
                  <a:pt x="798420" y="3592363"/>
                </a:lnTo>
                <a:lnTo>
                  <a:pt x="798420" y="3592362"/>
                </a:lnTo>
                <a:lnTo>
                  <a:pt x="0" y="2544677"/>
                </a:lnTo>
                <a:lnTo>
                  <a:pt x="798421" y="1936216"/>
                </a:lnTo>
                <a:lnTo>
                  <a:pt x="798421" y="2479993"/>
                </a:lnTo>
                <a:lnTo>
                  <a:pt x="606148" y="2626520"/>
                </a:lnTo>
                <a:lnTo>
                  <a:pt x="798421" y="2878820"/>
                </a:lnTo>
                <a:lnTo>
                  <a:pt x="798421" y="2878822"/>
                </a:lnTo>
                <a:lnTo>
                  <a:pt x="2578704" y="5214903"/>
                </a:lnTo>
                <a:lnTo>
                  <a:pt x="2578705" y="5214903"/>
                </a:lnTo>
                <a:lnTo>
                  <a:pt x="2761424" y="5454667"/>
                </a:lnTo>
                <a:lnTo>
                  <a:pt x="3076042" y="5214903"/>
                </a:lnTo>
                <a:lnTo>
                  <a:pt x="5220277" y="3580824"/>
                </a:lnTo>
                <a:lnTo>
                  <a:pt x="5220277" y="3580823"/>
                </a:lnTo>
                <a:lnTo>
                  <a:pt x="5412550" y="3434295"/>
                </a:lnTo>
                <a:lnTo>
                  <a:pt x="5220277" y="3181995"/>
                </a:lnTo>
                <a:lnTo>
                  <a:pt x="5220277" y="3181996"/>
                </a:lnTo>
                <a:lnTo>
                  <a:pt x="3439994" y="845913"/>
                </a:lnTo>
                <a:lnTo>
                  <a:pt x="3439993" y="845913"/>
                </a:lnTo>
                <a:lnTo>
                  <a:pt x="3257273" y="606149"/>
                </a:lnTo>
                <a:lnTo>
                  <a:pt x="2942656" y="845913"/>
                </a:lnTo>
                <a:lnTo>
                  <a:pt x="2229113" y="845913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37114" y="1458082"/>
            <a:ext cx="1371599" cy="141869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Freeform: Shape 27">
            <a:extLst>
              <a:ext uri="{FF2B5EF4-FFF2-40B4-BE49-F238E27FC236}">
                <a16:creationId xmlns:a16="http://schemas.microsoft.com/office/drawing/2014/main" xmlns="" id="{14B826B0-F182-4666-AB05-258971549B94}"/>
              </a:ext>
            </a:extLst>
          </p:cNvPr>
          <p:cNvSpPr/>
          <p:nvPr/>
        </p:nvSpPr>
        <p:spPr>
          <a:xfrm>
            <a:off x="2224689" y="1100629"/>
            <a:ext cx="2057401" cy="2133600"/>
          </a:xfrm>
          <a:custGeom>
            <a:avLst/>
            <a:gdLst>
              <a:gd name="connsiteX0" fmla="*/ 3339117 w 6018698"/>
              <a:gd name="connsiteY0" fmla="*/ 0 h 6060816"/>
              <a:gd name="connsiteX1" fmla="*/ 3983771 w 6018698"/>
              <a:gd name="connsiteY1" fmla="*/ 845913 h 6060816"/>
              <a:gd name="connsiteX2" fmla="*/ 3983772 w 6018698"/>
              <a:gd name="connsiteY2" fmla="*/ 845913 h 6060816"/>
              <a:gd name="connsiteX3" fmla="*/ 5220277 w 6018698"/>
              <a:gd name="connsiteY3" fmla="*/ 2468453 h 6060816"/>
              <a:gd name="connsiteX4" fmla="*/ 5220277 w 6018698"/>
              <a:gd name="connsiteY4" fmla="*/ 2468452 h 6060816"/>
              <a:gd name="connsiteX5" fmla="*/ 6018698 w 6018698"/>
              <a:gd name="connsiteY5" fmla="*/ 3516138 h 6060816"/>
              <a:gd name="connsiteX6" fmla="*/ 5220277 w 6018698"/>
              <a:gd name="connsiteY6" fmla="*/ 4124600 h 6060816"/>
              <a:gd name="connsiteX7" fmla="*/ 5220277 w 6018698"/>
              <a:gd name="connsiteY7" fmla="*/ 4124601 h 6060816"/>
              <a:gd name="connsiteX8" fmla="*/ 3789586 w 6018698"/>
              <a:gd name="connsiteY8" fmla="*/ 5214903 h 6060816"/>
              <a:gd name="connsiteX9" fmla="*/ 2679581 w 6018698"/>
              <a:gd name="connsiteY9" fmla="*/ 6060816 h 6060816"/>
              <a:gd name="connsiteX10" fmla="*/ 2034927 w 6018698"/>
              <a:gd name="connsiteY10" fmla="*/ 5214903 h 6060816"/>
              <a:gd name="connsiteX11" fmla="*/ 2034926 w 6018698"/>
              <a:gd name="connsiteY11" fmla="*/ 5214903 h 6060816"/>
              <a:gd name="connsiteX12" fmla="*/ 798420 w 6018698"/>
              <a:gd name="connsiteY12" fmla="*/ 3592363 h 6060816"/>
              <a:gd name="connsiteX13" fmla="*/ 798420 w 6018698"/>
              <a:gd name="connsiteY13" fmla="*/ 3592362 h 6060816"/>
              <a:gd name="connsiteX14" fmla="*/ 0 w 6018698"/>
              <a:gd name="connsiteY14" fmla="*/ 2544677 h 6060816"/>
              <a:gd name="connsiteX15" fmla="*/ 798421 w 6018698"/>
              <a:gd name="connsiteY15" fmla="*/ 1936216 h 6060816"/>
              <a:gd name="connsiteX16" fmla="*/ 798421 w 6018698"/>
              <a:gd name="connsiteY16" fmla="*/ 2479993 h 6060816"/>
              <a:gd name="connsiteX17" fmla="*/ 606148 w 6018698"/>
              <a:gd name="connsiteY17" fmla="*/ 2626520 h 6060816"/>
              <a:gd name="connsiteX18" fmla="*/ 798421 w 6018698"/>
              <a:gd name="connsiteY18" fmla="*/ 2878820 h 6060816"/>
              <a:gd name="connsiteX19" fmla="*/ 798421 w 6018698"/>
              <a:gd name="connsiteY19" fmla="*/ 2878822 h 6060816"/>
              <a:gd name="connsiteX20" fmla="*/ 2578704 w 6018698"/>
              <a:gd name="connsiteY20" fmla="*/ 5214903 h 6060816"/>
              <a:gd name="connsiteX21" fmla="*/ 2578705 w 6018698"/>
              <a:gd name="connsiteY21" fmla="*/ 5214903 h 6060816"/>
              <a:gd name="connsiteX22" fmla="*/ 2761424 w 6018698"/>
              <a:gd name="connsiteY22" fmla="*/ 5454667 h 6060816"/>
              <a:gd name="connsiteX23" fmla="*/ 3076042 w 6018698"/>
              <a:gd name="connsiteY23" fmla="*/ 5214903 h 6060816"/>
              <a:gd name="connsiteX24" fmla="*/ 5220277 w 6018698"/>
              <a:gd name="connsiteY24" fmla="*/ 3580824 h 6060816"/>
              <a:gd name="connsiteX25" fmla="*/ 5220277 w 6018698"/>
              <a:gd name="connsiteY25" fmla="*/ 3580823 h 6060816"/>
              <a:gd name="connsiteX26" fmla="*/ 5412550 w 6018698"/>
              <a:gd name="connsiteY26" fmla="*/ 3434295 h 6060816"/>
              <a:gd name="connsiteX27" fmla="*/ 5220277 w 6018698"/>
              <a:gd name="connsiteY27" fmla="*/ 3181995 h 6060816"/>
              <a:gd name="connsiteX28" fmla="*/ 5220277 w 6018698"/>
              <a:gd name="connsiteY28" fmla="*/ 3181996 h 6060816"/>
              <a:gd name="connsiteX29" fmla="*/ 3439994 w 6018698"/>
              <a:gd name="connsiteY29" fmla="*/ 845913 h 6060816"/>
              <a:gd name="connsiteX30" fmla="*/ 3439993 w 6018698"/>
              <a:gd name="connsiteY30" fmla="*/ 845913 h 6060816"/>
              <a:gd name="connsiteX31" fmla="*/ 3257273 w 6018698"/>
              <a:gd name="connsiteY31" fmla="*/ 606149 h 6060816"/>
              <a:gd name="connsiteX32" fmla="*/ 2942656 w 6018698"/>
              <a:gd name="connsiteY32" fmla="*/ 845913 h 6060816"/>
              <a:gd name="connsiteX33" fmla="*/ 2229113 w 6018698"/>
              <a:gd name="connsiteY33" fmla="*/ 845913 h 6060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18698" h="6060816">
                <a:moveTo>
                  <a:pt x="3339117" y="0"/>
                </a:moveTo>
                <a:lnTo>
                  <a:pt x="3983771" y="845913"/>
                </a:lnTo>
                <a:lnTo>
                  <a:pt x="3983772" y="845913"/>
                </a:lnTo>
                <a:lnTo>
                  <a:pt x="5220277" y="2468453"/>
                </a:lnTo>
                <a:lnTo>
                  <a:pt x="5220277" y="2468452"/>
                </a:lnTo>
                <a:lnTo>
                  <a:pt x="6018698" y="3516138"/>
                </a:lnTo>
                <a:lnTo>
                  <a:pt x="5220277" y="4124600"/>
                </a:lnTo>
                <a:lnTo>
                  <a:pt x="5220277" y="4124601"/>
                </a:lnTo>
                <a:lnTo>
                  <a:pt x="3789586" y="5214903"/>
                </a:lnTo>
                <a:lnTo>
                  <a:pt x="2679581" y="6060816"/>
                </a:lnTo>
                <a:lnTo>
                  <a:pt x="2034927" y="5214903"/>
                </a:lnTo>
                <a:lnTo>
                  <a:pt x="2034926" y="5214903"/>
                </a:lnTo>
                <a:lnTo>
                  <a:pt x="798420" y="3592363"/>
                </a:lnTo>
                <a:lnTo>
                  <a:pt x="798420" y="3592362"/>
                </a:lnTo>
                <a:lnTo>
                  <a:pt x="0" y="2544677"/>
                </a:lnTo>
                <a:lnTo>
                  <a:pt x="798421" y="1936216"/>
                </a:lnTo>
                <a:lnTo>
                  <a:pt x="798421" y="2479993"/>
                </a:lnTo>
                <a:lnTo>
                  <a:pt x="606148" y="2626520"/>
                </a:lnTo>
                <a:lnTo>
                  <a:pt x="798421" y="2878820"/>
                </a:lnTo>
                <a:lnTo>
                  <a:pt x="798421" y="2878822"/>
                </a:lnTo>
                <a:lnTo>
                  <a:pt x="2578704" y="5214903"/>
                </a:lnTo>
                <a:lnTo>
                  <a:pt x="2578705" y="5214903"/>
                </a:lnTo>
                <a:lnTo>
                  <a:pt x="2761424" y="5454667"/>
                </a:lnTo>
                <a:lnTo>
                  <a:pt x="3076042" y="5214903"/>
                </a:lnTo>
                <a:lnTo>
                  <a:pt x="5220277" y="3580824"/>
                </a:lnTo>
                <a:lnTo>
                  <a:pt x="5220277" y="3580823"/>
                </a:lnTo>
                <a:lnTo>
                  <a:pt x="5412550" y="3434295"/>
                </a:lnTo>
                <a:lnTo>
                  <a:pt x="5220277" y="3181995"/>
                </a:lnTo>
                <a:lnTo>
                  <a:pt x="5220277" y="3181996"/>
                </a:lnTo>
                <a:lnTo>
                  <a:pt x="3439994" y="845913"/>
                </a:lnTo>
                <a:lnTo>
                  <a:pt x="3439993" y="845913"/>
                </a:lnTo>
                <a:lnTo>
                  <a:pt x="3257273" y="606149"/>
                </a:lnTo>
                <a:lnTo>
                  <a:pt x="2942656" y="845913"/>
                </a:lnTo>
                <a:lnTo>
                  <a:pt x="2229113" y="845913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6297386" y="1824415"/>
            <a:ext cx="0" cy="365760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6221186" y="1624920"/>
            <a:ext cx="152400" cy="3048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221186" y="5376710"/>
            <a:ext cx="152400" cy="3048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449786" y="1976815"/>
            <a:ext cx="0" cy="365760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6373586" y="1777320"/>
            <a:ext cx="152400" cy="3048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373586" y="5529110"/>
            <a:ext cx="152400" cy="3048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6144986" y="1630643"/>
            <a:ext cx="0" cy="365760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6068786" y="1425425"/>
            <a:ext cx="152400" cy="3048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068786" y="5177215"/>
            <a:ext cx="152400" cy="3048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569542" y="521188"/>
            <a:ext cx="2933700" cy="65062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8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-450705" y="3268079"/>
            <a:ext cx="73472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IN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itchFamily="2" charset="0"/>
              </a:rPr>
              <a:t>আব্দুল মজিদ</a:t>
            </a:r>
            <a:endParaRPr lang="bn-IN" sz="36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bn-IN" sz="36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দীঘলবাক উচ্চ বিদ্যালয় ও কলেজ।</a:t>
            </a:r>
            <a:endParaRPr lang="bn-BD" sz="36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নবীগঞ্জ, হবিগঞ্জ ।</a:t>
            </a:r>
            <a:endParaRPr lang="en-US" sz="36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abdulmazidjoy91@gmail.com</a:t>
            </a:r>
            <a:endParaRPr lang="en-US" sz="36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36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Mob</a:t>
            </a:r>
            <a:r>
              <a:rPr lang="en-US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 01727779725</a:t>
            </a:r>
            <a:endParaRPr lang="en-US" sz="36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Date Placeholder 14"/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9046BD-8A10-4636-8D70-6EA472D40E8C}" type="datetime1">
              <a:rPr lang="en-US" smtClean="0"/>
              <a:pPr/>
              <a:t>2/24/2021</a:t>
            </a:fld>
            <a:endParaRPr lang="en-US" dirty="0"/>
          </a:p>
        </p:txBody>
      </p:sp>
      <p:sp>
        <p:nvSpPr>
          <p:cNvPr id="30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smtClean="0"/>
              <a:t>Abdul </a:t>
            </a:r>
            <a:r>
              <a:rPr lang="en-US" dirty="0" err="1" smtClean="0"/>
              <a:t>Mazid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-545366" y="0"/>
            <a:ext cx="13030200" cy="6881393"/>
            <a:chOff x="-533400" y="-23393"/>
            <a:chExt cx="13030200" cy="6881393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533400" y="6422864"/>
              <a:ext cx="13030200" cy="351628"/>
            </a:xfrm>
            <a:prstGeom prst="rect">
              <a:avLst/>
            </a:prstGeom>
          </p:spPr>
        </p:pic>
        <p:sp>
          <p:nvSpPr>
            <p:cNvPr id="33" name="Frame 32"/>
            <p:cNvSpPr/>
            <p:nvPr/>
          </p:nvSpPr>
          <p:spPr>
            <a:xfrm>
              <a:off x="0" y="-23393"/>
              <a:ext cx="12192000" cy="6881393"/>
            </a:xfrm>
            <a:prstGeom prst="frame">
              <a:avLst>
                <a:gd name="adj1" fmla="val 1729"/>
              </a:avLst>
            </a:prstGeom>
            <a:gradFill flip="none" rotWithShape="1">
              <a:gsLst>
                <a:gs pos="18803">
                  <a:srgbClr val="CEF50B">
                    <a:alpha val="80000"/>
                  </a:srgbClr>
                </a:gs>
                <a:gs pos="79866">
                  <a:srgbClr val="CEF50B"/>
                </a:gs>
                <a:gs pos="36000">
                  <a:srgbClr val="5BCF31"/>
                </a:gs>
                <a:gs pos="95302">
                  <a:srgbClr val="CEF50B"/>
                </a:gs>
                <a:gs pos="51000">
                  <a:srgbClr val="CEF50B"/>
                </a:gs>
                <a:gs pos="93000">
                  <a:srgbClr val="24A8B1"/>
                </a:gs>
                <a:gs pos="7000">
                  <a:srgbClr val="00B050"/>
                </a:gs>
                <a:gs pos="71000">
                  <a:srgbClr val="00B050"/>
                </a:gs>
              </a:gsLst>
              <a:lin ang="189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extrusionH="127000" contourW="12700" prstMaterial="matte">
              <a:bevelT w="63500" h="50800" prst="angle"/>
              <a:bevelB w="812800" h="77724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4431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8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B510-BB27-4544-8E65-92D761CFC0F4}" type="datetime1">
              <a:rPr lang="en-US" smtClean="0"/>
              <a:t>2/24/2021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04806" y="6352286"/>
            <a:ext cx="4114800" cy="365125"/>
          </a:xfrm>
        </p:spPr>
        <p:txBody>
          <a:bodyPr/>
          <a:lstStyle/>
          <a:p>
            <a:r>
              <a:rPr lang="en-US" dirty="0" smtClean="0"/>
              <a:t>Abdul </a:t>
            </a:r>
            <a:r>
              <a:rPr lang="en-US" dirty="0" err="1" smtClean="0"/>
              <a:t>Mazid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016549" y="3343715"/>
            <a:ext cx="82913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উদ্ভিদের পাতার শিরা ও পত্রবৃন্তে যে টিস্যু থাকে তার 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গঠন ও বৈশিষ্ট্য বর্ণনা 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চিত্রসহ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48100" y="395131"/>
            <a:ext cx="4495800" cy="2585819"/>
            <a:chOff x="3695307" y="325983"/>
            <a:chExt cx="4495800" cy="2585819"/>
          </a:xfrm>
        </p:grpSpPr>
        <p:sp>
          <p:nvSpPr>
            <p:cNvPr id="34" name="TextBox 33"/>
            <p:cNvSpPr txBox="1"/>
            <p:nvPr/>
          </p:nvSpPr>
          <p:spPr>
            <a:xfrm>
              <a:off x="4159113" y="2118220"/>
              <a:ext cx="3558470" cy="769441"/>
            </a:xfrm>
            <a:prstGeom prst="rect">
              <a:avLst/>
            </a:prstGeom>
            <a:ln>
              <a:noFill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</a:t>
              </a:r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bn-IN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বাড়ির কাজ</a:t>
              </a:r>
              <a:endPara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Isosceles Triangle 3"/>
            <p:cNvSpPr/>
            <p:nvPr/>
          </p:nvSpPr>
          <p:spPr>
            <a:xfrm>
              <a:off x="3695307" y="325983"/>
              <a:ext cx="4495800" cy="1003103"/>
            </a:xfrm>
            <a:prstGeom prst="triangl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rgbClr val="F117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343400" y="1329086"/>
              <a:ext cx="1295400" cy="80451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223559" y="1329086"/>
              <a:ext cx="1295400" cy="80451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952013" y="2866083"/>
              <a:ext cx="3919768" cy="45719"/>
            </a:xfrm>
            <a:prstGeom prst="rect">
              <a:avLst/>
            </a:prstGeom>
            <a:solidFill>
              <a:srgbClr val="F436D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890819" y="1336324"/>
              <a:ext cx="76200" cy="79273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724400" y="1499402"/>
              <a:ext cx="457200" cy="410415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642659" y="1521696"/>
              <a:ext cx="457200" cy="410415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886610" y="5263402"/>
            <a:ext cx="3007616" cy="173110"/>
            <a:chOff x="3103285" y="4226024"/>
            <a:chExt cx="4827079" cy="608713"/>
          </a:xfrm>
        </p:grpSpPr>
        <p:grpSp>
          <p:nvGrpSpPr>
            <p:cNvPr id="65" name="Group 64"/>
            <p:cNvGrpSpPr/>
            <p:nvPr/>
          </p:nvGrpSpPr>
          <p:grpSpPr>
            <a:xfrm rot="10800000" flipV="1">
              <a:off x="3175607" y="4226024"/>
              <a:ext cx="4748800" cy="241699"/>
              <a:chOff x="4315577" y="779572"/>
              <a:chExt cx="3216225" cy="469877"/>
            </a:xfrm>
          </p:grpSpPr>
          <p:grpSp>
            <p:nvGrpSpPr>
              <p:cNvPr id="93" name="Group 92"/>
              <p:cNvGrpSpPr/>
              <p:nvPr/>
            </p:nvGrpSpPr>
            <p:grpSpPr>
              <a:xfrm>
                <a:off x="4315577" y="779572"/>
                <a:ext cx="3194334" cy="365897"/>
                <a:chOff x="4338320" y="934239"/>
                <a:chExt cx="3194334" cy="365897"/>
              </a:xfrm>
            </p:grpSpPr>
            <p:sp>
              <p:nvSpPr>
                <p:cNvPr id="98" name="Freeform 97"/>
                <p:cNvSpPr/>
                <p:nvPr/>
              </p:nvSpPr>
              <p:spPr>
                <a:xfrm>
                  <a:off x="4338320" y="934239"/>
                  <a:ext cx="3194334" cy="254519"/>
                </a:xfrm>
                <a:custGeom>
                  <a:avLst/>
                  <a:gdLst>
                    <a:gd name="connsiteX0" fmla="*/ 0 w 3194334"/>
                    <a:gd name="connsiteY0" fmla="*/ 173201 h 254519"/>
                    <a:gd name="connsiteX1" fmla="*/ 690880 w 3194334"/>
                    <a:gd name="connsiteY1" fmla="*/ 20801 h 254519"/>
                    <a:gd name="connsiteX2" fmla="*/ 1300480 w 3194334"/>
                    <a:gd name="connsiteY2" fmla="*/ 254481 h 254519"/>
                    <a:gd name="connsiteX3" fmla="*/ 1940560 w 3194334"/>
                    <a:gd name="connsiteY3" fmla="*/ 481 h 254519"/>
                    <a:gd name="connsiteX4" fmla="*/ 2468880 w 3194334"/>
                    <a:gd name="connsiteY4" fmla="*/ 224001 h 254519"/>
                    <a:gd name="connsiteX5" fmla="*/ 3129280 w 3194334"/>
                    <a:gd name="connsiteY5" fmla="*/ 30961 h 254519"/>
                    <a:gd name="connsiteX6" fmla="*/ 3169920 w 3194334"/>
                    <a:gd name="connsiteY6" fmla="*/ 481 h 25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4334" h="254519">
                      <a:moveTo>
                        <a:pt x="0" y="173201"/>
                      </a:moveTo>
                      <a:cubicBezTo>
                        <a:pt x="237066" y="90227"/>
                        <a:pt x="474133" y="7254"/>
                        <a:pt x="690880" y="20801"/>
                      </a:cubicBezTo>
                      <a:cubicBezTo>
                        <a:pt x="907627" y="34348"/>
                        <a:pt x="1092200" y="257868"/>
                        <a:pt x="1300480" y="254481"/>
                      </a:cubicBezTo>
                      <a:cubicBezTo>
                        <a:pt x="1508760" y="251094"/>
                        <a:pt x="1745827" y="5561"/>
                        <a:pt x="1940560" y="481"/>
                      </a:cubicBezTo>
                      <a:cubicBezTo>
                        <a:pt x="2135293" y="-4599"/>
                        <a:pt x="2270760" y="218921"/>
                        <a:pt x="2468880" y="224001"/>
                      </a:cubicBezTo>
                      <a:cubicBezTo>
                        <a:pt x="2667000" y="229081"/>
                        <a:pt x="3012440" y="68214"/>
                        <a:pt x="3129280" y="30961"/>
                      </a:cubicBezTo>
                      <a:cubicBezTo>
                        <a:pt x="3246120" y="-6292"/>
                        <a:pt x="3169920" y="481"/>
                        <a:pt x="3169920" y="481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1104BC"/>
                    </a:solidFill>
                  </a:endParaRPr>
                </a:p>
              </p:txBody>
            </p:sp>
            <p:sp>
              <p:nvSpPr>
                <p:cNvPr id="99" name="Freeform 98"/>
                <p:cNvSpPr/>
                <p:nvPr/>
              </p:nvSpPr>
              <p:spPr>
                <a:xfrm>
                  <a:off x="4338320" y="994961"/>
                  <a:ext cx="3194334" cy="254519"/>
                </a:xfrm>
                <a:custGeom>
                  <a:avLst/>
                  <a:gdLst>
                    <a:gd name="connsiteX0" fmla="*/ 0 w 3194334"/>
                    <a:gd name="connsiteY0" fmla="*/ 173201 h 254519"/>
                    <a:gd name="connsiteX1" fmla="*/ 690880 w 3194334"/>
                    <a:gd name="connsiteY1" fmla="*/ 20801 h 254519"/>
                    <a:gd name="connsiteX2" fmla="*/ 1300480 w 3194334"/>
                    <a:gd name="connsiteY2" fmla="*/ 254481 h 254519"/>
                    <a:gd name="connsiteX3" fmla="*/ 1940560 w 3194334"/>
                    <a:gd name="connsiteY3" fmla="*/ 481 h 254519"/>
                    <a:gd name="connsiteX4" fmla="*/ 2468880 w 3194334"/>
                    <a:gd name="connsiteY4" fmla="*/ 224001 h 254519"/>
                    <a:gd name="connsiteX5" fmla="*/ 3129280 w 3194334"/>
                    <a:gd name="connsiteY5" fmla="*/ 30961 h 254519"/>
                    <a:gd name="connsiteX6" fmla="*/ 3169920 w 3194334"/>
                    <a:gd name="connsiteY6" fmla="*/ 481 h 25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4334" h="254519">
                      <a:moveTo>
                        <a:pt x="0" y="173201"/>
                      </a:moveTo>
                      <a:cubicBezTo>
                        <a:pt x="237066" y="90227"/>
                        <a:pt x="474133" y="7254"/>
                        <a:pt x="690880" y="20801"/>
                      </a:cubicBezTo>
                      <a:cubicBezTo>
                        <a:pt x="907627" y="34348"/>
                        <a:pt x="1092200" y="257868"/>
                        <a:pt x="1300480" y="254481"/>
                      </a:cubicBezTo>
                      <a:cubicBezTo>
                        <a:pt x="1508760" y="251094"/>
                        <a:pt x="1745827" y="5561"/>
                        <a:pt x="1940560" y="481"/>
                      </a:cubicBezTo>
                      <a:cubicBezTo>
                        <a:pt x="2135293" y="-4599"/>
                        <a:pt x="2270760" y="218921"/>
                        <a:pt x="2468880" y="224001"/>
                      </a:cubicBezTo>
                      <a:cubicBezTo>
                        <a:pt x="2667000" y="229081"/>
                        <a:pt x="3012440" y="68214"/>
                        <a:pt x="3129280" y="30961"/>
                      </a:cubicBezTo>
                      <a:cubicBezTo>
                        <a:pt x="3246120" y="-6292"/>
                        <a:pt x="3169920" y="481"/>
                        <a:pt x="3169920" y="481"/>
                      </a:cubicBezTo>
                    </a:path>
                  </a:pathLst>
                </a:custGeom>
                <a:noFill/>
                <a:ln>
                  <a:solidFill>
                    <a:srgbClr val="F20EA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100" name="Freeform 99"/>
                <p:cNvSpPr/>
                <p:nvPr/>
              </p:nvSpPr>
              <p:spPr>
                <a:xfrm>
                  <a:off x="4338320" y="1045617"/>
                  <a:ext cx="3194334" cy="254519"/>
                </a:xfrm>
                <a:custGeom>
                  <a:avLst/>
                  <a:gdLst>
                    <a:gd name="connsiteX0" fmla="*/ 0 w 3194334"/>
                    <a:gd name="connsiteY0" fmla="*/ 173201 h 254519"/>
                    <a:gd name="connsiteX1" fmla="*/ 690880 w 3194334"/>
                    <a:gd name="connsiteY1" fmla="*/ 20801 h 254519"/>
                    <a:gd name="connsiteX2" fmla="*/ 1300480 w 3194334"/>
                    <a:gd name="connsiteY2" fmla="*/ 254481 h 254519"/>
                    <a:gd name="connsiteX3" fmla="*/ 1940560 w 3194334"/>
                    <a:gd name="connsiteY3" fmla="*/ 481 h 254519"/>
                    <a:gd name="connsiteX4" fmla="*/ 2468880 w 3194334"/>
                    <a:gd name="connsiteY4" fmla="*/ 224001 h 254519"/>
                    <a:gd name="connsiteX5" fmla="*/ 3129280 w 3194334"/>
                    <a:gd name="connsiteY5" fmla="*/ 30961 h 254519"/>
                    <a:gd name="connsiteX6" fmla="*/ 3169920 w 3194334"/>
                    <a:gd name="connsiteY6" fmla="*/ 481 h 25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4334" h="254519">
                      <a:moveTo>
                        <a:pt x="0" y="173201"/>
                      </a:moveTo>
                      <a:cubicBezTo>
                        <a:pt x="237066" y="90227"/>
                        <a:pt x="474133" y="7254"/>
                        <a:pt x="690880" y="20801"/>
                      </a:cubicBezTo>
                      <a:cubicBezTo>
                        <a:pt x="907627" y="34348"/>
                        <a:pt x="1092200" y="257868"/>
                        <a:pt x="1300480" y="254481"/>
                      </a:cubicBezTo>
                      <a:cubicBezTo>
                        <a:pt x="1508760" y="251094"/>
                        <a:pt x="1745827" y="5561"/>
                        <a:pt x="1940560" y="481"/>
                      </a:cubicBezTo>
                      <a:cubicBezTo>
                        <a:pt x="2135293" y="-4599"/>
                        <a:pt x="2270760" y="218921"/>
                        <a:pt x="2468880" y="224001"/>
                      </a:cubicBezTo>
                      <a:cubicBezTo>
                        <a:pt x="2667000" y="229081"/>
                        <a:pt x="3012440" y="68214"/>
                        <a:pt x="3129280" y="30961"/>
                      </a:cubicBezTo>
                      <a:cubicBezTo>
                        <a:pt x="3246120" y="-6292"/>
                        <a:pt x="3169920" y="481"/>
                        <a:pt x="3169920" y="481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/>
                    </a:solidFill>
                  </a:endParaRPr>
                </a:p>
              </p:txBody>
            </p:sp>
          </p:grpSp>
          <p:grpSp>
            <p:nvGrpSpPr>
              <p:cNvPr id="94" name="Group 93"/>
              <p:cNvGrpSpPr/>
              <p:nvPr/>
            </p:nvGrpSpPr>
            <p:grpSpPr>
              <a:xfrm>
                <a:off x="4337468" y="883552"/>
                <a:ext cx="3194334" cy="365897"/>
                <a:chOff x="4338320" y="934239"/>
                <a:chExt cx="3194334" cy="365897"/>
              </a:xfrm>
            </p:grpSpPr>
            <p:sp>
              <p:nvSpPr>
                <p:cNvPr id="95" name="Freeform 94"/>
                <p:cNvSpPr/>
                <p:nvPr/>
              </p:nvSpPr>
              <p:spPr>
                <a:xfrm>
                  <a:off x="4338320" y="934239"/>
                  <a:ext cx="3194334" cy="254519"/>
                </a:xfrm>
                <a:custGeom>
                  <a:avLst/>
                  <a:gdLst>
                    <a:gd name="connsiteX0" fmla="*/ 0 w 3194334"/>
                    <a:gd name="connsiteY0" fmla="*/ 173201 h 254519"/>
                    <a:gd name="connsiteX1" fmla="*/ 690880 w 3194334"/>
                    <a:gd name="connsiteY1" fmla="*/ 20801 h 254519"/>
                    <a:gd name="connsiteX2" fmla="*/ 1300480 w 3194334"/>
                    <a:gd name="connsiteY2" fmla="*/ 254481 h 254519"/>
                    <a:gd name="connsiteX3" fmla="*/ 1940560 w 3194334"/>
                    <a:gd name="connsiteY3" fmla="*/ 481 h 254519"/>
                    <a:gd name="connsiteX4" fmla="*/ 2468880 w 3194334"/>
                    <a:gd name="connsiteY4" fmla="*/ 224001 h 254519"/>
                    <a:gd name="connsiteX5" fmla="*/ 3129280 w 3194334"/>
                    <a:gd name="connsiteY5" fmla="*/ 30961 h 254519"/>
                    <a:gd name="connsiteX6" fmla="*/ 3169920 w 3194334"/>
                    <a:gd name="connsiteY6" fmla="*/ 481 h 25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4334" h="254519">
                      <a:moveTo>
                        <a:pt x="0" y="173201"/>
                      </a:moveTo>
                      <a:cubicBezTo>
                        <a:pt x="237066" y="90227"/>
                        <a:pt x="474133" y="7254"/>
                        <a:pt x="690880" y="20801"/>
                      </a:cubicBezTo>
                      <a:cubicBezTo>
                        <a:pt x="907627" y="34348"/>
                        <a:pt x="1092200" y="257868"/>
                        <a:pt x="1300480" y="254481"/>
                      </a:cubicBezTo>
                      <a:cubicBezTo>
                        <a:pt x="1508760" y="251094"/>
                        <a:pt x="1745827" y="5561"/>
                        <a:pt x="1940560" y="481"/>
                      </a:cubicBezTo>
                      <a:cubicBezTo>
                        <a:pt x="2135293" y="-4599"/>
                        <a:pt x="2270760" y="218921"/>
                        <a:pt x="2468880" y="224001"/>
                      </a:cubicBezTo>
                      <a:cubicBezTo>
                        <a:pt x="2667000" y="229081"/>
                        <a:pt x="3012440" y="68214"/>
                        <a:pt x="3129280" y="30961"/>
                      </a:cubicBezTo>
                      <a:cubicBezTo>
                        <a:pt x="3246120" y="-6292"/>
                        <a:pt x="3169920" y="481"/>
                        <a:pt x="3169920" y="481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1104BC"/>
                    </a:solidFill>
                  </a:endParaRPr>
                </a:p>
              </p:txBody>
            </p:sp>
            <p:sp>
              <p:nvSpPr>
                <p:cNvPr id="96" name="Freeform 95"/>
                <p:cNvSpPr/>
                <p:nvPr/>
              </p:nvSpPr>
              <p:spPr>
                <a:xfrm>
                  <a:off x="4338320" y="994961"/>
                  <a:ext cx="3194334" cy="254519"/>
                </a:xfrm>
                <a:custGeom>
                  <a:avLst/>
                  <a:gdLst>
                    <a:gd name="connsiteX0" fmla="*/ 0 w 3194334"/>
                    <a:gd name="connsiteY0" fmla="*/ 173201 h 254519"/>
                    <a:gd name="connsiteX1" fmla="*/ 690880 w 3194334"/>
                    <a:gd name="connsiteY1" fmla="*/ 20801 h 254519"/>
                    <a:gd name="connsiteX2" fmla="*/ 1300480 w 3194334"/>
                    <a:gd name="connsiteY2" fmla="*/ 254481 h 254519"/>
                    <a:gd name="connsiteX3" fmla="*/ 1940560 w 3194334"/>
                    <a:gd name="connsiteY3" fmla="*/ 481 h 254519"/>
                    <a:gd name="connsiteX4" fmla="*/ 2468880 w 3194334"/>
                    <a:gd name="connsiteY4" fmla="*/ 224001 h 254519"/>
                    <a:gd name="connsiteX5" fmla="*/ 3129280 w 3194334"/>
                    <a:gd name="connsiteY5" fmla="*/ 30961 h 254519"/>
                    <a:gd name="connsiteX6" fmla="*/ 3169920 w 3194334"/>
                    <a:gd name="connsiteY6" fmla="*/ 481 h 25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4334" h="254519">
                      <a:moveTo>
                        <a:pt x="0" y="173201"/>
                      </a:moveTo>
                      <a:cubicBezTo>
                        <a:pt x="237066" y="90227"/>
                        <a:pt x="474133" y="7254"/>
                        <a:pt x="690880" y="20801"/>
                      </a:cubicBezTo>
                      <a:cubicBezTo>
                        <a:pt x="907627" y="34348"/>
                        <a:pt x="1092200" y="257868"/>
                        <a:pt x="1300480" y="254481"/>
                      </a:cubicBezTo>
                      <a:cubicBezTo>
                        <a:pt x="1508760" y="251094"/>
                        <a:pt x="1745827" y="5561"/>
                        <a:pt x="1940560" y="481"/>
                      </a:cubicBezTo>
                      <a:cubicBezTo>
                        <a:pt x="2135293" y="-4599"/>
                        <a:pt x="2270760" y="218921"/>
                        <a:pt x="2468880" y="224001"/>
                      </a:cubicBezTo>
                      <a:cubicBezTo>
                        <a:pt x="2667000" y="229081"/>
                        <a:pt x="3012440" y="68214"/>
                        <a:pt x="3129280" y="30961"/>
                      </a:cubicBezTo>
                      <a:cubicBezTo>
                        <a:pt x="3246120" y="-6292"/>
                        <a:pt x="3169920" y="481"/>
                        <a:pt x="3169920" y="481"/>
                      </a:cubicBezTo>
                    </a:path>
                  </a:pathLst>
                </a:custGeom>
                <a:noFill/>
                <a:ln>
                  <a:solidFill>
                    <a:srgbClr val="F20EA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97" name="Freeform 96"/>
                <p:cNvSpPr/>
                <p:nvPr/>
              </p:nvSpPr>
              <p:spPr>
                <a:xfrm>
                  <a:off x="4338320" y="1045617"/>
                  <a:ext cx="3194334" cy="254519"/>
                </a:xfrm>
                <a:custGeom>
                  <a:avLst/>
                  <a:gdLst>
                    <a:gd name="connsiteX0" fmla="*/ 0 w 3194334"/>
                    <a:gd name="connsiteY0" fmla="*/ 173201 h 254519"/>
                    <a:gd name="connsiteX1" fmla="*/ 690880 w 3194334"/>
                    <a:gd name="connsiteY1" fmla="*/ 20801 h 254519"/>
                    <a:gd name="connsiteX2" fmla="*/ 1300480 w 3194334"/>
                    <a:gd name="connsiteY2" fmla="*/ 254481 h 254519"/>
                    <a:gd name="connsiteX3" fmla="*/ 1940560 w 3194334"/>
                    <a:gd name="connsiteY3" fmla="*/ 481 h 254519"/>
                    <a:gd name="connsiteX4" fmla="*/ 2468880 w 3194334"/>
                    <a:gd name="connsiteY4" fmla="*/ 224001 h 254519"/>
                    <a:gd name="connsiteX5" fmla="*/ 3129280 w 3194334"/>
                    <a:gd name="connsiteY5" fmla="*/ 30961 h 254519"/>
                    <a:gd name="connsiteX6" fmla="*/ 3169920 w 3194334"/>
                    <a:gd name="connsiteY6" fmla="*/ 481 h 25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4334" h="254519">
                      <a:moveTo>
                        <a:pt x="0" y="173201"/>
                      </a:moveTo>
                      <a:cubicBezTo>
                        <a:pt x="237066" y="90227"/>
                        <a:pt x="474133" y="7254"/>
                        <a:pt x="690880" y="20801"/>
                      </a:cubicBezTo>
                      <a:cubicBezTo>
                        <a:pt x="907627" y="34348"/>
                        <a:pt x="1092200" y="257868"/>
                        <a:pt x="1300480" y="254481"/>
                      </a:cubicBezTo>
                      <a:cubicBezTo>
                        <a:pt x="1508760" y="251094"/>
                        <a:pt x="1745827" y="5561"/>
                        <a:pt x="1940560" y="481"/>
                      </a:cubicBezTo>
                      <a:cubicBezTo>
                        <a:pt x="2135293" y="-4599"/>
                        <a:pt x="2270760" y="218921"/>
                        <a:pt x="2468880" y="224001"/>
                      </a:cubicBezTo>
                      <a:cubicBezTo>
                        <a:pt x="2667000" y="229081"/>
                        <a:pt x="3012440" y="68214"/>
                        <a:pt x="3129280" y="30961"/>
                      </a:cubicBezTo>
                      <a:cubicBezTo>
                        <a:pt x="3246120" y="-6292"/>
                        <a:pt x="3169920" y="481"/>
                        <a:pt x="3169920" y="481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/>
                    </a:solidFill>
                  </a:endParaRPr>
                </a:p>
              </p:txBody>
            </p:sp>
          </p:grpSp>
        </p:grpSp>
        <p:grpSp>
          <p:nvGrpSpPr>
            <p:cNvPr id="66" name="Group 65"/>
            <p:cNvGrpSpPr/>
            <p:nvPr/>
          </p:nvGrpSpPr>
          <p:grpSpPr>
            <a:xfrm rot="10800000" flipV="1">
              <a:off x="3181564" y="4356274"/>
              <a:ext cx="4748800" cy="241699"/>
              <a:chOff x="4315577" y="779572"/>
              <a:chExt cx="3216225" cy="469877"/>
            </a:xfrm>
          </p:grpSpPr>
          <p:grpSp>
            <p:nvGrpSpPr>
              <p:cNvPr id="85" name="Group 84"/>
              <p:cNvGrpSpPr/>
              <p:nvPr/>
            </p:nvGrpSpPr>
            <p:grpSpPr>
              <a:xfrm>
                <a:off x="4315577" y="779572"/>
                <a:ext cx="3194334" cy="365897"/>
                <a:chOff x="4338320" y="934239"/>
                <a:chExt cx="3194334" cy="365897"/>
              </a:xfrm>
            </p:grpSpPr>
            <p:sp>
              <p:nvSpPr>
                <p:cNvPr id="90" name="Freeform 89"/>
                <p:cNvSpPr/>
                <p:nvPr/>
              </p:nvSpPr>
              <p:spPr>
                <a:xfrm>
                  <a:off x="4338320" y="934239"/>
                  <a:ext cx="3194334" cy="254519"/>
                </a:xfrm>
                <a:custGeom>
                  <a:avLst/>
                  <a:gdLst>
                    <a:gd name="connsiteX0" fmla="*/ 0 w 3194334"/>
                    <a:gd name="connsiteY0" fmla="*/ 173201 h 254519"/>
                    <a:gd name="connsiteX1" fmla="*/ 690880 w 3194334"/>
                    <a:gd name="connsiteY1" fmla="*/ 20801 h 254519"/>
                    <a:gd name="connsiteX2" fmla="*/ 1300480 w 3194334"/>
                    <a:gd name="connsiteY2" fmla="*/ 254481 h 254519"/>
                    <a:gd name="connsiteX3" fmla="*/ 1940560 w 3194334"/>
                    <a:gd name="connsiteY3" fmla="*/ 481 h 254519"/>
                    <a:gd name="connsiteX4" fmla="*/ 2468880 w 3194334"/>
                    <a:gd name="connsiteY4" fmla="*/ 224001 h 254519"/>
                    <a:gd name="connsiteX5" fmla="*/ 3129280 w 3194334"/>
                    <a:gd name="connsiteY5" fmla="*/ 30961 h 254519"/>
                    <a:gd name="connsiteX6" fmla="*/ 3169920 w 3194334"/>
                    <a:gd name="connsiteY6" fmla="*/ 481 h 25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4334" h="254519">
                      <a:moveTo>
                        <a:pt x="0" y="173201"/>
                      </a:moveTo>
                      <a:cubicBezTo>
                        <a:pt x="237066" y="90227"/>
                        <a:pt x="474133" y="7254"/>
                        <a:pt x="690880" y="20801"/>
                      </a:cubicBezTo>
                      <a:cubicBezTo>
                        <a:pt x="907627" y="34348"/>
                        <a:pt x="1092200" y="257868"/>
                        <a:pt x="1300480" y="254481"/>
                      </a:cubicBezTo>
                      <a:cubicBezTo>
                        <a:pt x="1508760" y="251094"/>
                        <a:pt x="1745827" y="5561"/>
                        <a:pt x="1940560" y="481"/>
                      </a:cubicBezTo>
                      <a:cubicBezTo>
                        <a:pt x="2135293" y="-4599"/>
                        <a:pt x="2270760" y="218921"/>
                        <a:pt x="2468880" y="224001"/>
                      </a:cubicBezTo>
                      <a:cubicBezTo>
                        <a:pt x="2667000" y="229081"/>
                        <a:pt x="3012440" y="68214"/>
                        <a:pt x="3129280" y="30961"/>
                      </a:cubicBezTo>
                      <a:cubicBezTo>
                        <a:pt x="3246120" y="-6292"/>
                        <a:pt x="3169920" y="481"/>
                        <a:pt x="3169920" y="481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1104BC"/>
                    </a:solidFill>
                  </a:endParaRPr>
                </a:p>
              </p:txBody>
            </p:sp>
            <p:sp>
              <p:nvSpPr>
                <p:cNvPr id="91" name="Freeform 90"/>
                <p:cNvSpPr/>
                <p:nvPr/>
              </p:nvSpPr>
              <p:spPr>
                <a:xfrm>
                  <a:off x="4338320" y="994961"/>
                  <a:ext cx="3194334" cy="254519"/>
                </a:xfrm>
                <a:custGeom>
                  <a:avLst/>
                  <a:gdLst>
                    <a:gd name="connsiteX0" fmla="*/ 0 w 3194334"/>
                    <a:gd name="connsiteY0" fmla="*/ 173201 h 254519"/>
                    <a:gd name="connsiteX1" fmla="*/ 690880 w 3194334"/>
                    <a:gd name="connsiteY1" fmla="*/ 20801 h 254519"/>
                    <a:gd name="connsiteX2" fmla="*/ 1300480 w 3194334"/>
                    <a:gd name="connsiteY2" fmla="*/ 254481 h 254519"/>
                    <a:gd name="connsiteX3" fmla="*/ 1940560 w 3194334"/>
                    <a:gd name="connsiteY3" fmla="*/ 481 h 254519"/>
                    <a:gd name="connsiteX4" fmla="*/ 2468880 w 3194334"/>
                    <a:gd name="connsiteY4" fmla="*/ 224001 h 254519"/>
                    <a:gd name="connsiteX5" fmla="*/ 3129280 w 3194334"/>
                    <a:gd name="connsiteY5" fmla="*/ 30961 h 254519"/>
                    <a:gd name="connsiteX6" fmla="*/ 3169920 w 3194334"/>
                    <a:gd name="connsiteY6" fmla="*/ 481 h 25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4334" h="254519">
                      <a:moveTo>
                        <a:pt x="0" y="173201"/>
                      </a:moveTo>
                      <a:cubicBezTo>
                        <a:pt x="237066" y="90227"/>
                        <a:pt x="474133" y="7254"/>
                        <a:pt x="690880" y="20801"/>
                      </a:cubicBezTo>
                      <a:cubicBezTo>
                        <a:pt x="907627" y="34348"/>
                        <a:pt x="1092200" y="257868"/>
                        <a:pt x="1300480" y="254481"/>
                      </a:cubicBezTo>
                      <a:cubicBezTo>
                        <a:pt x="1508760" y="251094"/>
                        <a:pt x="1745827" y="5561"/>
                        <a:pt x="1940560" y="481"/>
                      </a:cubicBezTo>
                      <a:cubicBezTo>
                        <a:pt x="2135293" y="-4599"/>
                        <a:pt x="2270760" y="218921"/>
                        <a:pt x="2468880" y="224001"/>
                      </a:cubicBezTo>
                      <a:cubicBezTo>
                        <a:pt x="2667000" y="229081"/>
                        <a:pt x="3012440" y="68214"/>
                        <a:pt x="3129280" y="30961"/>
                      </a:cubicBezTo>
                      <a:cubicBezTo>
                        <a:pt x="3246120" y="-6292"/>
                        <a:pt x="3169920" y="481"/>
                        <a:pt x="3169920" y="481"/>
                      </a:cubicBezTo>
                    </a:path>
                  </a:pathLst>
                </a:custGeom>
                <a:noFill/>
                <a:ln>
                  <a:solidFill>
                    <a:srgbClr val="F20EA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92" name="Freeform 91"/>
                <p:cNvSpPr/>
                <p:nvPr/>
              </p:nvSpPr>
              <p:spPr>
                <a:xfrm>
                  <a:off x="4338320" y="1045617"/>
                  <a:ext cx="3194334" cy="254519"/>
                </a:xfrm>
                <a:custGeom>
                  <a:avLst/>
                  <a:gdLst>
                    <a:gd name="connsiteX0" fmla="*/ 0 w 3194334"/>
                    <a:gd name="connsiteY0" fmla="*/ 173201 h 254519"/>
                    <a:gd name="connsiteX1" fmla="*/ 690880 w 3194334"/>
                    <a:gd name="connsiteY1" fmla="*/ 20801 h 254519"/>
                    <a:gd name="connsiteX2" fmla="*/ 1300480 w 3194334"/>
                    <a:gd name="connsiteY2" fmla="*/ 254481 h 254519"/>
                    <a:gd name="connsiteX3" fmla="*/ 1940560 w 3194334"/>
                    <a:gd name="connsiteY3" fmla="*/ 481 h 254519"/>
                    <a:gd name="connsiteX4" fmla="*/ 2468880 w 3194334"/>
                    <a:gd name="connsiteY4" fmla="*/ 224001 h 254519"/>
                    <a:gd name="connsiteX5" fmla="*/ 3129280 w 3194334"/>
                    <a:gd name="connsiteY5" fmla="*/ 30961 h 254519"/>
                    <a:gd name="connsiteX6" fmla="*/ 3169920 w 3194334"/>
                    <a:gd name="connsiteY6" fmla="*/ 481 h 25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4334" h="254519">
                      <a:moveTo>
                        <a:pt x="0" y="173201"/>
                      </a:moveTo>
                      <a:cubicBezTo>
                        <a:pt x="237066" y="90227"/>
                        <a:pt x="474133" y="7254"/>
                        <a:pt x="690880" y="20801"/>
                      </a:cubicBezTo>
                      <a:cubicBezTo>
                        <a:pt x="907627" y="34348"/>
                        <a:pt x="1092200" y="257868"/>
                        <a:pt x="1300480" y="254481"/>
                      </a:cubicBezTo>
                      <a:cubicBezTo>
                        <a:pt x="1508760" y="251094"/>
                        <a:pt x="1745827" y="5561"/>
                        <a:pt x="1940560" y="481"/>
                      </a:cubicBezTo>
                      <a:cubicBezTo>
                        <a:pt x="2135293" y="-4599"/>
                        <a:pt x="2270760" y="218921"/>
                        <a:pt x="2468880" y="224001"/>
                      </a:cubicBezTo>
                      <a:cubicBezTo>
                        <a:pt x="2667000" y="229081"/>
                        <a:pt x="3012440" y="68214"/>
                        <a:pt x="3129280" y="30961"/>
                      </a:cubicBezTo>
                      <a:cubicBezTo>
                        <a:pt x="3246120" y="-6292"/>
                        <a:pt x="3169920" y="481"/>
                        <a:pt x="3169920" y="481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/>
                    </a:solidFill>
                  </a:endParaRPr>
                </a:p>
              </p:txBody>
            </p:sp>
          </p:grpSp>
          <p:grpSp>
            <p:nvGrpSpPr>
              <p:cNvPr id="86" name="Group 85"/>
              <p:cNvGrpSpPr/>
              <p:nvPr/>
            </p:nvGrpSpPr>
            <p:grpSpPr>
              <a:xfrm>
                <a:off x="4337468" y="883552"/>
                <a:ext cx="3194334" cy="365897"/>
                <a:chOff x="4338320" y="934239"/>
                <a:chExt cx="3194334" cy="365897"/>
              </a:xfrm>
            </p:grpSpPr>
            <p:sp>
              <p:nvSpPr>
                <p:cNvPr id="87" name="Freeform 86"/>
                <p:cNvSpPr/>
                <p:nvPr/>
              </p:nvSpPr>
              <p:spPr>
                <a:xfrm>
                  <a:off x="4338320" y="934239"/>
                  <a:ext cx="3194334" cy="254519"/>
                </a:xfrm>
                <a:custGeom>
                  <a:avLst/>
                  <a:gdLst>
                    <a:gd name="connsiteX0" fmla="*/ 0 w 3194334"/>
                    <a:gd name="connsiteY0" fmla="*/ 173201 h 254519"/>
                    <a:gd name="connsiteX1" fmla="*/ 690880 w 3194334"/>
                    <a:gd name="connsiteY1" fmla="*/ 20801 h 254519"/>
                    <a:gd name="connsiteX2" fmla="*/ 1300480 w 3194334"/>
                    <a:gd name="connsiteY2" fmla="*/ 254481 h 254519"/>
                    <a:gd name="connsiteX3" fmla="*/ 1940560 w 3194334"/>
                    <a:gd name="connsiteY3" fmla="*/ 481 h 254519"/>
                    <a:gd name="connsiteX4" fmla="*/ 2468880 w 3194334"/>
                    <a:gd name="connsiteY4" fmla="*/ 224001 h 254519"/>
                    <a:gd name="connsiteX5" fmla="*/ 3129280 w 3194334"/>
                    <a:gd name="connsiteY5" fmla="*/ 30961 h 254519"/>
                    <a:gd name="connsiteX6" fmla="*/ 3169920 w 3194334"/>
                    <a:gd name="connsiteY6" fmla="*/ 481 h 25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4334" h="254519">
                      <a:moveTo>
                        <a:pt x="0" y="173201"/>
                      </a:moveTo>
                      <a:cubicBezTo>
                        <a:pt x="237066" y="90227"/>
                        <a:pt x="474133" y="7254"/>
                        <a:pt x="690880" y="20801"/>
                      </a:cubicBezTo>
                      <a:cubicBezTo>
                        <a:pt x="907627" y="34348"/>
                        <a:pt x="1092200" y="257868"/>
                        <a:pt x="1300480" y="254481"/>
                      </a:cubicBezTo>
                      <a:cubicBezTo>
                        <a:pt x="1508760" y="251094"/>
                        <a:pt x="1745827" y="5561"/>
                        <a:pt x="1940560" y="481"/>
                      </a:cubicBezTo>
                      <a:cubicBezTo>
                        <a:pt x="2135293" y="-4599"/>
                        <a:pt x="2270760" y="218921"/>
                        <a:pt x="2468880" y="224001"/>
                      </a:cubicBezTo>
                      <a:cubicBezTo>
                        <a:pt x="2667000" y="229081"/>
                        <a:pt x="3012440" y="68214"/>
                        <a:pt x="3129280" y="30961"/>
                      </a:cubicBezTo>
                      <a:cubicBezTo>
                        <a:pt x="3246120" y="-6292"/>
                        <a:pt x="3169920" y="481"/>
                        <a:pt x="3169920" y="481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1104BC"/>
                    </a:solidFill>
                  </a:endParaRPr>
                </a:p>
              </p:txBody>
            </p:sp>
            <p:sp>
              <p:nvSpPr>
                <p:cNvPr id="88" name="Freeform 87"/>
                <p:cNvSpPr/>
                <p:nvPr/>
              </p:nvSpPr>
              <p:spPr>
                <a:xfrm>
                  <a:off x="4338320" y="994961"/>
                  <a:ext cx="3194334" cy="254519"/>
                </a:xfrm>
                <a:custGeom>
                  <a:avLst/>
                  <a:gdLst>
                    <a:gd name="connsiteX0" fmla="*/ 0 w 3194334"/>
                    <a:gd name="connsiteY0" fmla="*/ 173201 h 254519"/>
                    <a:gd name="connsiteX1" fmla="*/ 690880 w 3194334"/>
                    <a:gd name="connsiteY1" fmla="*/ 20801 h 254519"/>
                    <a:gd name="connsiteX2" fmla="*/ 1300480 w 3194334"/>
                    <a:gd name="connsiteY2" fmla="*/ 254481 h 254519"/>
                    <a:gd name="connsiteX3" fmla="*/ 1940560 w 3194334"/>
                    <a:gd name="connsiteY3" fmla="*/ 481 h 254519"/>
                    <a:gd name="connsiteX4" fmla="*/ 2468880 w 3194334"/>
                    <a:gd name="connsiteY4" fmla="*/ 224001 h 254519"/>
                    <a:gd name="connsiteX5" fmla="*/ 3129280 w 3194334"/>
                    <a:gd name="connsiteY5" fmla="*/ 30961 h 254519"/>
                    <a:gd name="connsiteX6" fmla="*/ 3169920 w 3194334"/>
                    <a:gd name="connsiteY6" fmla="*/ 481 h 25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4334" h="254519">
                      <a:moveTo>
                        <a:pt x="0" y="173201"/>
                      </a:moveTo>
                      <a:cubicBezTo>
                        <a:pt x="237066" y="90227"/>
                        <a:pt x="474133" y="7254"/>
                        <a:pt x="690880" y="20801"/>
                      </a:cubicBezTo>
                      <a:cubicBezTo>
                        <a:pt x="907627" y="34348"/>
                        <a:pt x="1092200" y="257868"/>
                        <a:pt x="1300480" y="254481"/>
                      </a:cubicBezTo>
                      <a:cubicBezTo>
                        <a:pt x="1508760" y="251094"/>
                        <a:pt x="1745827" y="5561"/>
                        <a:pt x="1940560" y="481"/>
                      </a:cubicBezTo>
                      <a:cubicBezTo>
                        <a:pt x="2135293" y="-4599"/>
                        <a:pt x="2270760" y="218921"/>
                        <a:pt x="2468880" y="224001"/>
                      </a:cubicBezTo>
                      <a:cubicBezTo>
                        <a:pt x="2667000" y="229081"/>
                        <a:pt x="3012440" y="68214"/>
                        <a:pt x="3129280" y="30961"/>
                      </a:cubicBezTo>
                      <a:cubicBezTo>
                        <a:pt x="3246120" y="-6292"/>
                        <a:pt x="3169920" y="481"/>
                        <a:pt x="3169920" y="481"/>
                      </a:cubicBezTo>
                    </a:path>
                  </a:pathLst>
                </a:custGeom>
                <a:noFill/>
                <a:ln>
                  <a:solidFill>
                    <a:srgbClr val="F20EA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89" name="Freeform 88"/>
                <p:cNvSpPr/>
                <p:nvPr/>
              </p:nvSpPr>
              <p:spPr>
                <a:xfrm>
                  <a:off x="4338320" y="1045617"/>
                  <a:ext cx="3194334" cy="254519"/>
                </a:xfrm>
                <a:custGeom>
                  <a:avLst/>
                  <a:gdLst>
                    <a:gd name="connsiteX0" fmla="*/ 0 w 3194334"/>
                    <a:gd name="connsiteY0" fmla="*/ 173201 h 254519"/>
                    <a:gd name="connsiteX1" fmla="*/ 690880 w 3194334"/>
                    <a:gd name="connsiteY1" fmla="*/ 20801 h 254519"/>
                    <a:gd name="connsiteX2" fmla="*/ 1300480 w 3194334"/>
                    <a:gd name="connsiteY2" fmla="*/ 254481 h 254519"/>
                    <a:gd name="connsiteX3" fmla="*/ 1940560 w 3194334"/>
                    <a:gd name="connsiteY3" fmla="*/ 481 h 254519"/>
                    <a:gd name="connsiteX4" fmla="*/ 2468880 w 3194334"/>
                    <a:gd name="connsiteY4" fmla="*/ 224001 h 254519"/>
                    <a:gd name="connsiteX5" fmla="*/ 3129280 w 3194334"/>
                    <a:gd name="connsiteY5" fmla="*/ 30961 h 254519"/>
                    <a:gd name="connsiteX6" fmla="*/ 3169920 w 3194334"/>
                    <a:gd name="connsiteY6" fmla="*/ 481 h 25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4334" h="254519">
                      <a:moveTo>
                        <a:pt x="0" y="173201"/>
                      </a:moveTo>
                      <a:cubicBezTo>
                        <a:pt x="237066" y="90227"/>
                        <a:pt x="474133" y="7254"/>
                        <a:pt x="690880" y="20801"/>
                      </a:cubicBezTo>
                      <a:cubicBezTo>
                        <a:pt x="907627" y="34348"/>
                        <a:pt x="1092200" y="257868"/>
                        <a:pt x="1300480" y="254481"/>
                      </a:cubicBezTo>
                      <a:cubicBezTo>
                        <a:pt x="1508760" y="251094"/>
                        <a:pt x="1745827" y="5561"/>
                        <a:pt x="1940560" y="481"/>
                      </a:cubicBezTo>
                      <a:cubicBezTo>
                        <a:pt x="2135293" y="-4599"/>
                        <a:pt x="2270760" y="218921"/>
                        <a:pt x="2468880" y="224001"/>
                      </a:cubicBezTo>
                      <a:cubicBezTo>
                        <a:pt x="2667000" y="229081"/>
                        <a:pt x="3012440" y="68214"/>
                        <a:pt x="3129280" y="30961"/>
                      </a:cubicBezTo>
                      <a:cubicBezTo>
                        <a:pt x="3246120" y="-6292"/>
                        <a:pt x="3169920" y="481"/>
                        <a:pt x="3169920" y="481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/>
                    </a:solidFill>
                  </a:endParaRPr>
                </a:p>
              </p:txBody>
            </p:sp>
          </p:grpSp>
        </p:grpSp>
        <p:grpSp>
          <p:nvGrpSpPr>
            <p:cNvPr id="67" name="Group 66"/>
            <p:cNvGrpSpPr/>
            <p:nvPr/>
          </p:nvGrpSpPr>
          <p:grpSpPr>
            <a:xfrm rot="10800000" flipV="1">
              <a:off x="3143285" y="4485215"/>
              <a:ext cx="4748800" cy="241699"/>
              <a:chOff x="4315577" y="779572"/>
              <a:chExt cx="3216225" cy="469877"/>
            </a:xfrm>
          </p:grpSpPr>
          <p:grpSp>
            <p:nvGrpSpPr>
              <p:cNvPr id="77" name="Group 76"/>
              <p:cNvGrpSpPr/>
              <p:nvPr/>
            </p:nvGrpSpPr>
            <p:grpSpPr>
              <a:xfrm>
                <a:off x="4315577" y="779572"/>
                <a:ext cx="3194334" cy="365897"/>
                <a:chOff x="4338320" y="934239"/>
                <a:chExt cx="3194334" cy="365897"/>
              </a:xfrm>
            </p:grpSpPr>
            <p:sp>
              <p:nvSpPr>
                <p:cNvPr id="82" name="Freeform 81"/>
                <p:cNvSpPr/>
                <p:nvPr/>
              </p:nvSpPr>
              <p:spPr>
                <a:xfrm>
                  <a:off x="4338320" y="934239"/>
                  <a:ext cx="3194334" cy="254519"/>
                </a:xfrm>
                <a:custGeom>
                  <a:avLst/>
                  <a:gdLst>
                    <a:gd name="connsiteX0" fmla="*/ 0 w 3194334"/>
                    <a:gd name="connsiteY0" fmla="*/ 173201 h 254519"/>
                    <a:gd name="connsiteX1" fmla="*/ 690880 w 3194334"/>
                    <a:gd name="connsiteY1" fmla="*/ 20801 h 254519"/>
                    <a:gd name="connsiteX2" fmla="*/ 1300480 w 3194334"/>
                    <a:gd name="connsiteY2" fmla="*/ 254481 h 254519"/>
                    <a:gd name="connsiteX3" fmla="*/ 1940560 w 3194334"/>
                    <a:gd name="connsiteY3" fmla="*/ 481 h 254519"/>
                    <a:gd name="connsiteX4" fmla="*/ 2468880 w 3194334"/>
                    <a:gd name="connsiteY4" fmla="*/ 224001 h 254519"/>
                    <a:gd name="connsiteX5" fmla="*/ 3129280 w 3194334"/>
                    <a:gd name="connsiteY5" fmla="*/ 30961 h 254519"/>
                    <a:gd name="connsiteX6" fmla="*/ 3169920 w 3194334"/>
                    <a:gd name="connsiteY6" fmla="*/ 481 h 25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4334" h="254519">
                      <a:moveTo>
                        <a:pt x="0" y="173201"/>
                      </a:moveTo>
                      <a:cubicBezTo>
                        <a:pt x="237066" y="90227"/>
                        <a:pt x="474133" y="7254"/>
                        <a:pt x="690880" y="20801"/>
                      </a:cubicBezTo>
                      <a:cubicBezTo>
                        <a:pt x="907627" y="34348"/>
                        <a:pt x="1092200" y="257868"/>
                        <a:pt x="1300480" y="254481"/>
                      </a:cubicBezTo>
                      <a:cubicBezTo>
                        <a:pt x="1508760" y="251094"/>
                        <a:pt x="1745827" y="5561"/>
                        <a:pt x="1940560" y="481"/>
                      </a:cubicBezTo>
                      <a:cubicBezTo>
                        <a:pt x="2135293" y="-4599"/>
                        <a:pt x="2270760" y="218921"/>
                        <a:pt x="2468880" y="224001"/>
                      </a:cubicBezTo>
                      <a:cubicBezTo>
                        <a:pt x="2667000" y="229081"/>
                        <a:pt x="3012440" y="68214"/>
                        <a:pt x="3129280" y="30961"/>
                      </a:cubicBezTo>
                      <a:cubicBezTo>
                        <a:pt x="3246120" y="-6292"/>
                        <a:pt x="3169920" y="481"/>
                        <a:pt x="3169920" y="481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1104BC"/>
                    </a:solidFill>
                  </a:endParaRPr>
                </a:p>
              </p:txBody>
            </p:sp>
            <p:sp>
              <p:nvSpPr>
                <p:cNvPr id="83" name="Freeform 82"/>
                <p:cNvSpPr/>
                <p:nvPr/>
              </p:nvSpPr>
              <p:spPr>
                <a:xfrm>
                  <a:off x="4338320" y="994961"/>
                  <a:ext cx="3194334" cy="254519"/>
                </a:xfrm>
                <a:custGeom>
                  <a:avLst/>
                  <a:gdLst>
                    <a:gd name="connsiteX0" fmla="*/ 0 w 3194334"/>
                    <a:gd name="connsiteY0" fmla="*/ 173201 h 254519"/>
                    <a:gd name="connsiteX1" fmla="*/ 690880 w 3194334"/>
                    <a:gd name="connsiteY1" fmla="*/ 20801 h 254519"/>
                    <a:gd name="connsiteX2" fmla="*/ 1300480 w 3194334"/>
                    <a:gd name="connsiteY2" fmla="*/ 254481 h 254519"/>
                    <a:gd name="connsiteX3" fmla="*/ 1940560 w 3194334"/>
                    <a:gd name="connsiteY3" fmla="*/ 481 h 254519"/>
                    <a:gd name="connsiteX4" fmla="*/ 2468880 w 3194334"/>
                    <a:gd name="connsiteY4" fmla="*/ 224001 h 254519"/>
                    <a:gd name="connsiteX5" fmla="*/ 3129280 w 3194334"/>
                    <a:gd name="connsiteY5" fmla="*/ 30961 h 254519"/>
                    <a:gd name="connsiteX6" fmla="*/ 3169920 w 3194334"/>
                    <a:gd name="connsiteY6" fmla="*/ 481 h 25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4334" h="254519">
                      <a:moveTo>
                        <a:pt x="0" y="173201"/>
                      </a:moveTo>
                      <a:cubicBezTo>
                        <a:pt x="237066" y="90227"/>
                        <a:pt x="474133" y="7254"/>
                        <a:pt x="690880" y="20801"/>
                      </a:cubicBezTo>
                      <a:cubicBezTo>
                        <a:pt x="907627" y="34348"/>
                        <a:pt x="1092200" y="257868"/>
                        <a:pt x="1300480" y="254481"/>
                      </a:cubicBezTo>
                      <a:cubicBezTo>
                        <a:pt x="1508760" y="251094"/>
                        <a:pt x="1745827" y="5561"/>
                        <a:pt x="1940560" y="481"/>
                      </a:cubicBezTo>
                      <a:cubicBezTo>
                        <a:pt x="2135293" y="-4599"/>
                        <a:pt x="2270760" y="218921"/>
                        <a:pt x="2468880" y="224001"/>
                      </a:cubicBezTo>
                      <a:cubicBezTo>
                        <a:pt x="2667000" y="229081"/>
                        <a:pt x="3012440" y="68214"/>
                        <a:pt x="3129280" y="30961"/>
                      </a:cubicBezTo>
                      <a:cubicBezTo>
                        <a:pt x="3246120" y="-6292"/>
                        <a:pt x="3169920" y="481"/>
                        <a:pt x="3169920" y="481"/>
                      </a:cubicBezTo>
                    </a:path>
                  </a:pathLst>
                </a:custGeom>
                <a:noFill/>
                <a:ln>
                  <a:solidFill>
                    <a:srgbClr val="F20EA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84" name="Freeform 83"/>
                <p:cNvSpPr/>
                <p:nvPr/>
              </p:nvSpPr>
              <p:spPr>
                <a:xfrm>
                  <a:off x="4338320" y="1045617"/>
                  <a:ext cx="3194334" cy="254519"/>
                </a:xfrm>
                <a:custGeom>
                  <a:avLst/>
                  <a:gdLst>
                    <a:gd name="connsiteX0" fmla="*/ 0 w 3194334"/>
                    <a:gd name="connsiteY0" fmla="*/ 173201 h 254519"/>
                    <a:gd name="connsiteX1" fmla="*/ 690880 w 3194334"/>
                    <a:gd name="connsiteY1" fmla="*/ 20801 h 254519"/>
                    <a:gd name="connsiteX2" fmla="*/ 1300480 w 3194334"/>
                    <a:gd name="connsiteY2" fmla="*/ 254481 h 254519"/>
                    <a:gd name="connsiteX3" fmla="*/ 1940560 w 3194334"/>
                    <a:gd name="connsiteY3" fmla="*/ 481 h 254519"/>
                    <a:gd name="connsiteX4" fmla="*/ 2468880 w 3194334"/>
                    <a:gd name="connsiteY4" fmla="*/ 224001 h 254519"/>
                    <a:gd name="connsiteX5" fmla="*/ 3129280 w 3194334"/>
                    <a:gd name="connsiteY5" fmla="*/ 30961 h 254519"/>
                    <a:gd name="connsiteX6" fmla="*/ 3169920 w 3194334"/>
                    <a:gd name="connsiteY6" fmla="*/ 481 h 25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4334" h="254519">
                      <a:moveTo>
                        <a:pt x="0" y="173201"/>
                      </a:moveTo>
                      <a:cubicBezTo>
                        <a:pt x="237066" y="90227"/>
                        <a:pt x="474133" y="7254"/>
                        <a:pt x="690880" y="20801"/>
                      </a:cubicBezTo>
                      <a:cubicBezTo>
                        <a:pt x="907627" y="34348"/>
                        <a:pt x="1092200" y="257868"/>
                        <a:pt x="1300480" y="254481"/>
                      </a:cubicBezTo>
                      <a:cubicBezTo>
                        <a:pt x="1508760" y="251094"/>
                        <a:pt x="1745827" y="5561"/>
                        <a:pt x="1940560" y="481"/>
                      </a:cubicBezTo>
                      <a:cubicBezTo>
                        <a:pt x="2135293" y="-4599"/>
                        <a:pt x="2270760" y="218921"/>
                        <a:pt x="2468880" y="224001"/>
                      </a:cubicBezTo>
                      <a:cubicBezTo>
                        <a:pt x="2667000" y="229081"/>
                        <a:pt x="3012440" y="68214"/>
                        <a:pt x="3129280" y="30961"/>
                      </a:cubicBezTo>
                      <a:cubicBezTo>
                        <a:pt x="3246120" y="-6292"/>
                        <a:pt x="3169920" y="481"/>
                        <a:pt x="3169920" y="481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/>
                    </a:solidFill>
                  </a:endParaRPr>
                </a:p>
              </p:txBody>
            </p:sp>
          </p:grpSp>
          <p:grpSp>
            <p:nvGrpSpPr>
              <p:cNvPr id="78" name="Group 77"/>
              <p:cNvGrpSpPr/>
              <p:nvPr/>
            </p:nvGrpSpPr>
            <p:grpSpPr>
              <a:xfrm>
                <a:off x="4337468" y="883552"/>
                <a:ext cx="3194334" cy="365897"/>
                <a:chOff x="4338320" y="934239"/>
                <a:chExt cx="3194334" cy="365897"/>
              </a:xfrm>
            </p:grpSpPr>
            <p:sp>
              <p:nvSpPr>
                <p:cNvPr id="79" name="Freeform 78"/>
                <p:cNvSpPr/>
                <p:nvPr/>
              </p:nvSpPr>
              <p:spPr>
                <a:xfrm>
                  <a:off x="4338320" y="934239"/>
                  <a:ext cx="3194334" cy="254519"/>
                </a:xfrm>
                <a:custGeom>
                  <a:avLst/>
                  <a:gdLst>
                    <a:gd name="connsiteX0" fmla="*/ 0 w 3194334"/>
                    <a:gd name="connsiteY0" fmla="*/ 173201 h 254519"/>
                    <a:gd name="connsiteX1" fmla="*/ 690880 w 3194334"/>
                    <a:gd name="connsiteY1" fmla="*/ 20801 h 254519"/>
                    <a:gd name="connsiteX2" fmla="*/ 1300480 w 3194334"/>
                    <a:gd name="connsiteY2" fmla="*/ 254481 h 254519"/>
                    <a:gd name="connsiteX3" fmla="*/ 1940560 w 3194334"/>
                    <a:gd name="connsiteY3" fmla="*/ 481 h 254519"/>
                    <a:gd name="connsiteX4" fmla="*/ 2468880 w 3194334"/>
                    <a:gd name="connsiteY4" fmla="*/ 224001 h 254519"/>
                    <a:gd name="connsiteX5" fmla="*/ 3129280 w 3194334"/>
                    <a:gd name="connsiteY5" fmla="*/ 30961 h 254519"/>
                    <a:gd name="connsiteX6" fmla="*/ 3169920 w 3194334"/>
                    <a:gd name="connsiteY6" fmla="*/ 481 h 25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4334" h="254519">
                      <a:moveTo>
                        <a:pt x="0" y="173201"/>
                      </a:moveTo>
                      <a:cubicBezTo>
                        <a:pt x="237066" y="90227"/>
                        <a:pt x="474133" y="7254"/>
                        <a:pt x="690880" y="20801"/>
                      </a:cubicBezTo>
                      <a:cubicBezTo>
                        <a:pt x="907627" y="34348"/>
                        <a:pt x="1092200" y="257868"/>
                        <a:pt x="1300480" y="254481"/>
                      </a:cubicBezTo>
                      <a:cubicBezTo>
                        <a:pt x="1508760" y="251094"/>
                        <a:pt x="1745827" y="5561"/>
                        <a:pt x="1940560" y="481"/>
                      </a:cubicBezTo>
                      <a:cubicBezTo>
                        <a:pt x="2135293" y="-4599"/>
                        <a:pt x="2270760" y="218921"/>
                        <a:pt x="2468880" y="224001"/>
                      </a:cubicBezTo>
                      <a:cubicBezTo>
                        <a:pt x="2667000" y="229081"/>
                        <a:pt x="3012440" y="68214"/>
                        <a:pt x="3129280" y="30961"/>
                      </a:cubicBezTo>
                      <a:cubicBezTo>
                        <a:pt x="3246120" y="-6292"/>
                        <a:pt x="3169920" y="481"/>
                        <a:pt x="3169920" y="481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1104BC"/>
                    </a:solidFill>
                  </a:endParaRPr>
                </a:p>
              </p:txBody>
            </p:sp>
            <p:sp>
              <p:nvSpPr>
                <p:cNvPr id="80" name="Freeform 79"/>
                <p:cNvSpPr/>
                <p:nvPr/>
              </p:nvSpPr>
              <p:spPr>
                <a:xfrm>
                  <a:off x="4338320" y="994961"/>
                  <a:ext cx="3194334" cy="254519"/>
                </a:xfrm>
                <a:custGeom>
                  <a:avLst/>
                  <a:gdLst>
                    <a:gd name="connsiteX0" fmla="*/ 0 w 3194334"/>
                    <a:gd name="connsiteY0" fmla="*/ 173201 h 254519"/>
                    <a:gd name="connsiteX1" fmla="*/ 690880 w 3194334"/>
                    <a:gd name="connsiteY1" fmla="*/ 20801 h 254519"/>
                    <a:gd name="connsiteX2" fmla="*/ 1300480 w 3194334"/>
                    <a:gd name="connsiteY2" fmla="*/ 254481 h 254519"/>
                    <a:gd name="connsiteX3" fmla="*/ 1940560 w 3194334"/>
                    <a:gd name="connsiteY3" fmla="*/ 481 h 254519"/>
                    <a:gd name="connsiteX4" fmla="*/ 2468880 w 3194334"/>
                    <a:gd name="connsiteY4" fmla="*/ 224001 h 254519"/>
                    <a:gd name="connsiteX5" fmla="*/ 3129280 w 3194334"/>
                    <a:gd name="connsiteY5" fmla="*/ 30961 h 254519"/>
                    <a:gd name="connsiteX6" fmla="*/ 3169920 w 3194334"/>
                    <a:gd name="connsiteY6" fmla="*/ 481 h 25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4334" h="254519">
                      <a:moveTo>
                        <a:pt x="0" y="173201"/>
                      </a:moveTo>
                      <a:cubicBezTo>
                        <a:pt x="237066" y="90227"/>
                        <a:pt x="474133" y="7254"/>
                        <a:pt x="690880" y="20801"/>
                      </a:cubicBezTo>
                      <a:cubicBezTo>
                        <a:pt x="907627" y="34348"/>
                        <a:pt x="1092200" y="257868"/>
                        <a:pt x="1300480" y="254481"/>
                      </a:cubicBezTo>
                      <a:cubicBezTo>
                        <a:pt x="1508760" y="251094"/>
                        <a:pt x="1745827" y="5561"/>
                        <a:pt x="1940560" y="481"/>
                      </a:cubicBezTo>
                      <a:cubicBezTo>
                        <a:pt x="2135293" y="-4599"/>
                        <a:pt x="2270760" y="218921"/>
                        <a:pt x="2468880" y="224001"/>
                      </a:cubicBezTo>
                      <a:cubicBezTo>
                        <a:pt x="2667000" y="229081"/>
                        <a:pt x="3012440" y="68214"/>
                        <a:pt x="3129280" y="30961"/>
                      </a:cubicBezTo>
                      <a:cubicBezTo>
                        <a:pt x="3246120" y="-6292"/>
                        <a:pt x="3169920" y="481"/>
                        <a:pt x="3169920" y="481"/>
                      </a:cubicBezTo>
                    </a:path>
                  </a:pathLst>
                </a:custGeom>
                <a:noFill/>
                <a:ln>
                  <a:solidFill>
                    <a:srgbClr val="F20EA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81" name="Freeform 80"/>
                <p:cNvSpPr/>
                <p:nvPr/>
              </p:nvSpPr>
              <p:spPr>
                <a:xfrm>
                  <a:off x="4338320" y="1045617"/>
                  <a:ext cx="3194334" cy="254519"/>
                </a:xfrm>
                <a:custGeom>
                  <a:avLst/>
                  <a:gdLst>
                    <a:gd name="connsiteX0" fmla="*/ 0 w 3194334"/>
                    <a:gd name="connsiteY0" fmla="*/ 173201 h 254519"/>
                    <a:gd name="connsiteX1" fmla="*/ 690880 w 3194334"/>
                    <a:gd name="connsiteY1" fmla="*/ 20801 h 254519"/>
                    <a:gd name="connsiteX2" fmla="*/ 1300480 w 3194334"/>
                    <a:gd name="connsiteY2" fmla="*/ 254481 h 254519"/>
                    <a:gd name="connsiteX3" fmla="*/ 1940560 w 3194334"/>
                    <a:gd name="connsiteY3" fmla="*/ 481 h 254519"/>
                    <a:gd name="connsiteX4" fmla="*/ 2468880 w 3194334"/>
                    <a:gd name="connsiteY4" fmla="*/ 224001 h 254519"/>
                    <a:gd name="connsiteX5" fmla="*/ 3129280 w 3194334"/>
                    <a:gd name="connsiteY5" fmla="*/ 30961 h 254519"/>
                    <a:gd name="connsiteX6" fmla="*/ 3169920 w 3194334"/>
                    <a:gd name="connsiteY6" fmla="*/ 481 h 25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4334" h="254519">
                      <a:moveTo>
                        <a:pt x="0" y="173201"/>
                      </a:moveTo>
                      <a:cubicBezTo>
                        <a:pt x="237066" y="90227"/>
                        <a:pt x="474133" y="7254"/>
                        <a:pt x="690880" y="20801"/>
                      </a:cubicBezTo>
                      <a:cubicBezTo>
                        <a:pt x="907627" y="34348"/>
                        <a:pt x="1092200" y="257868"/>
                        <a:pt x="1300480" y="254481"/>
                      </a:cubicBezTo>
                      <a:cubicBezTo>
                        <a:pt x="1508760" y="251094"/>
                        <a:pt x="1745827" y="5561"/>
                        <a:pt x="1940560" y="481"/>
                      </a:cubicBezTo>
                      <a:cubicBezTo>
                        <a:pt x="2135293" y="-4599"/>
                        <a:pt x="2270760" y="218921"/>
                        <a:pt x="2468880" y="224001"/>
                      </a:cubicBezTo>
                      <a:cubicBezTo>
                        <a:pt x="2667000" y="229081"/>
                        <a:pt x="3012440" y="68214"/>
                        <a:pt x="3129280" y="30961"/>
                      </a:cubicBezTo>
                      <a:cubicBezTo>
                        <a:pt x="3246120" y="-6292"/>
                        <a:pt x="3169920" y="481"/>
                        <a:pt x="3169920" y="481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/>
                    </a:solidFill>
                  </a:endParaRPr>
                </a:p>
              </p:txBody>
            </p:sp>
          </p:grpSp>
        </p:grpSp>
        <p:grpSp>
          <p:nvGrpSpPr>
            <p:cNvPr id="68" name="Group 67"/>
            <p:cNvGrpSpPr/>
            <p:nvPr/>
          </p:nvGrpSpPr>
          <p:grpSpPr>
            <a:xfrm rot="10800000" flipV="1">
              <a:off x="3103285" y="4593038"/>
              <a:ext cx="4748800" cy="241699"/>
              <a:chOff x="4315577" y="779572"/>
              <a:chExt cx="3216225" cy="469877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4315577" y="779572"/>
                <a:ext cx="3194334" cy="365897"/>
                <a:chOff x="4338320" y="934239"/>
                <a:chExt cx="3194334" cy="365897"/>
              </a:xfrm>
            </p:grpSpPr>
            <p:sp>
              <p:nvSpPr>
                <p:cNvPr id="74" name="Freeform 73"/>
                <p:cNvSpPr/>
                <p:nvPr/>
              </p:nvSpPr>
              <p:spPr>
                <a:xfrm>
                  <a:off x="4338320" y="934239"/>
                  <a:ext cx="3194334" cy="254519"/>
                </a:xfrm>
                <a:custGeom>
                  <a:avLst/>
                  <a:gdLst>
                    <a:gd name="connsiteX0" fmla="*/ 0 w 3194334"/>
                    <a:gd name="connsiteY0" fmla="*/ 173201 h 254519"/>
                    <a:gd name="connsiteX1" fmla="*/ 690880 w 3194334"/>
                    <a:gd name="connsiteY1" fmla="*/ 20801 h 254519"/>
                    <a:gd name="connsiteX2" fmla="*/ 1300480 w 3194334"/>
                    <a:gd name="connsiteY2" fmla="*/ 254481 h 254519"/>
                    <a:gd name="connsiteX3" fmla="*/ 1940560 w 3194334"/>
                    <a:gd name="connsiteY3" fmla="*/ 481 h 254519"/>
                    <a:gd name="connsiteX4" fmla="*/ 2468880 w 3194334"/>
                    <a:gd name="connsiteY4" fmla="*/ 224001 h 254519"/>
                    <a:gd name="connsiteX5" fmla="*/ 3129280 w 3194334"/>
                    <a:gd name="connsiteY5" fmla="*/ 30961 h 254519"/>
                    <a:gd name="connsiteX6" fmla="*/ 3169920 w 3194334"/>
                    <a:gd name="connsiteY6" fmla="*/ 481 h 25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4334" h="254519">
                      <a:moveTo>
                        <a:pt x="0" y="173201"/>
                      </a:moveTo>
                      <a:cubicBezTo>
                        <a:pt x="237066" y="90227"/>
                        <a:pt x="474133" y="7254"/>
                        <a:pt x="690880" y="20801"/>
                      </a:cubicBezTo>
                      <a:cubicBezTo>
                        <a:pt x="907627" y="34348"/>
                        <a:pt x="1092200" y="257868"/>
                        <a:pt x="1300480" y="254481"/>
                      </a:cubicBezTo>
                      <a:cubicBezTo>
                        <a:pt x="1508760" y="251094"/>
                        <a:pt x="1745827" y="5561"/>
                        <a:pt x="1940560" y="481"/>
                      </a:cubicBezTo>
                      <a:cubicBezTo>
                        <a:pt x="2135293" y="-4599"/>
                        <a:pt x="2270760" y="218921"/>
                        <a:pt x="2468880" y="224001"/>
                      </a:cubicBezTo>
                      <a:cubicBezTo>
                        <a:pt x="2667000" y="229081"/>
                        <a:pt x="3012440" y="68214"/>
                        <a:pt x="3129280" y="30961"/>
                      </a:cubicBezTo>
                      <a:cubicBezTo>
                        <a:pt x="3246120" y="-6292"/>
                        <a:pt x="3169920" y="481"/>
                        <a:pt x="3169920" y="481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1104BC"/>
                    </a:solidFill>
                  </a:endParaRPr>
                </a:p>
              </p:txBody>
            </p:sp>
            <p:sp>
              <p:nvSpPr>
                <p:cNvPr id="75" name="Freeform 74"/>
                <p:cNvSpPr/>
                <p:nvPr/>
              </p:nvSpPr>
              <p:spPr>
                <a:xfrm>
                  <a:off x="4338320" y="994961"/>
                  <a:ext cx="3194334" cy="254519"/>
                </a:xfrm>
                <a:custGeom>
                  <a:avLst/>
                  <a:gdLst>
                    <a:gd name="connsiteX0" fmla="*/ 0 w 3194334"/>
                    <a:gd name="connsiteY0" fmla="*/ 173201 h 254519"/>
                    <a:gd name="connsiteX1" fmla="*/ 690880 w 3194334"/>
                    <a:gd name="connsiteY1" fmla="*/ 20801 h 254519"/>
                    <a:gd name="connsiteX2" fmla="*/ 1300480 w 3194334"/>
                    <a:gd name="connsiteY2" fmla="*/ 254481 h 254519"/>
                    <a:gd name="connsiteX3" fmla="*/ 1940560 w 3194334"/>
                    <a:gd name="connsiteY3" fmla="*/ 481 h 254519"/>
                    <a:gd name="connsiteX4" fmla="*/ 2468880 w 3194334"/>
                    <a:gd name="connsiteY4" fmla="*/ 224001 h 254519"/>
                    <a:gd name="connsiteX5" fmla="*/ 3129280 w 3194334"/>
                    <a:gd name="connsiteY5" fmla="*/ 30961 h 254519"/>
                    <a:gd name="connsiteX6" fmla="*/ 3169920 w 3194334"/>
                    <a:gd name="connsiteY6" fmla="*/ 481 h 25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4334" h="254519">
                      <a:moveTo>
                        <a:pt x="0" y="173201"/>
                      </a:moveTo>
                      <a:cubicBezTo>
                        <a:pt x="237066" y="90227"/>
                        <a:pt x="474133" y="7254"/>
                        <a:pt x="690880" y="20801"/>
                      </a:cubicBezTo>
                      <a:cubicBezTo>
                        <a:pt x="907627" y="34348"/>
                        <a:pt x="1092200" y="257868"/>
                        <a:pt x="1300480" y="254481"/>
                      </a:cubicBezTo>
                      <a:cubicBezTo>
                        <a:pt x="1508760" y="251094"/>
                        <a:pt x="1745827" y="5561"/>
                        <a:pt x="1940560" y="481"/>
                      </a:cubicBezTo>
                      <a:cubicBezTo>
                        <a:pt x="2135293" y="-4599"/>
                        <a:pt x="2270760" y="218921"/>
                        <a:pt x="2468880" y="224001"/>
                      </a:cubicBezTo>
                      <a:cubicBezTo>
                        <a:pt x="2667000" y="229081"/>
                        <a:pt x="3012440" y="68214"/>
                        <a:pt x="3129280" y="30961"/>
                      </a:cubicBezTo>
                      <a:cubicBezTo>
                        <a:pt x="3246120" y="-6292"/>
                        <a:pt x="3169920" y="481"/>
                        <a:pt x="3169920" y="481"/>
                      </a:cubicBezTo>
                    </a:path>
                  </a:pathLst>
                </a:custGeom>
                <a:noFill/>
                <a:ln>
                  <a:solidFill>
                    <a:srgbClr val="F20EA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76" name="Freeform 75"/>
                <p:cNvSpPr/>
                <p:nvPr/>
              </p:nvSpPr>
              <p:spPr>
                <a:xfrm>
                  <a:off x="4338320" y="1045617"/>
                  <a:ext cx="3194334" cy="254519"/>
                </a:xfrm>
                <a:custGeom>
                  <a:avLst/>
                  <a:gdLst>
                    <a:gd name="connsiteX0" fmla="*/ 0 w 3194334"/>
                    <a:gd name="connsiteY0" fmla="*/ 173201 h 254519"/>
                    <a:gd name="connsiteX1" fmla="*/ 690880 w 3194334"/>
                    <a:gd name="connsiteY1" fmla="*/ 20801 h 254519"/>
                    <a:gd name="connsiteX2" fmla="*/ 1300480 w 3194334"/>
                    <a:gd name="connsiteY2" fmla="*/ 254481 h 254519"/>
                    <a:gd name="connsiteX3" fmla="*/ 1940560 w 3194334"/>
                    <a:gd name="connsiteY3" fmla="*/ 481 h 254519"/>
                    <a:gd name="connsiteX4" fmla="*/ 2468880 w 3194334"/>
                    <a:gd name="connsiteY4" fmla="*/ 224001 h 254519"/>
                    <a:gd name="connsiteX5" fmla="*/ 3129280 w 3194334"/>
                    <a:gd name="connsiteY5" fmla="*/ 30961 h 254519"/>
                    <a:gd name="connsiteX6" fmla="*/ 3169920 w 3194334"/>
                    <a:gd name="connsiteY6" fmla="*/ 481 h 25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4334" h="254519">
                      <a:moveTo>
                        <a:pt x="0" y="173201"/>
                      </a:moveTo>
                      <a:cubicBezTo>
                        <a:pt x="237066" y="90227"/>
                        <a:pt x="474133" y="7254"/>
                        <a:pt x="690880" y="20801"/>
                      </a:cubicBezTo>
                      <a:cubicBezTo>
                        <a:pt x="907627" y="34348"/>
                        <a:pt x="1092200" y="257868"/>
                        <a:pt x="1300480" y="254481"/>
                      </a:cubicBezTo>
                      <a:cubicBezTo>
                        <a:pt x="1508760" y="251094"/>
                        <a:pt x="1745827" y="5561"/>
                        <a:pt x="1940560" y="481"/>
                      </a:cubicBezTo>
                      <a:cubicBezTo>
                        <a:pt x="2135293" y="-4599"/>
                        <a:pt x="2270760" y="218921"/>
                        <a:pt x="2468880" y="224001"/>
                      </a:cubicBezTo>
                      <a:cubicBezTo>
                        <a:pt x="2667000" y="229081"/>
                        <a:pt x="3012440" y="68214"/>
                        <a:pt x="3129280" y="30961"/>
                      </a:cubicBezTo>
                      <a:cubicBezTo>
                        <a:pt x="3246120" y="-6292"/>
                        <a:pt x="3169920" y="481"/>
                        <a:pt x="3169920" y="481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/>
                    </a:solidFill>
                  </a:endParaRPr>
                </a:p>
              </p:txBody>
            </p:sp>
          </p:grpSp>
          <p:grpSp>
            <p:nvGrpSpPr>
              <p:cNvPr id="70" name="Group 69"/>
              <p:cNvGrpSpPr/>
              <p:nvPr/>
            </p:nvGrpSpPr>
            <p:grpSpPr>
              <a:xfrm>
                <a:off x="4337468" y="883552"/>
                <a:ext cx="3194334" cy="365897"/>
                <a:chOff x="4338320" y="934239"/>
                <a:chExt cx="3194334" cy="365897"/>
              </a:xfrm>
            </p:grpSpPr>
            <p:sp>
              <p:nvSpPr>
                <p:cNvPr id="71" name="Freeform 70"/>
                <p:cNvSpPr/>
                <p:nvPr/>
              </p:nvSpPr>
              <p:spPr>
                <a:xfrm>
                  <a:off x="4338320" y="934239"/>
                  <a:ext cx="3194334" cy="254519"/>
                </a:xfrm>
                <a:custGeom>
                  <a:avLst/>
                  <a:gdLst>
                    <a:gd name="connsiteX0" fmla="*/ 0 w 3194334"/>
                    <a:gd name="connsiteY0" fmla="*/ 173201 h 254519"/>
                    <a:gd name="connsiteX1" fmla="*/ 690880 w 3194334"/>
                    <a:gd name="connsiteY1" fmla="*/ 20801 h 254519"/>
                    <a:gd name="connsiteX2" fmla="*/ 1300480 w 3194334"/>
                    <a:gd name="connsiteY2" fmla="*/ 254481 h 254519"/>
                    <a:gd name="connsiteX3" fmla="*/ 1940560 w 3194334"/>
                    <a:gd name="connsiteY3" fmla="*/ 481 h 254519"/>
                    <a:gd name="connsiteX4" fmla="*/ 2468880 w 3194334"/>
                    <a:gd name="connsiteY4" fmla="*/ 224001 h 254519"/>
                    <a:gd name="connsiteX5" fmla="*/ 3129280 w 3194334"/>
                    <a:gd name="connsiteY5" fmla="*/ 30961 h 254519"/>
                    <a:gd name="connsiteX6" fmla="*/ 3169920 w 3194334"/>
                    <a:gd name="connsiteY6" fmla="*/ 481 h 25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4334" h="254519">
                      <a:moveTo>
                        <a:pt x="0" y="173201"/>
                      </a:moveTo>
                      <a:cubicBezTo>
                        <a:pt x="237066" y="90227"/>
                        <a:pt x="474133" y="7254"/>
                        <a:pt x="690880" y="20801"/>
                      </a:cubicBezTo>
                      <a:cubicBezTo>
                        <a:pt x="907627" y="34348"/>
                        <a:pt x="1092200" y="257868"/>
                        <a:pt x="1300480" y="254481"/>
                      </a:cubicBezTo>
                      <a:cubicBezTo>
                        <a:pt x="1508760" y="251094"/>
                        <a:pt x="1745827" y="5561"/>
                        <a:pt x="1940560" y="481"/>
                      </a:cubicBezTo>
                      <a:cubicBezTo>
                        <a:pt x="2135293" y="-4599"/>
                        <a:pt x="2270760" y="218921"/>
                        <a:pt x="2468880" y="224001"/>
                      </a:cubicBezTo>
                      <a:cubicBezTo>
                        <a:pt x="2667000" y="229081"/>
                        <a:pt x="3012440" y="68214"/>
                        <a:pt x="3129280" y="30961"/>
                      </a:cubicBezTo>
                      <a:cubicBezTo>
                        <a:pt x="3246120" y="-6292"/>
                        <a:pt x="3169920" y="481"/>
                        <a:pt x="3169920" y="481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1104BC"/>
                    </a:solidFill>
                  </a:endParaRPr>
                </a:p>
              </p:txBody>
            </p:sp>
            <p:sp>
              <p:nvSpPr>
                <p:cNvPr id="72" name="Freeform 71"/>
                <p:cNvSpPr/>
                <p:nvPr/>
              </p:nvSpPr>
              <p:spPr>
                <a:xfrm>
                  <a:off x="4338320" y="994961"/>
                  <a:ext cx="3194334" cy="254519"/>
                </a:xfrm>
                <a:custGeom>
                  <a:avLst/>
                  <a:gdLst>
                    <a:gd name="connsiteX0" fmla="*/ 0 w 3194334"/>
                    <a:gd name="connsiteY0" fmla="*/ 173201 h 254519"/>
                    <a:gd name="connsiteX1" fmla="*/ 690880 w 3194334"/>
                    <a:gd name="connsiteY1" fmla="*/ 20801 h 254519"/>
                    <a:gd name="connsiteX2" fmla="*/ 1300480 w 3194334"/>
                    <a:gd name="connsiteY2" fmla="*/ 254481 h 254519"/>
                    <a:gd name="connsiteX3" fmla="*/ 1940560 w 3194334"/>
                    <a:gd name="connsiteY3" fmla="*/ 481 h 254519"/>
                    <a:gd name="connsiteX4" fmla="*/ 2468880 w 3194334"/>
                    <a:gd name="connsiteY4" fmla="*/ 224001 h 254519"/>
                    <a:gd name="connsiteX5" fmla="*/ 3129280 w 3194334"/>
                    <a:gd name="connsiteY5" fmla="*/ 30961 h 254519"/>
                    <a:gd name="connsiteX6" fmla="*/ 3169920 w 3194334"/>
                    <a:gd name="connsiteY6" fmla="*/ 481 h 25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4334" h="254519">
                      <a:moveTo>
                        <a:pt x="0" y="173201"/>
                      </a:moveTo>
                      <a:cubicBezTo>
                        <a:pt x="237066" y="90227"/>
                        <a:pt x="474133" y="7254"/>
                        <a:pt x="690880" y="20801"/>
                      </a:cubicBezTo>
                      <a:cubicBezTo>
                        <a:pt x="907627" y="34348"/>
                        <a:pt x="1092200" y="257868"/>
                        <a:pt x="1300480" y="254481"/>
                      </a:cubicBezTo>
                      <a:cubicBezTo>
                        <a:pt x="1508760" y="251094"/>
                        <a:pt x="1745827" y="5561"/>
                        <a:pt x="1940560" y="481"/>
                      </a:cubicBezTo>
                      <a:cubicBezTo>
                        <a:pt x="2135293" y="-4599"/>
                        <a:pt x="2270760" y="218921"/>
                        <a:pt x="2468880" y="224001"/>
                      </a:cubicBezTo>
                      <a:cubicBezTo>
                        <a:pt x="2667000" y="229081"/>
                        <a:pt x="3012440" y="68214"/>
                        <a:pt x="3129280" y="30961"/>
                      </a:cubicBezTo>
                      <a:cubicBezTo>
                        <a:pt x="3246120" y="-6292"/>
                        <a:pt x="3169920" y="481"/>
                        <a:pt x="3169920" y="481"/>
                      </a:cubicBezTo>
                    </a:path>
                  </a:pathLst>
                </a:custGeom>
                <a:noFill/>
                <a:ln>
                  <a:solidFill>
                    <a:srgbClr val="F20EA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73" name="Freeform 72"/>
                <p:cNvSpPr/>
                <p:nvPr/>
              </p:nvSpPr>
              <p:spPr>
                <a:xfrm>
                  <a:off x="4338320" y="1045617"/>
                  <a:ext cx="3194334" cy="254519"/>
                </a:xfrm>
                <a:custGeom>
                  <a:avLst/>
                  <a:gdLst>
                    <a:gd name="connsiteX0" fmla="*/ 0 w 3194334"/>
                    <a:gd name="connsiteY0" fmla="*/ 173201 h 254519"/>
                    <a:gd name="connsiteX1" fmla="*/ 690880 w 3194334"/>
                    <a:gd name="connsiteY1" fmla="*/ 20801 h 254519"/>
                    <a:gd name="connsiteX2" fmla="*/ 1300480 w 3194334"/>
                    <a:gd name="connsiteY2" fmla="*/ 254481 h 254519"/>
                    <a:gd name="connsiteX3" fmla="*/ 1940560 w 3194334"/>
                    <a:gd name="connsiteY3" fmla="*/ 481 h 254519"/>
                    <a:gd name="connsiteX4" fmla="*/ 2468880 w 3194334"/>
                    <a:gd name="connsiteY4" fmla="*/ 224001 h 254519"/>
                    <a:gd name="connsiteX5" fmla="*/ 3129280 w 3194334"/>
                    <a:gd name="connsiteY5" fmla="*/ 30961 h 254519"/>
                    <a:gd name="connsiteX6" fmla="*/ 3169920 w 3194334"/>
                    <a:gd name="connsiteY6" fmla="*/ 481 h 25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4334" h="254519">
                      <a:moveTo>
                        <a:pt x="0" y="173201"/>
                      </a:moveTo>
                      <a:cubicBezTo>
                        <a:pt x="237066" y="90227"/>
                        <a:pt x="474133" y="7254"/>
                        <a:pt x="690880" y="20801"/>
                      </a:cubicBezTo>
                      <a:cubicBezTo>
                        <a:pt x="907627" y="34348"/>
                        <a:pt x="1092200" y="257868"/>
                        <a:pt x="1300480" y="254481"/>
                      </a:cubicBezTo>
                      <a:cubicBezTo>
                        <a:pt x="1508760" y="251094"/>
                        <a:pt x="1745827" y="5561"/>
                        <a:pt x="1940560" y="481"/>
                      </a:cubicBezTo>
                      <a:cubicBezTo>
                        <a:pt x="2135293" y="-4599"/>
                        <a:pt x="2270760" y="218921"/>
                        <a:pt x="2468880" y="224001"/>
                      </a:cubicBezTo>
                      <a:cubicBezTo>
                        <a:pt x="2667000" y="229081"/>
                        <a:pt x="3012440" y="68214"/>
                        <a:pt x="3129280" y="30961"/>
                      </a:cubicBezTo>
                      <a:cubicBezTo>
                        <a:pt x="3246120" y="-6292"/>
                        <a:pt x="3169920" y="481"/>
                        <a:pt x="3169920" y="481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/>
                    </a:solidFill>
                  </a:endParaRPr>
                </a:p>
              </p:txBody>
            </p:sp>
          </p:grpSp>
        </p:grpSp>
      </p:grpSp>
      <p:grpSp>
        <p:nvGrpSpPr>
          <p:cNvPr id="51" name="Group 50"/>
          <p:cNvGrpSpPr/>
          <p:nvPr/>
        </p:nvGrpSpPr>
        <p:grpSpPr>
          <a:xfrm>
            <a:off x="-533400" y="-89361"/>
            <a:ext cx="13030200" cy="6881393"/>
            <a:chOff x="-533400" y="-23393"/>
            <a:chExt cx="13030200" cy="6881393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533400" y="6422864"/>
              <a:ext cx="13030200" cy="351628"/>
            </a:xfrm>
            <a:prstGeom prst="rect">
              <a:avLst/>
            </a:prstGeom>
          </p:spPr>
        </p:pic>
        <p:sp>
          <p:nvSpPr>
            <p:cNvPr id="53" name="Frame 52"/>
            <p:cNvSpPr/>
            <p:nvPr/>
          </p:nvSpPr>
          <p:spPr>
            <a:xfrm>
              <a:off x="0" y="-23393"/>
              <a:ext cx="12192000" cy="6881393"/>
            </a:xfrm>
            <a:prstGeom prst="frame">
              <a:avLst>
                <a:gd name="adj1" fmla="val 1729"/>
              </a:avLst>
            </a:prstGeom>
            <a:gradFill flip="none" rotWithShape="1">
              <a:gsLst>
                <a:gs pos="18803">
                  <a:srgbClr val="CEF50B">
                    <a:alpha val="80000"/>
                  </a:srgbClr>
                </a:gs>
                <a:gs pos="79866">
                  <a:srgbClr val="CEF50B"/>
                </a:gs>
                <a:gs pos="36000">
                  <a:srgbClr val="5BCF31"/>
                </a:gs>
                <a:gs pos="95302">
                  <a:srgbClr val="CEF50B"/>
                </a:gs>
                <a:gs pos="51000">
                  <a:srgbClr val="CEF50B"/>
                </a:gs>
                <a:gs pos="93000">
                  <a:srgbClr val="24A8B1"/>
                </a:gs>
                <a:gs pos="7000">
                  <a:srgbClr val="00B050"/>
                </a:gs>
                <a:gs pos="71000">
                  <a:srgbClr val="00B050"/>
                </a:gs>
              </a:gsLst>
              <a:lin ang="189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extrusionH="127000" contourW="12700" prstMaterial="matte">
              <a:bevelT w="63500" h="50800" prst="angle"/>
              <a:bevelB w="812800" h="77724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359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4DBF0"/>
            </a:gs>
            <a:gs pos="99000">
              <a:srgbClr val="E9F2F9"/>
            </a:gs>
            <a:gs pos="71000">
              <a:srgbClr val="FDFEFF"/>
            </a:gs>
            <a:gs pos="15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Stored Data 7"/>
          <p:cNvSpPr/>
          <p:nvPr/>
        </p:nvSpPr>
        <p:spPr>
          <a:xfrm rot="10800000">
            <a:off x="1752600" y="721313"/>
            <a:ext cx="6076858" cy="1100158"/>
          </a:xfrm>
          <a:prstGeom prst="flowChartOnlineStorage">
            <a:avLst/>
          </a:prstGeom>
          <a:gradFill flip="none" rotWithShape="1">
            <a:gsLst>
              <a:gs pos="34000">
                <a:schemeClr val="accent1">
                  <a:lumMod val="20000"/>
                  <a:lumOff val="80000"/>
                </a:schemeClr>
              </a:gs>
              <a:gs pos="23000">
                <a:schemeClr val="accent1">
                  <a:lumMod val="20000"/>
                  <a:lumOff val="80000"/>
                </a:schemeClr>
              </a:gs>
              <a:gs pos="0">
                <a:schemeClr val="accent1"/>
              </a:gs>
              <a:gs pos="71830">
                <a:schemeClr val="accent1">
                  <a:lumMod val="60000"/>
                  <a:lumOff val="40000"/>
                </a:schemeClr>
              </a:gs>
              <a:gs pos="47700">
                <a:schemeClr val="bg1">
                  <a:lumMod val="95000"/>
                </a:schemeClr>
              </a:gs>
              <a:gs pos="87000">
                <a:srgbClr val="0070C0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Terminator 10"/>
          <p:cNvSpPr/>
          <p:nvPr/>
        </p:nvSpPr>
        <p:spPr>
          <a:xfrm>
            <a:off x="1320574" y="788386"/>
            <a:ext cx="4725964" cy="966010"/>
          </a:xfrm>
          <a:prstGeom prst="flowChartTerminator">
            <a:avLst/>
          </a:prstGeom>
          <a:gradFill>
            <a:gsLst>
              <a:gs pos="0">
                <a:srgbClr val="00B0F0"/>
              </a:gs>
              <a:gs pos="43000">
                <a:schemeClr val="accent1">
                  <a:lumMod val="20000"/>
                  <a:lumOff val="80000"/>
                </a:schemeClr>
              </a:gs>
              <a:gs pos="46000">
                <a:schemeClr val="bg1">
                  <a:lumMod val="95000"/>
                </a:schemeClr>
              </a:gs>
              <a:gs pos="62000">
                <a:schemeClr val="accent5">
                  <a:lumMod val="20000"/>
                  <a:lumOff val="80000"/>
                </a:schemeClr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ধন্যবাদ</a:t>
            </a:r>
            <a:r>
              <a:rPr lang="bn-IN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5442263" y="778121"/>
            <a:ext cx="4964164" cy="769441"/>
          </a:xfrm>
          <a:custGeom>
            <a:avLst/>
            <a:gdLst>
              <a:gd name="connsiteX0" fmla="*/ 0 w 2209800"/>
              <a:gd name="connsiteY0" fmla="*/ 0 h 584775"/>
              <a:gd name="connsiteX1" fmla="*/ 2209800 w 2209800"/>
              <a:gd name="connsiteY1" fmla="*/ 0 h 584775"/>
              <a:gd name="connsiteX2" fmla="*/ 2209800 w 2209800"/>
              <a:gd name="connsiteY2" fmla="*/ 584775 h 584775"/>
              <a:gd name="connsiteX3" fmla="*/ 0 w 2209800"/>
              <a:gd name="connsiteY3" fmla="*/ 584775 h 584775"/>
              <a:gd name="connsiteX4" fmla="*/ 0 w 2209800"/>
              <a:gd name="connsiteY4" fmla="*/ 0 h 584775"/>
              <a:gd name="connsiteX0" fmla="*/ 0 w 2495785"/>
              <a:gd name="connsiteY0" fmla="*/ 0 h 584775"/>
              <a:gd name="connsiteX1" fmla="*/ 2209800 w 2495785"/>
              <a:gd name="connsiteY1" fmla="*/ 0 h 584775"/>
              <a:gd name="connsiteX2" fmla="*/ 2209800 w 2495785"/>
              <a:gd name="connsiteY2" fmla="*/ 584775 h 584775"/>
              <a:gd name="connsiteX3" fmla="*/ 0 w 2495785"/>
              <a:gd name="connsiteY3" fmla="*/ 584775 h 584775"/>
              <a:gd name="connsiteX4" fmla="*/ 0 w 2495785"/>
              <a:gd name="connsiteY4" fmla="*/ 0 h 584775"/>
              <a:gd name="connsiteX0" fmla="*/ 282222 w 2778007"/>
              <a:gd name="connsiteY0" fmla="*/ 0 h 584775"/>
              <a:gd name="connsiteX1" fmla="*/ 2492022 w 2778007"/>
              <a:gd name="connsiteY1" fmla="*/ 0 h 584775"/>
              <a:gd name="connsiteX2" fmla="*/ 2492022 w 2778007"/>
              <a:gd name="connsiteY2" fmla="*/ 584775 h 584775"/>
              <a:gd name="connsiteX3" fmla="*/ 282222 w 2778007"/>
              <a:gd name="connsiteY3" fmla="*/ 584775 h 584775"/>
              <a:gd name="connsiteX4" fmla="*/ 282222 w 2778007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8007" h="584775">
                <a:moveTo>
                  <a:pt x="282222" y="0"/>
                </a:moveTo>
                <a:lnTo>
                  <a:pt x="2492022" y="0"/>
                </a:lnTo>
                <a:cubicBezTo>
                  <a:pt x="2492022" y="194925"/>
                  <a:pt x="3135489" y="169717"/>
                  <a:pt x="2492022" y="584775"/>
                </a:cubicBezTo>
                <a:lnTo>
                  <a:pt x="282222" y="584775"/>
                </a:lnTo>
                <a:cubicBezTo>
                  <a:pt x="-352778" y="212050"/>
                  <a:pt x="282222" y="194925"/>
                  <a:pt x="282222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satMod val="105000"/>
                  <a:tint val="67000"/>
                  <a:alpha val="34000"/>
                  <a:lumMod val="38000"/>
                  <a:lumOff val="62000"/>
                </a:schemeClr>
              </a:gs>
              <a:gs pos="50000">
                <a:schemeClr val="accent1">
                  <a:lumMod val="105000"/>
                  <a:satMod val="103000"/>
                  <a:tint val="73000"/>
                  <a:alpha val="29000"/>
                </a:schemeClr>
              </a:gs>
              <a:gs pos="100000">
                <a:schemeClr val="accent1">
                  <a:lumMod val="20000"/>
                  <a:lumOff val="80000"/>
                  <a:alpha val="27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lowchart: Stored Data 8"/>
          <p:cNvSpPr/>
          <p:nvPr/>
        </p:nvSpPr>
        <p:spPr>
          <a:xfrm>
            <a:off x="638688" y="731054"/>
            <a:ext cx="6408190" cy="1084840"/>
          </a:xfrm>
          <a:prstGeom prst="flowChartOnlineStorage">
            <a:avLst/>
          </a:prstGeom>
          <a:gradFill flip="none" rotWithShape="1">
            <a:gsLst>
              <a:gs pos="33000">
                <a:srgbClr val="00B0F0"/>
              </a:gs>
              <a:gs pos="86000">
                <a:schemeClr val="accent1">
                  <a:lumMod val="40000"/>
                  <a:lumOff val="60000"/>
                </a:schemeClr>
              </a:gs>
              <a:gs pos="28879">
                <a:schemeClr val="tx2">
                  <a:lumMod val="20000"/>
                  <a:lumOff val="80000"/>
                </a:schemeClr>
              </a:gs>
              <a:gs pos="7000">
                <a:schemeClr val="accent1">
                  <a:lumMod val="20000"/>
                  <a:lumOff val="80000"/>
                </a:schemeClr>
              </a:gs>
              <a:gs pos="60000">
                <a:srgbClr val="00B0F0"/>
              </a:gs>
            </a:gsLst>
            <a:lin ang="16200000" scaled="1"/>
            <a:tileRect/>
          </a:gra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848473" y="875816"/>
            <a:ext cx="4057966" cy="646331"/>
          </a:xfrm>
          <a:custGeom>
            <a:avLst/>
            <a:gdLst>
              <a:gd name="connsiteX0" fmla="*/ 0 w 2209800"/>
              <a:gd name="connsiteY0" fmla="*/ 0 h 584775"/>
              <a:gd name="connsiteX1" fmla="*/ 2209800 w 2209800"/>
              <a:gd name="connsiteY1" fmla="*/ 0 h 584775"/>
              <a:gd name="connsiteX2" fmla="*/ 2209800 w 2209800"/>
              <a:gd name="connsiteY2" fmla="*/ 584775 h 584775"/>
              <a:gd name="connsiteX3" fmla="*/ 0 w 2209800"/>
              <a:gd name="connsiteY3" fmla="*/ 584775 h 584775"/>
              <a:gd name="connsiteX4" fmla="*/ 0 w 2209800"/>
              <a:gd name="connsiteY4" fmla="*/ 0 h 584775"/>
              <a:gd name="connsiteX0" fmla="*/ 0 w 2495785"/>
              <a:gd name="connsiteY0" fmla="*/ 0 h 584775"/>
              <a:gd name="connsiteX1" fmla="*/ 2209800 w 2495785"/>
              <a:gd name="connsiteY1" fmla="*/ 0 h 584775"/>
              <a:gd name="connsiteX2" fmla="*/ 2209800 w 2495785"/>
              <a:gd name="connsiteY2" fmla="*/ 584775 h 584775"/>
              <a:gd name="connsiteX3" fmla="*/ 0 w 2495785"/>
              <a:gd name="connsiteY3" fmla="*/ 584775 h 584775"/>
              <a:gd name="connsiteX4" fmla="*/ 0 w 2495785"/>
              <a:gd name="connsiteY4" fmla="*/ 0 h 584775"/>
              <a:gd name="connsiteX0" fmla="*/ 282222 w 2778007"/>
              <a:gd name="connsiteY0" fmla="*/ 0 h 584775"/>
              <a:gd name="connsiteX1" fmla="*/ 2492022 w 2778007"/>
              <a:gd name="connsiteY1" fmla="*/ 0 h 584775"/>
              <a:gd name="connsiteX2" fmla="*/ 2492022 w 2778007"/>
              <a:gd name="connsiteY2" fmla="*/ 584775 h 584775"/>
              <a:gd name="connsiteX3" fmla="*/ 282222 w 2778007"/>
              <a:gd name="connsiteY3" fmla="*/ 584775 h 584775"/>
              <a:gd name="connsiteX4" fmla="*/ 282222 w 2778007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8007" h="584775">
                <a:moveTo>
                  <a:pt x="282222" y="0"/>
                </a:moveTo>
                <a:lnTo>
                  <a:pt x="2492022" y="0"/>
                </a:lnTo>
                <a:cubicBezTo>
                  <a:pt x="2492022" y="194925"/>
                  <a:pt x="3135489" y="169717"/>
                  <a:pt x="2492022" y="584775"/>
                </a:cubicBezTo>
                <a:lnTo>
                  <a:pt x="282222" y="584775"/>
                </a:lnTo>
                <a:cubicBezTo>
                  <a:pt x="-352778" y="212050"/>
                  <a:pt x="282222" y="194925"/>
                  <a:pt x="282222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satMod val="105000"/>
                  <a:tint val="67000"/>
                  <a:alpha val="34000"/>
                  <a:lumMod val="38000"/>
                  <a:lumOff val="62000"/>
                </a:schemeClr>
              </a:gs>
              <a:gs pos="50000">
                <a:schemeClr val="accent1">
                  <a:lumMod val="105000"/>
                  <a:satMod val="103000"/>
                  <a:tint val="73000"/>
                  <a:alpha val="29000"/>
                </a:schemeClr>
              </a:gs>
              <a:gs pos="100000">
                <a:schemeClr val="accent1">
                  <a:lumMod val="20000"/>
                  <a:lumOff val="80000"/>
                  <a:alpha val="27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অনেক অনেক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22540" y="-21032"/>
            <a:ext cx="1521173" cy="1793696"/>
          </a:xfrm>
          <a:prstGeom prst="rect">
            <a:avLst/>
          </a:prstGeom>
        </p:spPr>
      </p:pic>
      <p:sp>
        <p:nvSpPr>
          <p:cNvPr id="18" name="Teardrop 17"/>
          <p:cNvSpPr/>
          <p:nvPr/>
        </p:nvSpPr>
        <p:spPr>
          <a:xfrm rot="7696154">
            <a:off x="5086584" y="-304971"/>
            <a:ext cx="213764" cy="166546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55700">
                <a:srgbClr val="F8D2F4"/>
              </a:gs>
              <a:gs pos="34000">
                <a:srgbClr val="FDF1FC"/>
              </a:gs>
              <a:gs pos="71000">
                <a:srgbClr val="FDF1F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ardrop 18"/>
          <p:cNvSpPr/>
          <p:nvPr/>
        </p:nvSpPr>
        <p:spPr>
          <a:xfrm rot="7696154">
            <a:off x="5978003" y="-356519"/>
            <a:ext cx="213764" cy="166546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55700">
                <a:srgbClr val="F8D2F4"/>
              </a:gs>
              <a:gs pos="34000">
                <a:srgbClr val="FDF1FC"/>
              </a:gs>
              <a:gs pos="71000">
                <a:srgbClr val="FDF1F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ardrop 19"/>
          <p:cNvSpPr/>
          <p:nvPr/>
        </p:nvSpPr>
        <p:spPr>
          <a:xfrm rot="7696154">
            <a:off x="6528129" y="-440462"/>
            <a:ext cx="213764" cy="166546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55700">
                <a:srgbClr val="F8D2F4"/>
              </a:gs>
              <a:gs pos="34000">
                <a:srgbClr val="FDF1FC"/>
              </a:gs>
              <a:gs pos="71000">
                <a:srgbClr val="FDF1F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ardrop 20"/>
          <p:cNvSpPr/>
          <p:nvPr/>
        </p:nvSpPr>
        <p:spPr>
          <a:xfrm rot="7696154">
            <a:off x="7369037" y="-361739"/>
            <a:ext cx="213764" cy="166546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55700">
                <a:srgbClr val="F8D2F4"/>
              </a:gs>
              <a:gs pos="34000">
                <a:srgbClr val="FDF1FC"/>
              </a:gs>
              <a:gs pos="71000">
                <a:srgbClr val="FDF1F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ardrop 21"/>
          <p:cNvSpPr/>
          <p:nvPr/>
        </p:nvSpPr>
        <p:spPr>
          <a:xfrm rot="7696154">
            <a:off x="6265212" y="-334839"/>
            <a:ext cx="213764" cy="166546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55700">
                <a:srgbClr val="F8D2F4"/>
              </a:gs>
              <a:gs pos="34000">
                <a:srgbClr val="FDF1FC"/>
              </a:gs>
              <a:gs pos="71000">
                <a:srgbClr val="FDF1F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ardrop 22"/>
          <p:cNvSpPr/>
          <p:nvPr/>
        </p:nvSpPr>
        <p:spPr>
          <a:xfrm rot="7696154">
            <a:off x="6871732" y="-209021"/>
            <a:ext cx="213764" cy="166546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55700">
                <a:srgbClr val="F8D2F4"/>
              </a:gs>
              <a:gs pos="34000">
                <a:srgbClr val="FDF1FC"/>
              </a:gs>
              <a:gs pos="71000">
                <a:srgbClr val="FDF1F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ardrop 23"/>
          <p:cNvSpPr/>
          <p:nvPr/>
        </p:nvSpPr>
        <p:spPr>
          <a:xfrm rot="7696154">
            <a:off x="5597775" y="-605818"/>
            <a:ext cx="213764" cy="166546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55700">
                <a:srgbClr val="F8D2F4"/>
              </a:gs>
              <a:gs pos="34000">
                <a:srgbClr val="FDF1FC"/>
              </a:gs>
              <a:gs pos="71000">
                <a:srgbClr val="FDF1F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ardrop 24"/>
          <p:cNvSpPr/>
          <p:nvPr/>
        </p:nvSpPr>
        <p:spPr>
          <a:xfrm rot="7696154">
            <a:off x="6146161" y="-722425"/>
            <a:ext cx="213764" cy="166546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55700">
                <a:srgbClr val="F8D2F4"/>
              </a:gs>
              <a:gs pos="34000">
                <a:srgbClr val="FDF1FC"/>
              </a:gs>
              <a:gs pos="71000">
                <a:srgbClr val="FDF1F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ardrop 25"/>
          <p:cNvSpPr/>
          <p:nvPr/>
        </p:nvSpPr>
        <p:spPr>
          <a:xfrm rot="7696154">
            <a:off x="6813360" y="-669666"/>
            <a:ext cx="213764" cy="166546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55700">
                <a:srgbClr val="F8D2F4"/>
              </a:gs>
              <a:gs pos="34000">
                <a:srgbClr val="FDF1FC"/>
              </a:gs>
              <a:gs pos="71000">
                <a:srgbClr val="FDF1F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6AD36AD-BB8B-4544-93F7-5BA5E2E89C50}" type="datetime1">
              <a:rPr lang="en-US" smtClean="0"/>
              <a:t>2/24/2021</a:t>
            </a:fld>
            <a:endParaRPr lang="en-US"/>
          </a:p>
        </p:txBody>
      </p:sp>
      <p:sp>
        <p:nvSpPr>
          <p:cNvPr id="2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smtClean="0"/>
              <a:t>Abdul </a:t>
            </a:r>
            <a:r>
              <a:rPr lang="en-US" dirty="0" err="1" smtClean="0"/>
              <a:t>Mazid</a:t>
            </a:r>
            <a:endParaRPr lang="en-US" dirty="0"/>
          </a:p>
        </p:txBody>
      </p:sp>
      <p:grpSp>
        <p:nvGrpSpPr>
          <p:cNvPr id="49" name="Group 48"/>
          <p:cNvGrpSpPr/>
          <p:nvPr/>
        </p:nvGrpSpPr>
        <p:grpSpPr>
          <a:xfrm>
            <a:off x="-545366" y="0"/>
            <a:ext cx="13030200" cy="6881393"/>
            <a:chOff x="-533400" y="-23393"/>
            <a:chExt cx="13030200" cy="6881393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533400" y="6422864"/>
              <a:ext cx="13030200" cy="351628"/>
            </a:xfrm>
            <a:prstGeom prst="rect">
              <a:avLst/>
            </a:prstGeom>
          </p:spPr>
        </p:pic>
        <p:sp>
          <p:nvSpPr>
            <p:cNvPr id="51" name="Frame 50"/>
            <p:cNvSpPr/>
            <p:nvPr/>
          </p:nvSpPr>
          <p:spPr>
            <a:xfrm>
              <a:off x="0" y="-23393"/>
              <a:ext cx="12192000" cy="6881393"/>
            </a:xfrm>
            <a:prstGeom prst="frame">
              <a:avLst>
                <a:gd name="adj1" fmla="val 1729"/>
              </a:avLst>
            </a:prstGeom>
            <a:gradFill flip="none" rotWithShape="1">
              <a:gsLst>
                <a:gs pos="18803">
                  <a:srgbClr val="CEF50B">
                    <a:alpha val="80000"/>
                  </a:srgbClr>
                </a:gs>
                <a:gs pos="79866">
                  <a:srgbClr val="CEF50B"/>
                </a:gs>
                <a:gs pos="36000">
                  <a:srgbClr val="5BCF31"/>
                </a:gs>
                <a:gs pos="95302">
                  <a:srgbClr val="CEF50B"/>
                </a:gs>
                <a:gs pos="51000">
                  <a:srgbClr val="CEF50B"/>
                </a:gs>
                <a:gs pos="93000">
                  <a:srgbClr val="24A8B1"/>
                </a:gs>
                <a:gs pos="7000">
                  <a:srgbClr val="00B050"/>
                </a:gs>
                <a:gs pos="71000">
                  <a:srgbClr val="00B050"/>
                </a:gs>
              </a:gsLst>
              <a:lin ang="189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extrusionH="127000" contourW="12700" prstMaterial="matte">
              <a:bevelT w="63500" h="50800" prst="angle"/>
              <a:bevelB w="812800" h="77724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93319" y="3375049"/>
            <a:ext cx="4157550" cy="306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08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" presetClass="entr" presetSubtype="8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6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7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42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1.48148E-6 L -0.4293 -0.01296 " pathEditMode="relative" rAng="0" ptsTypes="AA">
                                          <p:cBhvr>
                                            <p:cTn id="21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1471" y="-64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23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2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63" presetClass="path" presetSubtype="0" decel="10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4.44444E-6 L 0.5194 -0.00231 " pathEditMode="relative" rAng="0" ptsTypes="AA">
                                          <p:cBhvr>
                                            <p:cTn id="2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964" y="-11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0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2" presetID="0" presetClass="path" presetSubtype="0" accel="10000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3.33333E-6 L -3.33333E-6 0.00023 L 0.38347 0.00324 L 0.54922 0.08842 L 0.54427 0.14051 L 0.42461 0.13865 L 0.22852 0.13703 " pathEditMode="relative" rAng="0" ptsTypes="AAAAAAA" p14:bounceEnd="38000">
                                          <p:cBhvr>
                                            <p:cTn id="33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7461" y="701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5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9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9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repeatCount="241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6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6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8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8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9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9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9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9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1" grpId="0" animBg="1"/>
          <p:bldP spid="11" grpId="1" animBg="1"/>
          <p:bldP spid="14" grpId="0" animBg="1"/>
          <p:bldP spid="14" grpId="1" animBg="1"/>
          <p:bldP spid="9" grpId="0" animBg="1"/>
          <p:bldP spid="16" grpId="0" animBg="1"/>
          <p:bldP spid="16" grpId="1" animBg="1"/>
          <p:bldP spid="16" grpId="2" animBg="1"/>
          <p:bldP spid="18" grpId="0" animBg="1"/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42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1.48148E-6 L -0.4293 -0.01296 " pathEditMode="relative" rAng="0" ptsTypes="AA">
                                          <p:cBhvr>
                                            <p:cTn id="21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1471" y="-64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23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2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63" presetClass="path" presetSubtype="0" decel="10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4.44444E-6 L 0.5194 -0.00231 " pathEditMode="relative" rAng="0" ptsTypes="AA">
                                          <p:cBhvr>
                                            <p:cTn id="2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964" y="-11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0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2" presetID="0" presetClass="path" presetSubtype="0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3.33333E-6 L -3.33333E-6 0.00023 L 0.38347 0.00324 L 0.54922 0.08842 L 0.54427 0.14051 L 0.42461 0.13865 L 0.22852 0.13703 " pathEditMode="relative" rAng="0" ptsTypes="AAAAAAA">
                                          <p:cBhvr>
                                            <p:cTn id="33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7461" y="701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5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9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9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repeatCount="241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6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6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8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8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9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9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9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9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1" grpId="0" animBg="1"/>
          <p:bldP spid="11" grpId="1" animBg="1"/>
          <p:bldP spid="14" grpId="0" animBg="1"/>
          <p:bldP spid="14" grpId="1" animBg="1"/>
          <p:bldP spid="9" grpId="0" animBg="1"/>
          <p:bldP spid="16" grpId="0" animBg="1"/>
          <p:bldP spid="16" grpId="1" animBg="1"/>
          <p:bldP spid="16" grpId="2" animBg="1"/>
          <p:bldP spid="18" grpId="0" animBg="1"/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rgbClr val="F4F9F1"/>
            </a:gs>
            <a:gs pos="81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417596" y="6215962"/>
            <a:ext cx="2743200" cy="365125"/>
          </a:xfrm>
        </p:spPr>
        <p:txBody>
          <a:bodyPr/>
          <a:lstStyle/>
          <a:p>
            <a:fld id="{E6AD36AD-BB8B-4544-93F7-5BA5E2E89C50}" type="datetime1">
              <a:rPr lang="en-US" smtClean="0"/>
              <a:t>2/24/2021</a:t>
            </a:fld>
            <a:endParaRPr lang="en-US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677400" y="6316247"/>
            <a:ext cx="2514600" cy="304621"/>
          </a:xfrm>
        </p:spPr>
        <p:txBody>
          <a:bodyPr/>
          <a:lstStyle/>
          <a:p>
            <a:r>
              <a:rPr lang="en-US" dirty="0" smtClean="0"/>
              <a:t>Abdul </a:t>
            </a:r>
            <a:r>
              <a:rPr lang="en-US" dirty="0" err="1" smtClean="0"/>
              <a:t>Mazid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-545366" y="0"/>
            <a:ext cx="13030200" cy="6881393"/>
            <a:chOff x="-533400" y="-23393"/>
            <a:chExt cx="13030200" cy="6881393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533400" y="6422864"/>
              <a:ext cx="13030200" cy="351628"/>
            </a:xfrm>
            <a:prstGeom prst="rect">
              <a:avLst/>
            </a:prstGeom>
          </p:spPr>
        </p:pic>
        <p:sp>
          <p:nvSpPr>
            <p:cNvPr id="20" name="Frame 19"/>
            <p:cNvSpPr/>
            <p:nvPr/>
          </p:nvSpPr>
          <p:spPr>
            <a:xfrm>
              <a:off x="0" y="-23393"/>
              <a:ext cx="12192000" cy="6881393"/>
            </a:xfrm>
            <a:prstGeom prst="frame">
              <a:avLst>
                <a:gd name="adj1" fmla="val 1729"/>
              </a:avLst>
            </a:prstGeom>
            <a:gradFill flip="none" rotWithShape="1">
              <a:gsLst>
                <a:gs pos="18803">
                  <a:srgbClr val="CEF50B">
                    <a:alpha val="80000"/>
                  </a:srgbClr>
                </a:gs>
                <a:gs pos="79866">
                  <a:srgbClr val="CEF50B"/>
                </a:gs>
                <a:gs pos="36000">
                  <a:srgbClr val="5BCF31"/>
                </a:gs>
                <a:gs pos="95302">
                  <a:srgbClr val="CEF50B"/>
                </a:gs>
                <a:gs pos="51000">
                  <a:srgbClr val="CEF50B"/>
                </a:gs>
                <a:gs pos="93000">
                  <a:srgbClr val="24A8B1"/>
                </a:gs>
                <a:gs pos="7000">
                  <a:srgbClr val="00B050"/>
                </a:gs>
                <a:gs pos="71000">
                  <a:srgbClr val="00B050"/>
                </a:gs>
              </a:gsLst>
              <a:lin ang="189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extrusionH="127000" contourW="12700" prstMaterial="matte">
              <a:bevelT w="63500" h="50800" prst="angle"/>
              <a:bevelB w="812800" h="77724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8405" y="1874052"/>
            <a:ext cx="2327869" cy="2861049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4" name="Freeform 153"/>
          <p:cNvSpPr/>
          <p:nvPr/>
        </p:nvSpPr>
        <p:spPr>
          <a:xfrm>
            <a:off x="683320" y="550727"/>
            <a:ext cx="10580062" cy="686624"/>
          </a:xfrm>
          <a:custGeom>
            <a:avLst/>
            <a:gdLst>
              <a:gd name="connsiteX0" fmla="*/ 151060 w 9244141"/>
              <a:gd name="connsiteY0" fmla="*/ 46457 h 686624"/>
              <a:gd name="connsiteX1" fmla="*/ 151060 w 9244141"/>
              <a:gd name="connsiteY1" fmla="*/ 615013 h 686624"/>
              <a:gd name="connsiteX2" fmla="*/ 573480 w 9244141"/>
              <a:gd name="connsiteY2" fmla="*/ 330735 h 686624"/>
              <a:gd name="connsiteX3" fmla="*/ 114440 w 9244141"/>
              <a:gd name="connsiteY3" fmla="*/ 0 h 686624"/>
              <a:gd name="connsiteX4" fmla="*/ 9129701 w 9244141"/>
              <a:gd name="connsiteY4" fmla="*/ 0 h 686624"/>
              <a:gd name="connsiteX5" fmla="*/ 9244141 w 9244141"/>
              <a:gd name="connsiteY5" fmla="*/ 114440 h 686624"/>
              <a:gd name="connsiteX6" fmla="*/ 9244141 w 9244141"/>
              <a:gd name="connsiteY6" fmla="*/ 572184 h 686624"/>
              <a:gd name="connsiteX7" fmla="*/ 9129701 w 9244141"/>
              <a:gd name="connsiteY7" fmla="*/ 686624 h 686624"/>
              <a:gd name="connsiteX8" fmla="*/ 114440 w 9244141"/>
              <a:gd name="connsiteY8" fmla="*/ 686624 h 686624"/>
              <a:gd name="connsiteX9" fmla="*/ 0 w 9244141"/>
              <a:gd name="connsiteY9" fmla="*/ 572184 h 686624"/>
              <a:gd name="connsiteX10" fmla="*/ 0 w 9244141"/>
              <a:gd name="connsiteY10" fmla="*/ 114440 h 686624"/>
              <a:gd name="connsiteX11" fmla="*/ 114440 w 9244141"/>
              <a:gd name="connsiteY11" fmla="*/ 0 h 686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44141" h="686624">
                <a:moveTo>
                  <a:pt x="151060" y="46457"/>
                </a:moveTo>
                <a:lnTo>
                  <a:pt x="151060" y="615013"/>
                </a:lnTo>
                <a:lnTo>
                  <a:pt x="573480" y="330735"/>
                </a:lnTo>
                <a:close/>
                <a:moveTo>
                  <a:pt x="114440" y="0"/>
                </a:moveTo>
                <a:lnTo>
                  <a:pt x="9129701" y="0"/>
                </a:lnTo>
                <a:cubicBezTo>
                  <a:pt x="9192904" y="0"/>
                  <a:pt x="9244141" y="51237"/>
                  <a:pt x="9244141" y="114440"/>
                </a:cubicBezTo>
                <a:lnTo>
                  <a:pt x="9244141" y="572184"/>
                </a:lnTo>
                <a:cubicBezTo>
                  <a:pt x="9244141" y="635387"/>
                  <a:pt x="9192904" y="686624"/>
                  <a:pt x="9129701" y="686624"/>
                </a:cubicBezTo>
                <a:lnTo>
                  <a:pt x="114440" y="686624"/>
                </a:lnTo>
                <a:cubicBezTo>
                  <a:pt x="51237" y="686624"/>
                  <a:pt x="0" y="635387"/>
                  <a:pt x="0" y="572184"/>
                </a:cubicBezTo>
                <a:lnTo>
                  <a:pt x="0" y="114440"/>
                </a:lnTo>
                <a:cubicBezTo>
                  <a:pt x="0" y="51237"/>
                  <a:pt x="51237" y="0"/>
                  <a:pt x="11444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 (ক) অংশটির নাম কী ?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5" name="Picture 15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5206" y="1517567"/>
            <a:ext cx="1875683" cy="32424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212" y="1906633"/>
            <a:ext cx="3280373" cy="2675696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4111489" y="2862399"/>
            <a:ext cx="420604" cy="9144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ight Arrow 142"/>
          <p:cNvSpPr/>
          <p:nvPr/>
        </p:nvSpPr>
        <p:spPr>
          <a:xfrm>
            <a:off x="7278600" y="2774395"/>
            <a:ext cx="420604" cy="9144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ounded Rectangle 143"/>
          <p:cNvSpPr/>
          <p:nvPr/>
        </p:nvSpPr>
        <p:spPr>
          <a:xfrm>
            <a:off x="2133600" y="5245225"/>
            <a:ext cx="7721432" cy="720809"/>
          </a:xfrm>
          <a:prstGeom prst="roundRect">
            <a:avLst>
              <a:gd name="adj" fmla="val 50000"/>
            </a:avLst>
          </a:prstGeom>
          <a:gradFill>
            <a:gsLst>
              <a:gs pos="9000">
                <a:srgbClr val="FFFFFF"/>
              </a:gs>
              <a:gs pos="4000">
                <a:schemeClr val="accent6">
                  <a:lumMod val="20000"/>
                  <a:lumOff val="80000"/>
                </a:schemeClr>
              </a:gs>
              <a:gs pos="100000">
                <a:srgbClr val="0070C0"/>
              </a:gs>
              <a:gs pos="94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 কোষ 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5" name="Group 144"/>
          <p:cNvGrpSpPr/>
          <p:nvPr/>
        </p:nvGrpSpPr>
        <p:grpSpPr>
          <a:xfrm>
            <a:off x="2310881" y="5275174"/>
            <a:ext cx="659799" cy="674383"/>
            <a:chOff x="3033854" y="4562658"/>
            <a:chExt cx="1151564" cy="706730"/>
          </a:xfrm>
        </p:grpSpPr>
        <p:sp>
          <p:nvSpPr>
            <p:cNvPr id="146" name="Flowchart: Off-page Connector 3"/>
            <p:cNvSpPr/>
            <p:nvPr/>
          </p:nvSpPr>
          <p:spPr>
            <a:xfrm rot="16200000">
              <a:off x="3256271" y="4340241"/>
              <a:ext cx="706730" cy="115156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42 h 10042"/>
                <a:gd name="connsiteX1" fmla="*/ 4852 w 10000"/>
                <a:gd name="connsiteY1" fmla="*/ 0 h 10042"/>
                <a:gd name="connsiteX2" fmla="*/ 10000 w 10000"/>
                <a:gd name="connsiteY2" fmla="*/ 42 h 10042"/>
                <a:gd name="connsiteX3" fmla="*/ 10000 w 10000"/>
                <a:gd name="connsiteY3" fmla="*/ 8042 h 10042"/>
                <a:gd name="connsiteX4" fmla="*/ 5000 w 10000"/>
                <a:gd name="connsiteY4" fmla="*/ 10042 h 10042"/>
                <a:gd name="connsiteX5" fmla="*/ 0 w 10000"/>
                <a:gd name="connsiteY5" fmla="*/ 8042 h 10042"/>
                <a:gd name="connsiteX6" fmla="*/ 0 w 10000"/>
                <a:gd name="connsiteY6" fmla="*/ 42 h 10042"/>
                <a:gd name="connsiteX0" fmla="*/ 0 w 10000"/>
                <a:gd name="connsiteY0" fmla="*/ 2709 h 12709"/>
                <a:gd name="connsiteX1" fmla="*/ 4599 w 10000"/>
                <a:gd name="connsiteY1" fmla="*/ 0 h 12709"/>
                <a:gd name="connsiteX2" fmla="*/ 10000 w 10000"/>
                <a:gd name="connsiteY2" fmla="*/ 2709 h 12709"/>
                <a:gd name="connsiteX3" fmla="*/ 10000 w 10000"/>
                <a:gd name="connsiteY3" fmla="*/ 10709 h 12709"/>
                <a:gd name="connsiteX4" fmla="*/ 5000 w 10000"/>
                <a:gd name="connsiteY4" fmla="*/ 12709 h 12709"/>
                <a:gd name="connsiteX5" fmla="*/ 0 w 10000"/>
                <a:gd name="connsiteY5" fmla="*/ 10709 h 12709"/>
                <a:gd name="connsiteX6" fmla="*/ 0 w 10000"/>
                <a:gd name="connsiteY6" fmla="*/ 2709 h 12709"/>
                <a:gd name="connsiteX0" fmla="*/ 0 w 10000"/>
                <a:gd name="connsiteY0" fmla="*/ 3217 h 13217"/>
                <a:gd name="connsiteX1" fmla="*/ 4515 w 10000"/>
                <a:gd name="connsiteY1" fmla="*/ 0 h 13217"/>
                <a:gd name="connsiteX2" fmla="*/ 10000 w 10000"/>
                <a:gd name="connsiteY2" fmla="*/ 3217 h 13217"/>
                <a:gd name="connsiteX3" fmla="*/ 10000 w 10000"/>
                <a:gd name="connsiteY3" fmla="*/ 11217 h 13217"/>
                <a:gd name="connsiteX4" fmla="*/ 5000 w 10000"/>
                <a:gd name="connsiteY4" fmla="*/ 13217 h 13217"/>
                <a:gd name="connsiteX5" fmla="*/ 0 w 10000"/>
                <a:gd name="connsiteY5" fmla="*/ 11217 h 13217"/>
                <a:gd name="connsiteX6" fmla="*/ 0 w 10000"/>
                <a:gd name="connsiteY6" fmla="*/ 3217 h 13217"/>
                <a:gd name="connsiteX0" fmla="*/ 0 w 10000"/>
                <a:gd name="connsiteY0" fmla="*/ 3217 h 13852"/>
                <a:gd name="connsiteX1" fmla="*/ 4515 w 10000"/>
                <a:gd name="connsiteY1" fmla="*/ 0 h 13852"/>
                <a:gd name="connsiteX2" fmla="*/ 10000 w 10000"/>
                <a:gd name="connsiteY2" fmla="*/ 3217 h 13852"/>
                <a:gd name="connsiteX3" fmla="*/ 10000 w 10000"/>
                <a:gd name="connsiteY3" fmla="*/ 11217 h 13852"/>
                <a:gd name="connsiteX4" fmla="*/ 5506 w 10000"/>
                <a:gd name="connsiteY4" fmla="*/ 13852 h 13852"/>
                <a:gd name="connsiteX5" fmla="*/ 0 w 10000"/>
                <a:gd name="connsiteY5" fmla="*/ 11217 h 13852"/>
                <a:gd name="connsiteX6" fmla="*/ 0 w 10000"/>
                <a:gd name="connsiteY6" fmla="*/ 3217 h 13852"/>
                <a:gd name="connsiteX0" fmla="*/ 634 w 10634"/>
                <a:gd name="connsiteY0" fmla="*/ 3217 h 13852"/>
                <a:gd name="connsiteX1" fmla="*/ 5149 w 10634"/>
                <a:gd name="connsiteY1" fmla="*/ 0 h 13852"/>
                <a:gd name="connsiteX2" fmla="*/ 10634 w 10634"/>
                <a:gd name="connsiteY2" fmla="*/ 3217 h 13852"/>
                <a:gd name="connsiteX3" fmla="*/ 10634 w 10634"/>
                <a:gd name="connsiteY3" fmla="*/ 11217 h 13852"/>
                <a:gd name="connsiteX4" fmla="*/ 6140 w 10634"/>
                <a:gd name="connsiteY4" fmla="*/ 13852 h 13852"/>
                <a:gd name="connsiteX5" fmla="*/ 634 w 10634"/>
                <a:gd name="connsiteY5" fmla="*/ 11217 h 13852"/>
                <a:gd name="connsiteX6" fmla="*/ 0 w 10634"/>
                <a:gd name="connsiteY6" fmla="*/ 7238 h 13852"/>
                <a:gd name="connsiteX7" fmla="*/ 634 w 10634"/>
                <a:gd name="connsiteY7" fmla="*/ 3217 h 13852"/>
                <a:gd name="connsiteX0" fmla="*/ 634 w 11394"/>
                <a:gd name="connsiteY0" fmla="*/ 3217 h 13852"/>
                <a:gd name="connsiteX1" fmla="*/ 5149 w 11394"/>
                <a:gd name="connsiteY1" fmla="*/ 0 h 13852"/>
                <a:gd name="connsiteX2" fmla="*/ 10634 w 11394"/>
                <a:gd name="connsiteY2" fmla="*/ 3217 h 13852"/>
                <a:gd name="connsiteX3" fmla="*/ 11394 w 11394"/>
                <a:gd name="connsiteY3" fmla="*/ 7492 h 13852"/>
                <a:gd name="connsiteX4" fmla="*/ 10634 w 11394"/>
                <a:gd name="connsiteY4" fmla="*/ 11217 h 13852"/>
                <a:gd name="connsiteX5" fmla="*/ 6140 w 11394"/>
                <a:gd name="connsiteY5" fmla="*/ 13852 h 13852"/>
                <a:gd name="connsiteX6" fmla="*/ 634 w 11394"/>
                <a:gd name="connsiteY6" fmla="*/ 11217 h 13852"/>
                <a:gd name="connsiteX7" fmla="*/ 0 w 11394"/>
                <a:gd name="connsiteY7" fmla="*/ 7238 h 13852"/>
                <a:gd name="connsiteX8" fmla="*/ 634 w 11394"/>
                <a:gd name="connsiteY8" fmla="*/ 3217 h 13852"/>
                <a:gd name="connsiteX0" fmla="*/ 634 w 11394"/>
                <a:gd name="connsiteY0" fmla="*/ 189 h 10824"/>
                <a:gd name="connsiteX1" fmla="*/ 5317 w 11394"/>
                <a:gd name="connsiteY1" fmla="*/ 0 h 10824"/>
                <a:gd name="connsiteX2" fmla="*/ 10634 w 11394"/>
                <a:gd name="connsiteY2" fmla="*/ 189 h 10824"/>
                <a:gd name="connsiteX3" fmla="*/ 11394 w 11394"/>
                <a:gd name="connsiteY3" fmla="*/ 4464 h 10824"/>
                <a:gd name="connsiteX4" fmla="*/ 10634 w 11394"/>
                <a:gd name="connsiteY4" fmla="*/ 8189 h 10824"/>
                <a:gd name="connsiteX5" fmla="*/ 6140 w 11394"/>
                <a:gd name="connsiteY5" fmla="*/ 10824 h 10824"/>
                <a:gd name="connsiteX6" fmla="*/ 634 w 11394"/>
                <a:gd name="connsiteY6" fmla="*/ 8189 h 10824"/>
                <a:gd name="connsiteX7" fmla="*/ 0 w 11394"/>
                <a:gd name="connsiteY7" fmla="*/ 4210 h 10824"/>
                <a:gd name="connsiteX8" fmla="*/ 634 w 11394"/>
                <a:gd name="connsiteY8" fmla="*/ 189 h 10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94" h="10824">
                  <a:moveTo>
                    <a:pt x="634" y="189"/>
                  </a:moveTo>
                  <a:lnTo>
                    <a:pt x="5317" y="0"/>
                  </a:lnTo>
                  <a:lnTo>
                    <a:pt x="10634" y="189"/>
                  </a:lnTo>
                  <a:cubicBezTo>
                    <a:pt x="10606" y="1551"/>
                    <a:pt x="11422" y="3102"/>
                    <a:pt x="11394" y="4464"/>
                  </a:cubicBezTo>
                  <a:lnTo>
                    <a:pt x="10634" y="8189"/>
                  </a:lnTo>
                  <a:lnTo>
                    <a:pt x="6140" y="10824"/>
                  </a:lnTo>
                  <a:lnTo>
                    <a:pt x="634" y="8189"/>
                  </a:lnTo>
                  <a:cubicBezTo>
                    <a:pt x="648" y="6863"/>
                    <a:pt x="-14" y="5536"/>
                    <a:pt x="0" y="4210"/>
                  </a:cubicBezTo>
                  <a:lnTo>
                    <a:pt x="634" y="189"/>
                  </a:lnTo>
                  <a:close/>
                </a:path>
              </a:pathLst>
            </a:custGeom>
            <a:gradFill flip="none" rotWithShape="1">
              <a:gsLst>
                <a:gs pos="50000">
                  <a:schemeClr val="accent6">
                    <a:lumMod val="75000"/>
                  </a:schemeClr>
                </a:gs>
                <a:gs pos="44276">
                  <a:schemeClr val="accent6">
                    <a:lumMod val="40000"/>
                    <a:lumOff val="60000"/>
                  </a:schemeClr>
                </a:gs>
                <a:gs pos="6040">
                  <a:schemeClr val="accent6">
                    <a:lumMod val="40000"/>
                    <a:lumOff val="60000"/>
                  </a:schemeClr>
                </a:gs>
                <a:gs pos="93289">
                  <a:schemeClr val="accent6">
                    <a:lumMod val="60000"/>
                    <a:lumOff val="40000"/>
                  </a:schemeClr>
                </a:gs>
                <a:gs pos="23000">
                  <a:schemeClr val="accent6">
                    <a:lumMod val="75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lowchart: Off-page Connector 3"/>
            <p:cNvSpPr/>
            <p:nvPr/>
          </p:nvSpPr>
          <p:spPr>
            <a:xfrm rot="16200000">
              <a:off x="3306626" y="4441085"/>
              <a:ext cx="506745" cy="94987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42 h 10042"/>
                <a:gd name="connsiteX1" fmla="*/ 4852 w 10000"/>
                <a:gd name="connsiteY1" fmla="*/ 0 h 10042"/>
                <a:gd name="connsiteX2" fmla="*/ 10000 w 10000"/>
                <a:gd name="connsiteY2" fmla="*/ 42 h 10042"/>
                <a:gd name="connsiteX3" fmla="*/ 10000 w 10000"/>
                <a:gd name="connsiteY3" fmla="*/ 8042 h 10042"/>
                <a:gd name="connsiteX4" fmla="*/ 5000 w 10000"/>
                <a:gd name="connsiteY4" fmla="*/ 10042 h 10042"/>
                <a:gd name="connsiteX5" fmla="*/ 0 w 10000"/>
                <a:gd name="connsiteY5" fmla="*/ 8042 h 10042"/>
                <a:gd name="connsiteX6" fmla="*/ 0 w 10000"/>
                <a:gd name="connsiteY6" fmla="*/ 42 h 10042"/>
                <a:gd name="connsiteX0" fmla="*/ 0 w 10000"/>
                <a:gd name="connsiteY0" fmla="*/ 2709 h 12709"/>
                <a:gd name="connsiteX1" fmla="*/ 4599 w 10000"/>
                <a:gd name="connsiteY1" fmla="*/ 0 h 12709"/>
                <a:gd name="connsiteX2" fmla="*/ 10000 w 10000"/>
                <a:gd name="connsiteY2" fmla="*/ 2709 h 12709"/>
                <a:gd name="connsiteX3" fmla="*/ 10000 w 10000"/>
                <a:gd name="connsiteY3" fmla="*/ 10709 h 12709"/>
                <a:gd name="connsiteX4" fmla="*/ 5000 w 10000"/>
                <a:gd name="connsiteY4" fmla="*/ 12709 h 12709"/>
                <a:gd name="connsiteX5" fmla="*/ 0 w 10000"/>
                <a:gd name="connsiteY5" fmla="*/ 10709 h 12709"/>
                <a:gd name="connsiteX6" fmla="*/ 0 w 10000"/>
                <a:gd name="connsiteY6" fmla="*/ 2709 h 12709"/>
                <a:gd name="connsiteX0" fmla="*/ 0 w 10000"/>
                <a:gd name="connsiteY0" fmla="*/ 3217 h 13217"/>
                <a:gd name="connsiteX1" fmla="*/ 4515 w 10000"/>
                <a:gd name="connsiteY1" fmla="*/ 0 h 13217"/>
                <a:gd name="connsiteX2" fmla="*/ 10000 w 10000"/>
                <a:gd name="connsiteY2" fmla="*/ 3217 h 13217"/>
                <a:gd name="connsiteX3" fmla="*/ 10000 w 10000"/>
                <a:gd name="connsiteY3" fmla="*/ 11217 h 13217"/>
                <a:gd name="connsiteX4" fmla="*/ 5000 w 10000"/>
                <a:gd name="connsiteY4" fmla="*/ 13217 h 13217"/>
                <a:gd name="connsiteX5" fmla="*/ 0 w 10000"/>
                <a:gd name="connsiteY5" fmla="*/ 11217 h 13217"/>
                <a:gd name="connsiteX6" fmla="*/ 0 w 10000"/>
                <a:gd name="connsiteY6" fmla="*/ 3217 h 13217"/>
                <a:gd name="connsiteX0" fmla="*/ 0 w 10000"/>
                <a:gd name="connsiteY0" fmla="*/ 3217 h 13852"/>
                <a:gd name="connsiteX1" fmla="*/ 4515 w 10000"/>
                <a:gd name="connsiteY1" fmla="*/ 0 h 13852"/>
                <a:gd name="connsiteX2" fmla="*/ 10000 w 10000"/>
                <a:gd name="connsiteY2" fmla="*/ 3217 h 13852"/>
                <a:gd name="connsiteX3" fmla="*/ 10000 w 10000"/>
                <a:gd name="connsiteY3" fmla="*/ 11217 h 13852"/>
                <a:gd name="connsiteX4" fmla="*/ 5506 w 10000"/>
                <a:gd name="connsiteY4" fmla="*/ 13852 h 13852"/>
                <a:gd name="connsiteX5" fmla="*/ 0 w 10000"/>
                <a:gd name="connsiteY5" fmla="*/ 11217 h 13852"/>
                <a:gd name="connsiteX6" fmla="*/ 0 w 10000"/>
                <a:gd name="connsiteY6" fmla="*/ 3217 h 13852"/>
                <a:gd name="connsiteX0" fmla="*/ 634 w 10634"/>
                <a:gd name="connsiteY0" fmla="*/ 3217 h 13852"/>
                <a:gd name="connsiteX1" fmla="*/ 5149 w 10634"/>
                <a:gd name="connsiteY1" fmla="*/ 0 h 13852"/>
                <a:gd name="connsiteX2" fmla="*/ 10634 w 10634"/>
                <a:gd name="connsiteY2" fmla="*/ 3217 h 13852"/>
                <a:gd name="connsiteX3" fmla="*/ 10634 w 10634"/>
                <a:gd name="connsiteY3" fmla="*/ 11217 h 13852"/>
                <a:gd name="connsiteX4" fmla="*/ 6140 w 10634"/>
                <a:gd name="connsiteY4" fmla="*/ 13852 h 13852"/>
                <a:gd name="connsiteX5" fmla="*/ 634 w 10634"/>
                <a:gd name="connsiteY5" fmla="*/ 11217 h 13852"/>
                <a:gd name="connsiteX6" fmla="*/ 0 w 10634"/>
                <a:gd name="connsiteY6" fmla="*/ 7238 h 13852"/>
                <a:gd name="connsiteX7" fmla="*/ 634 w 10634"/>
                <a:gd name="connsiteY7" fmla="*/ 3217 h 13852"/>
                <a:gd name="connsiteX0" fmla="*/ 634 w 11394"/>
                <a:gd name="connsiteY0" fmla="*/ 3217 h 13852"/>
                <a:gd name="connsiteX1" fmla="*/ 5149 w 11394"/>
                <a:gd name="connsiteY1" fmla="*/ 0 h 13852"/>
                <a:gd name="connsiteX2" fmla="*/ 10634 w 11394"/>
                <a:gd name="connsiteY2" fmla="*/ 3217 h 13852"/>
                <a:gd name="connsiteX3" fmla="*/ 11394 w 11394"/>
                <a:gd name="connsiteY3" fmla="*/ 7492 h 13852"/>
                <a:gd name="connsiteX4" fmla="*/ 10634 w 11394"/>
                <a:gd name="connsiteY4" fmla="*/ 11217 h 13852"/>
                <a:gd name="connsiteX5" fmla="*/ 6140 w 11394"/>
                <a:gd name="connsiteY5" fmla="*/ 13852 h 13852"/>
                <a:gd name="connsiteX6" fmla="*/ 634 w 11394"/>
                <a:gd name="connsiteY6" fmla="*/ 11217 h 13852"/>
                <a:gd name="connsiteX7" fmla="*/ 0 w 11394"/>
                <a:gd name="connsiteY7" fmla="*/ 7238 h 13852"/>
                <a:gd name="connsiteX8" fmla="*/ 634 w 11394"/>
                <a:gd name="connsiteY8" fmla="*/ 3217 h 13852"/>
                <a:gd name="connsiteX0" fmla="*/ 634 w 11394"/>
                <a:gd name="connsiteY0" fmla="*/ 432 h 11067"/>
                <a:gd name="connsiteX1" fmla="*/ 5850 w 11394"/>
                <a:gd name="connsiteY1" fmla="*/ 0 h 11067"/>
                <a:gd name="connsiteX2" fmla="*/ 10634 w 11394"/>
                <a:gd name="connsiteY2" fmla="*/ 432 h 11067"/>
                <a:gd name="connsiteX3" fmla="*/ 11394 w 11394"/>
                <a:gd name="connsiteY3" fmla="*/ 4707 h 11067"/>
                <a:gd name="connsiteX4" fmla="*/ 10634 w 11394"/>
                <a:gd name="connsiteY4" fmla="*/ 8432 h 11067"/>
                <a:gd name="connsiteX5" fmla="*/ 6140 w 11394"/>
                <a:gd name="connsiteY5" fmla="*/ 11067 h 11067"/>
                <a:gd name="connsiteX6" fmla="*/ 634 w 11394"/>
                <a:gd name="connsiteY6" fmla="*/ 8432 h 11067"/>
                <a:gd name="connsiteX7" fmla="*/ 0 w 11394"/>
                <a:gd name="connsiteY7" fmla="*/ 4453 h 11067"/>
                <a:gd name="connsiteX8" fmla="*/ 634 w 11394"/>
                <a:gd name="connsiteY8" fmla="*/ 432 h 11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94" h="11067">
                  <a:moveTo>
                    <a:pt x="634" y="432"/>
                  </a:moveTo>
                  <a:lnTo>
                    <a:pt x="5850" y="0"/>
                  </a:lnTo>
                  <a:lnTo>
                    <a:pt x="10634" y="432"/>
                  </a:lnTo>
                  <a:cubicBezTo>
                    <a:pt x="10606" y="1794"/>
                    <a:pt x="11422" y="3345"/>
                    <a:pt x="11394" y="4707"/>
                  </a:cubicBezTo>
                  <a:lnTo>
                    <a:pt x="10634" y="8432"/>
                  </a:lnTo>
                  <a:lnTo>
                    <a:pt x="6140" y="11067"/>
                  </a:lnTo>
                  <a:lnTo>
                    <a:pt x="634" y="8432"/>
                  </a:lnTo>
                  <a:cubicBezTo>
                    <a:pt x="648" y="7106"/>
                    <a:pt x="-14" y="5779"/>
                    <a:pt x="0" y="4453"/>
                  </a:cubicBezTo>
                  <a:lnTo>
                    <a:pt x="634" y="432"/>
                  </a:lnTo>
                  <a:close/>
                </a:path>
              </a:pathLst>
            </a:custGeom>
            <a:gradFill flip="none" rotWithShape="1">
              <a:gsLst>
                <a:gs pos="1000">
                  <a:schemeClr val="bg1"/>
                </a:gs>
                <a:gs pos="40000">
                  <a:srgbClr val="D7E9CB"/>
                </a:gs>
                <a:gs pos="90000">
                  <a:schemeClr val="accent6">
                    <a:lumMod val="60000"/>
                    <a:lumOff val="40000"/>
                  </a:schemeClr>
                </a:gs>
                <a:gs pos="71000">
                  <a:schemeClr val="accent6">
                    <a:lumMod val="40000"/>
                    <a:lumOff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/>
            <p:nvPr/>
          </p:nvSpPr>
          <p:spPr>
            <a:xfrm rot="17962600">
              <a:off x="3388977" y="4822588"/>
              <a:ext cx="49651" cy="126427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9" name="Group 148"/>
            <p:cNvGrpSpPr/>
            <p:nvPr/>
          </p:nvGrpSpPr>
          <p:grpSpPr>
            <a:xfrm rot="16200000">
              <a:off x="3307043" y="4564617"/>
              <a:ext cx="277165" cy="702812"/>
              <a:chOff x="8486292" y="2075567"/>
              <a:chExt cx="968178" cy="1447794"/>
            </a:xfrm>
          </p:grpSpPr>
          <p:sp>
            <p:nvSpPr>
              <p:cNvPr id="150" name="Freeform 149"/>
              <p:cNvSpPr/>
              <p:nvPr/>
            </p:nvSpPr>
            <p:spPr>
              <a:xfrm>
                <a:off x="8946573" y="2192482"/>
                <a:ext cx="507897" cy="1195619"/>
              </a:xfrm>
              <a:custGeom>
                <a:avLst/>
                <a:gdLst>
                  <a:gd name="connsiteX0" fmla="*/ 0 w 507897"/>
                  <a:gd name="connsiteY0" fmla="*/ 0 h 1195619"/>
                  <a:gd name="connsiteX1" fmla="*/ 51954 w 507897"/>
                  <a:gd name="connsiteY1" fmla="*/ 20782 h 1195619"/>
                  <a:gd name="connsiteX2" fmla="*/ 218209 w 507897"/>
                  <a:gd name="connsiteY2" fmla="*/ 31173 h 1195619"/>
                  <a:gd name="connsiteX3" fmla="*/ 207818 w 507897"/>
                  <a:gd name="connsiteY3" fmla="*/ 155863 h 1195619"/>
                  <a:gd name="connsiteX4" fmla="*/ 166254 w 507897"/>
                  <a:gd name="connsiteY4" fmla="*/ 197427 h 1195619"/>
                  <a:gd name="connsiteX5" fmla="*/ 207818 w 507897"/>
                  <a:gd name="connsiteY5" fmla="*/ 176645 h 1195619"/>
                  <a:gd name="connsiteX6" fmla="*/ 238991 w 507897"/>
                  <a:gd name="connsiteY6" fmla="*/ 166254 h 1195619"/>
                  <a:gd name="connsiteX7" fmla="*/ 280554 w 507897"/>
                  <a:gd name="connsiteY7" fmla="*/ 135082 h 1195619"/>
                  <a:gd name="connsiteX8" fmla="*/ 374072 w 507897"/>
                  <a:gd name="connsiteY8" fmla="*/ 145473 h 1195619"/>
                  <a:gd name="connsiteX9" fmla="*/ 342900 w 507897"/>
                  <a:gd name="connsiteY9" fmla="*/ 322118 h 1195619"/>
                  <a:gd name="connsiteX10" fmla="*/ 311727 w 507897"/>
                  <a:gd name="connsiteY10" fmla="*/ 342900 h 1195619"/>
                  <a:gd name="connsiteX11" fmla="*/ 488372 w 507897"/>
                  <a:gd name="connsiteY11" fmla="*/ 363682 h 1195619"/>
                  <a:gd name="connsiteX12" fmla="*/ 477982 w 507897"/>
                  <a:gd name="connsiteY12" fmla="*/ 415636 h 1195619"/>
                  <a:gd name="connsiteX13" fmla="*/ 394854 w 507897"/>
                  <a:gd name="connsiteY13" fmla="*/ 540327 h 1195619"/>
                  <a:gd name="connsiteX14" fmla="*/ 363682 w 507897"/>
                  <a:gd name="connsiteY14" fmla="*/ 561109 h 1195619"/>
                  <a:gd name="connsiteX15" fmla="*/ 384463 w 507897"/>
                  <a:gd name="connsiteY15" fmla="*/ 519545 h 1195619"/>
                  <a:gd name="connsiteX16" fmla="*/ 446809 w 507897"/>
                  <a:gd name="connsiteY16" fmla="*/ 498763 h 1195619"/>
                  <a:gd name="connsiteX17" fmla="*/ 446809 w 507897"/>
                  <a:gd name="connsiteY17" fmla="*/ 623454 h 1195619"/>
                  <a:gd name="connsiteX18" fmla="*/ 426027 w 507897"/>
                  <a:gd name="connsiteY18" fmla="*/ 654627 h 1195619"/>
                  <a:gd name="connsiteX19" fmla="*/ 394854 w 507897"/>
                  <a:gd name="connsiteY19" fmla="*/ 675409 h 1195619"/>
                  <a:gd name="connsiteX20" fmla="*/ 446809 w 507897"/>
                  <a:gd name="connsiteY20" fmla="*/ 665018 h 1195619"/>
                  <a:gd name="connsiteX21" fmla="*/ 436418 w 507897"/>
                  <a:gd name="connsiteY21" fmla="*/ 737754 h 1195619"/>
                  <a:gd name="connsiteX22" fmla="*/ 353291 w 507897"/>
                  <a:gd name="connsiteY22" fmla="*/ 800100 h 1195619"/>
                  <a:gd name="connsiteX23" fmla="*/ 363682 w 507897"/>
                  <a:gd name="connsiteY23" fmla="*/ 768927 h 1195619"/>
                  <a:gd name="connsiteX24" fmla="*/ 394854 w 507897"/>
                  <a:gd name="connsiteY24" fmla="*/ 748145 h 1195619"/>
                  <a:gd name="connsiteX25" fmla="*/ 446809 w 507897"/>
                  <a:gd name="connsiteY25" fmla="*/ 716973 h 1195619"/>
                  <a:gd name="connsiteX26" fmla="*/ 498763 w 507897"/>
                  <a:gd name="connsiteY26" fmla="*/ 737754 h 1195619"/>
                  <a:gd name="connsiteX27" fmla="*/ 457200 w 507897"/>
                  <a:gd name="connsiteY27" fmla="*/ 831273 h 1195619"/>
                  <a:gd name="connsiteX28" fmla="*/ 446809 w 507897"/>
                  <a:gd name="connsiteY28" fmla="*/ 883227 h 1195619"/>
                  <a:gd name="connsiteX29" fmla="*/ 415636 w 507897"/>
                  <a:gd name="connsiteY29" fmla="*/ 914400 h 1195619"/>
                  <a:gd name="connsiteX30" fmla="*/ 363682 w 507897"/>
                  <a:gd name="connsiteY30" fmla="*/ 976745 h 1195619"/>
                  <a:gd name="connsiteX31" fmla="*/ 332509 w 507897"/>
                  <a:gd name="connsiteY31" fmla="*/ 1101436 h 1195619"/>
                  <a:gd name="connsiteX32" fmla="*/ 342900 w 507897"/>
                  <a:gd name="connsiteY32" fmla="*/ 1070263 h 1195619"/>
                  <a:gd name="connsiteX33" fmla="*/ 342900 w 507897"/>
                  <a:gd name="connsiteY33" fmla="*/ 1143000 h 1195619"/>
                  <a:gd name="connsiteX34" fmla="*/ 311727 w 507897"/>
                  <a:gd name="connsiteY34" fmla="*/ 1153391 h 1195619"/>
                  <a:gd name="connsiteX35" fmla="*/ 301336 w 507897"/>
                  <a:gd name="connsiteY35" fmla="*/ 1194954 h 1195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07897" h="1195619">
                    <a:moveTo>
                      <a:pt x="0" y="0"/>
                    </a:moveTo>
                    <a:cubicBezTo>
                      <a:pt x="17318" y="6927"/>
                      <a:pt x="33489" y="18144"/>
                      <a:pt x="51954" y="20782"/>
                    </a:cubicBezTo>
                    <a:cubicBezTo>
                      <a:pt x="106922" y="28635"/>
                      <a:pt x="176248" y="-5193"/>
                      <a:pt x="218209" y="31173"/>
                    </a:cubicBezTo>
                    <a:cubicBezTo>
                      <a:pt x="249727" y="58488"/>
                      <a:pt x="220258" y="116054"/>
                      <a:pt x="207818" y="155863"/>
                    </a:cubicBezTo>
                    <a:cubicBezTo>
                      <a:pt x="201974" y="174565"/>
                      <a:pt x="166254" y="177834"/>
                      <a:pt x="166254" y="197427"/>
                    </a:cubicBezTo>
                    <a:cubicBezTo>
                      <a:pt x="166254" y="212917"/>
                      <a:pt x="193580" y="182747"/>
                      <a:pt x="207818" y="176645"/>
                    </a:cubicBezTo>
                    <a:cubicBezTo>
                      <a:pt x="217885" y="172330"/>
                      <a:pt x="228600" y="169718"/>
                      <a:pt x="238991" y="166254"/>
                    </a:cubicBezTo>
                    <a:cubicBezTo>
                      <a:pt x="252845" y="155863"/>
                      <a:pt x="263437" y="137715"/>
                      <a:pt x="280554" y="135082"/>
                    </a:cubicBezTo>
                    <a:cubicBezTo>
                      <a:pt x="311554" y="130313"/>
                      <a:pt x="359312" y="117799"/>
                      <a:pt x="374072" y="145473"/>
                    </a:cubicBezTo>
                    <a:cubicBezTo>
                      <a:pt x="392755" y="180503"/>
                      <a:pt x="382951" y="282067"/>
                      <a:pt x="342900" y="322118"/>
                    </a:cubicBezTo>
                    <a:cubicBezTo>
                      <a:pt x="334069" y="330949"/>
                      <a:pt x="322118" y="335973"/>
                      <a:pt x="311727" y="342900"/>
                    </a:cubicBezTo>
                    <a:cubicBezTo>
                      <a:pt x="370609" y="349827"/>
                      <a:pt x="434055" y="339919"/>
                      <a:pt x="488372" y="363682"/>
                    </a:cubicBezTo>
                    <a:cubicBezTo>
                      <a:pt x="504552" y="370761"/>
                      <a:pt x="482265" y="398502"/>
                      <a:pt x="477982" y="415636"/>
                    </a:cubicBezTo>
                    <a:cubicBezTo>
                      <a:pt x="466060" y="463327"/>
                      <a:pt x="434810" y="513689"/>
                      <a:pt x="394854" y="540327"/>
                    </a:cubicBezTo>
                    <a:lnTo>
                      <a:pt x="363682" y="561109"/>
                    </a:lnTo>
                    <a:cubicBezTo>
                      <a:pt x="370609" y="547254"/>
                      <a:pt x="372071" y="528839"/>
                      <a:pt x="384463" y="519545"/>
                    </a:cubicBezTo>
                    <a:cubicBezTo>
                      <a:pt x="401988" y="506401"/>
                      <a:pt x="446809" y="498763"/>
                      <a:pt x="446809" y="498763"/>
                    </a:cubicBezTo>
                    <a:cubicBezTo>
                      <a:pt x="464225" y="551010"/>
                      <a:pt x="466696" y="543908"/>
                      <a:pt x="446809" y="623454"/>
                    </a:cubicBezTo>
                    <a:cubicBezTo>
                      <a:pt x="443780" y="635570"/>
                      <a:pt x="434858" y="645796"/>
                      <a:pt x="426027" y="654627"/>
                    </a:cubicBezTo>
                    <a:cubicBezTo>
                      <a:pt x="417196" y="663458"/>
                      <a:pt x="383684" y="669824"/>
                      <a:pt x="394854" y="675409"/>
                    </a:cubicBezTo>
                    <a:cubicBezTo>
                      <a:pt x="410651" y="683307"/>
                      <a:pt x="429491" y="668482"/>
                      <a:pt x="446809" y="665018"/>
                    </a:cubicBezTo>
                    <a:cubicBezTo>
                      <a:pt x="443345" y="689263"/>
                      <a:pt x="448146" y="716253"/>
                      <a:pt x="436418" y="737754"/>
                    </a:cubicBezTo>
                    <a:cubicBezTo>
                      <a:pt x="429367" y="750681"/>
                      <a:pt x="372141" y="787533"/>
                      <a:pt x="353291" y="800100"/>
                    </a:cubicBezTo>
                    <a:cubicBezTo>
                      <a:pt x="356755" y="789709"/>
                      <a:pt x="356840" y="777480"/>
                      <a:pt x="363682" y="768927"/>
                    </a:cubicBezTo>
                    <a:cubicBezTo>
                      <a:pt x="371483" y="759175"/>
                      <a:pt x="384264" y="754764"/>
                      <a:pt x="394854" y="748145"/>
                    </a:cubicBezTo>
                    <a:cubicBezTo>
                      <a:pt x="411980" y="737441"/>
                      <a:pt x="429491" y="727364"/>
                      <a:pt x="446809" y="716973"/>
                    </a:cubicBezTo>
                    <a:cubicBezTo>
                      <a:pt x="464127" y="723900"/>
                      <a:pt x="491188" y="720710"/>
                      <a:pt x="498763" y="737754"/>
                    </a:cubicBezTo>
                    <a:cubicBezTo>
                      <a:pt x="525161" y="797150"/>
                      <a:pt x="489091" y="810011"/>
                      <a:pt x="457200" y="831273"/>
                    </a:cubicBezTo>
                    <a:cubicBezTo>
                      <a:pt x="453736" y="848591"/>
                      <a:pt x="454707" y="867431"/>
                      <a:pt x="446809" y="883227"/>
                    </a:cubicBezTo>
                    <a:cubicBezTo>
                      <a:pt x="440237" y="896371"/>
                      <a:pt x="425044" y="903111"/>
                      <a:pt x="415636" y="914400"/>
                    </a:cubicBezTo>
                    <a:cubicBezTo>
                      <a:pt x="343303" y="1001199"/>
                      <a:pt x="454751" y="885676"/>
                      <a:pt x="363682" y="976745"/>
                    </a:cubicBezTo>
                    <a:cubicBezTo>
                      <a:pt x="347164" y="1026298"/>
                      <a:pt x="344088" y="1031963"/>
                      <a:pt x="332509" y="1101436"/>
                    </a:cubicBezTo>
                    <a:cubicBezTo>
                      <a:pt x="330708" y="1112240"/>
                      <a:pt x="339436" y="1080654"/>
                      <a:pt x="342900" y="1070263"/>
                    </a:cubicBezTo>
                    <a:cubicBezTo>
                      <a:pt x="351332" y="1095559"/>
                      <a:pt x="364390" y="1116137"/>
                      <a:pt x="342900" y="1143000"/>
                    </a:cubicBezTo>
                    <a:cubicBezTo>
                      <a:pt x="336058" y="1151553"/>
                      <a:pt x="322118" y="1149927"/>
                      <a:pt x="311727" y="1153391"/>
                    </a:cubicBezTo>
                    <a:cubicBezTo>
                      <a:pt x="337156" y="1204248"/>
                      <a:pt x="347999" y="1194954"/>
                      <a:pt x="301336" y="1194954"/>
                    </a:cubicBezTo>
                  </a:path>
                </a:pathLst>
              </a:custGeom>
              <a:noFill/>
              <a:ln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Freeform 150"/>
              <p:cNvSpPr/>
              <p:nvPr/>
            </p:nvSpPr>
            <p:spPr>
              <a:xfrm>
                <a:off x="8486292" y="2243960"/>
                <a:ext cx="697535" cy="1279401"/>
              </a:xfrm>
              <a:custGeom>
                <a:avLst/>
                <a:gdLst>
                  <a:gd name="connsiteX0" fmla="*/ 208946 w 697535"/>
                  <a:gd name="connsiteY0" fmla="*/ 0 h 1279401"/>
                  <a:gd name="connsiteX1" fmla="*/ 94646 w 697535"/>
                  <a:gd name="connsiteY1" fmla="*/ 197427 h 1279401"/>
                  <a:gd name="connsiteX2" fmla="*/ 53082 w 697535"/>
                  <a:gd name="connsiteY2" fmla="*/ 270163 h 1279401"/>
                  <a:gd name="connsiteX3" fmla="*/ 84255 w 697535"/>
                  <a:gd name="connsiteY3" fmla="*/ 280554 h 1279401"/>
                  <a:gd name="connsiteX4" fmla="*/ 94646 w 697535"/>
                  <a:gd name="connsiteY4" fmla="*/ 311727 h 1279401"/>
                  <a:gd name="connsiteX5" fmla="*/ 53082 w 697535"/>
                  <a:gd name="connsiteY5" fmla="*/ 394854 h 1279401"/>
                  <a:gd name="connsiteX6" fmla="*/ 84255 w 697535"/>
                  <a:gd name="connsiteY6" fmla="*/ 405245 h 1279401"/>
                  <a:gd name="connsiteX7" fmla="*/ 63473 w 697535"/>
                  <a:gd name="connsiteY7" fmla="*/ 467591 h 1279401"/>
                  <a:gd name="connsiteX8" fmla="*/ 53082 w 697535"/>
                  <a:gd name="connsiteY8" fmla="*/ 509154 h 1279401"/>
                  <a:gd name="connsiteX9" fmla="*/ 42691 w 697535"/>
                  <a:gd name="connsiteY9" fmla="*/ 550718 h 1279401"/>
                  <a:gd name="connsiteX10" fmla="*/ 105037 w 697535"/>
                  <a:gd name="connsiteY10" fmla="*/ 561109 h 1279401"/>
                  <a:gd name="connsiteX11" fmla="*/ 63473 w 697535"/>
                  <a:gd name="connsiteY11" fmla="*/ 633845 h 1279401"/>
                  <a:gd name="connsiteX12" fmla="*/ 73864 w 697535"/>
                  <a:gd name="connsiteY12" fmla="*/ 675409 h 1279401"/>
                  <a:gd name="connsiteX13" fmla="*/ 94646 w 697535"/>
                  <a:gd name="connsiteY13" fmla="*/ 675409 h 1279401"/>
                  <a:gd name="connsiteX14" fmla="*/ 84255 w 697535"/>
                  <a:gd name="connsiteY14" fmla="*/ 706582 h 1279401"/>
                  <a:gd name="connsiteX15" fmla="*/ 105037 w 697535"/>
                  <a:gd name="connsiteY15" fmla="*/ 737754 h 1279401"/>
                  <a:gd name="connsiteX16" fmla="*/ 84255 w 697535"/>
                  <a:gd name="connsiteY16" fmla="*/ 800100 h 1279401"/>
                  <a:gd name="connsiteX17" fmla="*/ 73864 w 697535"/>
                  <a:gd name="connsiteY17" fmla="*/ 862445 h 1279401"/>
                  <a:gd name="connsiteX18" fmla="*/ 84255 w 697535"/>
                  <a:gd name="connsiteY18" fmla="*/ 893618 h 1279401"/>
                  <a:gd name="connsiteX19" fmla="*/ 146600 w 697535"/>
                  <a:gd name="connsiteY19" fmla="*/ 955963 h 1279401"/>
                  <a:gd name="connsiteX20" fmla="*/ 11518 w 697535"/>
                  <a:gd name="connsiteY20" fmla="*/ 966354 h 1279401"/>
                  <a:gd name="connsiteX21" fmla="*/ 1127 w 697535"/>
                  <a:gd name="connsiteY21" fmla="*/ 997527 h 1279401"/>
                  <a:gd name="connsiteX22" fmla="*/ 32300 w 697535"/>
                  <a:gd name="connsiteY22" fmla="*/ 1039091 h 1279401"/>
                  <a:gd name="connsiteX23" fmla="*/ 125818 w 697535"/>
                  <a:gd name="connsiteY23" fmla="*/ 1049482 h 1279401"/>
                  <a:gd name="connsiteX24" fmla="*/ 208946 w 697535"/>
                  <a:gd name="connsiteY24" fmla="*/ 1091045 h 1279401"/>
                  <a:gd name="connsiteX25" fmla="*/ 240118 w 697535"/>
                  <a:gd name="connsiteY25" fmla="*/ 1111827 h 1279401"/>
                  <a:gd name="connsiteX26" fmla="*/ 312855 w 697535"/>
                  <a:gd name="connsiteY26" fmla="*/ 1122218 h 1279401"/>
                  <a:gd name="connsiteX27" fmla="*/ 354418 w 697535"/>
                  <a:gd name="connsiteY27" fmla="*/ 1143000 h 1279401"/>
                  <a:gd name="connsiteX28" fmla="*/ 458327 w 697535"/>
                  <a:gd name="connsiteY28" fmla="*/ 1153391 h 1279401"/>
                  <a:gd name="connsiteX29" fmla="*/ 468718 w 697535"/>
                  <a:gd name="connsiteY29" fmla="*/ 1194954 h 1279401"/>
                  <a:gd name="connsiteX30" fmla="*/ 499891 w 697535"/>
                  <a:gd name="connsiteY30" fmla="*/ 1205345 h 1279401"/>
                  <a:gd name="connsiteX31" fmla="*/ 489500 w 697535"/>
                  <a:gd name="connsiteY31" fmla="*/ 1267691 h 1279401"/>
                  <a:gd name="connsiteX32" fmla="*/ 520673 w 697535"/>
                  <a:gd name="connsiteY32" fmla="*/ 1278082 h 1279401"/>
                  <a:gd name="connsiteX33" fmla="*/ 551846 w 697535"/>
                  <a:gd name="connsiteY33" fmla="*/ 1246909 h 1279401"/>
                  <a:gd name="connsiteX34" fmla="*/ 624582 w 697535"/>
                  <a:gd name="connsiteY34" fmla="*/ 1205345 h 1279401"/>
                  <a:gd name="connsiteX35" fmla="*/ 676537 w 697535"/>
                  <a:gd name="connsiteY35" fmla="*/ 1132609 h 1279401"/>
                  <a:gd name="connsiteX36" fmla="*/ 697318 w 697535"/>
                  <a:gd name="connsiteY36" fmla="*/ 1080654 h 1279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97535" h="1279401">
                    <a:moveTo>
                      <a:pt x="208946" y="0"/>
                    </a:moveTo>
                    <a:cubicBezTo>
                      <a:pt x="170846" y="65809"/>
                      <a:pt x="131059" y="130670"/>
                      <a:pt x="94646" y="197427"/>
                    </a:cubicBezTo>
                    <a:cubicBezTo>
                      <a:pt x="41757" y="294391"/>
                      <a:pt x="149363" y="141792"/>
                      <a:pt x="53082" y="270163"/>
                    </a:cubicBezTo>
                    <a:cubicBezTo>
                      <a:pt x="63473" y="273627"/>
                      <a:pt x="76510" y="272809"/>
                      <a:pt x="84255" y="280554"/>
                    </a:cubicBezTo>
                    <a:cubicBezTo>
                      <a:pt x="92000" y="288299"/>
                      <a:pt x="96005" y="300859"/>
                      <a:pt x="94646" y="311727"/>
                    </a:cubicBezTo>
                    <a:cubicBezTo>
                      <a:pt x="90735" y="343014"/>
                      <a:pt x="69810" y="369763"/>
                      <a:pt x="53082" y="394854"/>
                    </a:cubicBezTo>
                    <a:cubicBezTo>
                      <a:pt x="63473" y="398318"/>
                      <a:pt x="82706" y="394402"/>
                      <a:pt x="84255" y="405245"/>
                    </a:cubicBezTo>
                    <a:cubicBezTo>
                      <a:pt x="87353" y="426931"/>
                      <a:pt x="63473" y="467591"/>
                      <a:pt x="63473" y="467591"/>
                    </a:cubicBezTo>
                    <a:cubicBezTo>
                      <a:pt x="123012" y="487437"/>
                      <a:pt x="84536" y="465119"/>
                      <a:pt x="53082" y="509154"/>
                    </a:cubicBezTo>
                    <a:cubicBezTo>
                      <a:pt x="44781" y="520775"/>
                      <a:pt x="46155" y="536863"/>
                      <a:pt x="42691" y="550718"/>
                    </a:cubicBezTo>
                    <a:cubicBezTo>
                      <a:pt x="63473" y="554182"/>
                      <a:pt x="90139" y="546211"/>
                      <a:pt x="105037" y="561109"/>
                    </a:cubicBezTo>
                    <a:cubicBezTo>
                      <a:pt x="125969" y="582041"/>
                      <a:pt x="68844" y="628474"/>
                      <a:pt x="63473" y="633845"/>
                    </a:cubicBezTo>
                    <a:cubicBezTo>
                      <a:pt x="66937" y="647700"/>
                      <a:pt x="61091" y="669022"/>
                      <a:pt x="73864" y="675409"/>
                    </a:cubicBezTo>
                    <a:cubicBezTo>
                      <a:pt x="83895" y="680425"/>
                      <a:pt x="175232" y="648546"/>
                      <a:pt x="94646" y="675409"/>
                    </a:cubicBezTo>
                    <a:cubicBezTo>
                      <a:pt x="91182" y="685800"/>
                      <a:pt x="82454" y="695778"/>
                      <a:pt x="84255" y="706582"/>
                    </a:cubicBezTo>
                    <a:cubicBezTo>
                      <a:pt x="86308" y="718900"/>
                      <a:pt x="105037" y="725266"/>
                      <a:pt x="105037" y="737754"/>
                    </a:cubicBezTo>
                    <a:cubicBezTo>
                      <a:pt x="105037" y="759660"/>
                      <a:pt x="84255" y="800100"/>
                      <a:pt x="84255" y="800100"/>
                    </a:cubicBezTo>
                    <a:cubicBezTo>
                      <a:pt x="110373" y="878451"/>
                      <a:pt x="87293" y="781873"/>
                      <a:pt x="73864" y="862445"/>
                    </a:cubicBezTo>
                    <a:cubicBezTo>
                      <a:pt x="72063" y="873249"/>
                      <a:pt x="80409" y="883362"/>
                      <a:pt x="84255" y="893618"/>
                    </a:cubicBezTo>
                    <a:cubicBezTo>
                      <a:pt x="108542" y="958381"/>
                      <a:pt x="88319" y="941392"/>
                      <a:pt x="146600" y="955963"/>
                    </a:cubicBezTo>
                    <a:cubicBezTo>
                      <a:pt x="101573" y="959427"/>
                      <a:pt x="54941" y="953947"/>
                      <a:pt x="11518" y="966354"/>
                    </a:cubicBezTo>
                    <a:cubicBezTo>
                      <a:pt x="986" y="969363"/>
                      <a:pt x="-1882" y="986995"/>
                      <a:pt x="1127" y="997527"/>
                    </a:cubicBezTo>
                    <a:cubicBezTo>
                      <a:pt x="5885" y="1014179"/>
                      <a:pt x="16314" y="1032430"/>
                      <a:pt x="32300" y="1039091"/>
                    </a:cubicBezTo>
                    <a:cubicBezTo>
                      <a:pt x="61252" y="1051154"/>
                      <a:pt x="94645" y="1046018"/>
                      <a:pt x="125818" y="1049482"/>
                    </a:cubicBezTo>
                    <a:cubicBezTo>
                      <a:pt x="218133" y="1118716"/>
                      <a:pt x="118152" y="1052133"/>
                      <a:pt x="208946" y="1091045"/>
                    </a:cubicBezTo>
                    <a:cubicBezTo>
                      <a:pt x="220424" y="1095964"/>
                      <a:pt x="228157" y="1108239"/>
                      <a:pt x="240118" y="1111827"/>
                    </a:cubicBezTo>
                    <a:cubicBezTo>
                      <a:pt x="263577" y="1118865"/>
                      <a:pt x="288609" y="1118754"/>
                      <a:pt x="312855" y="1122218"/>
                    </a:cubicBezTo>
                    <a:cubicBezTo>
                      <a:pt x="326709" y="1129145"/>
                      <a:pt x="339272" y="1139754"/>
                      <a:pt x="354418" y="1143000"/>
                    </a:cubicBezTo>
                    <a:cubicBezTo>
                      <a:pt x="388454" y="1150294"/>
                      <a:pt x="426638" y="1138987"/>
                      <a:pt x="458327" y="1153391"/>
                    </a:cubicBezTo>
                    <a:cubicBezTo>
                      <a:pt x="471328" y="1159300"/>
                      <a:pt x="459797" y="1183803"/>
                      <a:pt x="468718" y="1194954"/>
                    </a:cubicBezTo>
                    <a:cubicBezTo>
                      <a:pt x="475560" y="1203507"/>
                      <a:pt x="489500" y="1201881"/>
                      <a:pt x="499891" y="1205345"/>
                    </a:cubicBezTo>
                    <a:cubicBezTo>
                      <a:pt x="496427" y="1226127"/>
                      <a:pt x="483712" y="1247433"/>
                      <a:pt x="489500" y="1267691"/>
                    </a:cubicBezTo>
                    <a:cubicBezTo>
                      <a:pt x="492509" y="1278223"/>
                      <a:pt x="510282" y="1281546"/>
                      <a:pt x="520673" y="1278082"/>
                    </a:cubicBezTo>
                    <a:cubicBezTo>
                      <a:pt x="534614" y="1273435"/>
                      <a:pt x="540557" y="1256317"/>
                      <a:pt x="551846" y="1246909"/>
                    </a:cubicBezTo>
                    <a:cubicBezTo>
                      <a:pt x="610749" y="1197822"/>
                      <a:pt x="553438" y="1256162"/>
                      <a:pt x="624582" y="1205345"/>
                    </a:cubicBezTo>
                    <a:cubicBezTo>
                      <a:pt x="661349" y="1179083"/>
                      <a:pt x="654831" y="1170594"/>
                      <a:pt x="676537" y="1132609"/>
                    </a:cubicBezTo>
                    <a:cubicBezTo>
                      <a:pt x="701160" y="1089517"/>
                      <a:pt x="697318" y="1117338"/>
                      <a:pt x="697318" y="1080654"/>
                    </a:cubicBezTo>
                  </a:path>
                </a:pathLst>
              </a:custGeom>
              <a:noFill/>
              <a:ln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Freeform 151"/>
              <p:cNvSpPr/>
              <p:nvPr/>
            </p:nvSpPr>
            <p:spPr>
              <a:xfrm>
                <a:off x="8664412" y="2075567"/>
                <a:ext cx="411470" cy="293560"/>
              </a:xfrm>
              <a:custGeom>
                <a:avLst/>
                <a:gdLst>
                  <a:gd name="connsiteX0" fmla="*/ 63952 w 411470"/>
                  <a:gd name="connsiteY0" fmla="*/ 148088 h 293560"/>
                  <a:gd name="connsiteX1" fmla="*/ 11997 w 411470"/>
                  <a:gd name="connsiteY1" fmla="*/ 168869 h 293560"/>
                  <a:gd name="connsiteX2" fmla="*/ 11997 w 411470"/>
                  <a:gd name="connsiteY2" fmla="*/ 106524 h 293560"/>
                  <a:gd name="connsiteX3" fmla="*/ 84733 w 411470"/>
                  <a:gd name="connsiteY3" fmla="*/ 96133 h 293560"/>
                  <a:gd name="connsiteX4" fmla="*/ 167861 w 411470"/>
                  <a:gd name="connsiteY4" fmla="*/ 116915 h 293560"/>
                  <a:gd name="connsiteX5" fmla="*/ 250988 w 411470"/>
                  <a:gd name="connsiteY5" fmla="*/ 85742 h 293560"/>
                  <a:gd name="connsiteX6" fmla="*/ 271770 w 411470"/>
                  <a:gd name="connsiteY6" fmla="*/ 2615 h 293560"/>
                  <a:gd name="connsiteX7" fmla="*/ 250988 w 411470"/>
                  <a:gd name="connsiteY7" fmla="*/ 33788 h 293560"/>
                  <a:gd name="connsiteX8" fmla="*/ 219815 w 411470"/>
                  <a:gd name="connsiteY8" fmla="*/ 44178 h 293560"/>
                  <a:gd name="connsiteX9" fmla="*/ 313333 w 411470"/>
                  <a:gd name="connsiteY9" fmla="*/ 75351 h 293560"/>
                  <a:gd name="connsiteX10" fmla="*/ 344506 w 411470"/>
                  <a:gd name="connsiteY10" fmla="*/ 85742 h 293560"/>
                  <a:gd name="connsiteX11" fmla="*/ 354897 w 411470"/>
                  <a:gd name="connsiteY11" fmla="*/ 127306 h 293560"/>
                  <a:gd name="connsiteX12" fmla="*/ 365288 w 411470"/>
                  <a:gd name="connsiteY12" fmla="*/ 158478 h 293560"/>
                  <a:gd name="connsiteX13" fmla="*/ 375679 w 411470"/>
                  <a:gd name="connsiteY13" fmla="*/ 210433 h 293560"/>
                  <a:gd name="connsiteX14" fmla="*/ 396461 w 411470"/>
                  <a:gd name="connsiteY14" fmla="*/ 262388 h 293560"/>
                  <a:gd name="connsiteX15" fmla="*/ 406852 w 411470"/>
                  <a:gd name="connsiteY15" fmla="*/ 293560 h 293560"/>
                  <a:gd name="connsiteX16" fmla="*/ 406852 w 411470"/>
                  <a:gd name="connsiteY16" fmla="*/ 262388 h 293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11470" h="293560">
                    <a:moveTo>
                      <a:pt x="63952" y="148088"/>
                    </a:moveTo>
                    <a:cubicBezTo>
                      <a:pt x="46634" y="155015"/>
                      <a:pt x="30396" y="171935"/>
                      <a:pt x="11997" y="168869"/>
                    </a:cubicBezTo>
                    <a:cubicBezTo>
                      <a:pt x="-14254" y="164494"/>
                      <a:pt x="10539" y="110899"/>
                      <a:pt x="11997" y="106524"/>
                    </a:cubicBezTo>
                    <a:cubicBezTo>
                      <a:pt x="89643" y="132406"/>
                      <a:pt x="-11568" y="106833"/>
                      <a:pt x="84733" y="96133"/>
                    </a:cubicBezTo>
                    <a:cubicBezTo>
                      <a:pt x="103542" y="94043"/>
                      <a:pt x="147150" y="110011"/>
                      <a:pt x="167861" y="116915"/>
                    </a:cubicBezTo>
                    <a:cubicBezTo>
                      <a:pt x="183197" y="113081"/>
                      <a:pt x="241399" y="101723"/>
                      <a:pt x="250988" y="85742"/>
                    </a:cubicBezTo>
                    <a:cubicBezTo>
                      <a:pt x="265683" y="61251"/>
                      <a:pt x="271770" y="31177"/>
                      <a:pt x="271770" y="2615"/>
                    </a:cubicBezTo>
                    <a:cubicBezTo>
                      <a:pt x="271770" y="-9873"/>
                      <a:pt x="260740" y="25987"/>
                      <a:pt x="250988" y="33788"/>
                    </a:cubicBezTo>
                    <a:cubicBezTo>
                      <a:pt x="242435" y="40630"/>
                      <a:pt x="230206" y="40715"/>
                      <a:pt x="219815" y="44178"/>
                    </a:cubicBezTo>
                    <a:lnTo>
                      <a:pt x="313333" y="75351"/>
                    </a:lnTo>
                    <a:lnTo>
                      <a:pt x="344506" y="85742"/>
                    </a:lnTo>
                    <a:cubicBezTo>
                      <a:pt x="347970" y="99597"/>
                      <a:pt x="350974" y="113574"/>
                      <a:pt x="354897" y="127306"/>
                    </a:cubicBezTo>
                    <a:cubicBezTo>
                      <a:pt x="357906" y="137837"/>
                      <a:pt x="362632" y="147852"/>
                      <a:pt x="365288" y="158478"/>
                    </a:cubicBezTo>
                    <a:cubicBezTo>
                      <a:pt x="369572" y="175612"/>
                      <a:pt x="370604" y="193517"/>
                      <a:pt x="375679" y="210433"/>
                    </a:cubicBezTo>
                    <a:cubicBezTo>
                      <a:pt x="381039" y="228299"/>
                      <a:pt x="389912" y="244923"/>
                      <a:pt x="396461" y="262388"/>
                    </a:cubicBezTo>
                    <a:cubicBezTo>
                      <a:pt x="400307" y="272643"/>
                      <a:pt x="395899" y="293560"/>
                      <a:pt x="406852" y="293560"/>
                    </a:cubicBezTo>
                    <a:cubicBezTo>
                      <a:pt x="417243" y="293560"/>
                      <a:pt x="406852" y="272779"/>
                      <a:pt x="406852" y="262388"/>
                    </a:cubicBezTo>
                  </a:path>
                </a:pathLst>
              </a:custGeom>
              <a:noFill/>
              <a:ln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" name="TextBox 7"/>
          <p:cNvSpPr txBox="1"/>
          <p:nvPr/>
        </p:nvSpPr>
        <p:spPr>
          <a:xfrm>
            <a:off x="5475266" y="4511053"/>
            <a:ext cx="795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9271970" y="4569233"/>
            <a:ext cx="681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727107" y="529651"/>
            <a:ext cx="10580062" cy="686624"/>
          </a:xfrm>
          <a:custGeom>
            <a:avLst/>
            <a:gdLst>
              <a:gd name="connsiteX0" fmla="*/ 151060 w 9244141"/>
              <a:gd name="connsiteY0" fmla="*/ 46457 h 686624"/>
              <a:gd name="connsiteX1" fmla="*/ 151060 w 9244141"/>
              <a:gd name="connsiteY1" fmla="*/ 615013 h 686624"/>
              <a:gd name="connsiteX2" fmla="*/ 573480 w 9244141"/>
              <a:gd name="connsiteY2" fmla="*/ 330735 h 686624"/>
              <a:gd name="connsiteX3" fmla="*/ 114440 w 9244141"/>
              <a:gd name="connsiteY3" fmla="*/ 0 h 686624"/>
              <a:gd name="connsiteX4" fmla="*/ 9129701 w 9244141"/>
              <a:gd name="connsiteY4" fmla="*/ 0 h 686624"/>
              <a:gd name="connsiteX5" fmla="*/ 9244141 w 9244141"/>
              <a:gd name="connsiteY5" fmla="*/ 114440 h 686624"/>
              <a:gd name="connsiteX6" fmla="*/ 9244141 w 9244141"/>
              <a:gd name="connsiteY6" fmla="*/ 572184 h 686624"/>
              <a:gd name="connsiteX7" fmla="*/ 9129701 w 9244141"/>
              <a:gd name="connsiteY7" fmla="*/ 686624 h 686624"/>
              <a:gd name="connsiteX8" fmla="*/ 114440 w 9244141"/>
              <a:gd name="connsiteY8" fmla="*/ 686624 h 686624"/>
              <a:gd name="connsiteX9" fmla="*/ 0 w 9244141"/>
              <a:gd name="connsiteY9" fmla="*/ 572184 h 686624"/>
              <a:gd name="connsiteX10" fmla="*/ 0 w 9244141"/>
              <a:gd name="connsiteY10" fmla="*/ 114440 h 686624"/>
              <a:gd name="connsiteX11" fmla="*/ 114440 w 9244141"/>
              <a:gd name="connsiteY11" fmla="*/ 0 h 686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44141" h="686624">
                <a:moveTo>
                  <a:pt x="151060" y="46457"/>
                </a:moveTo>
                <a:lnTo>
                  <a:pt x="151060" y="615013"/>
                </a:lnTo>
                <a:lnTo>
                  <a:pt x="573480" y="330735"/>
                </a:lnTo>
                <a:close/>
                <a:moveTo>
                  <a:pt x="114440" y="0"/>
                </a:moveTo>
                <a:lnTo>
                  <a:pt x="9129701" y="0"/>
                </a:lnTo>
                <a:cubicBezTo>
                  <a:pt x="9192904" y="0"/>
                  <a:pt x="9244141" y="51237"/>
                  <a:pt x="9244141" y="114440"/>
                </a:cubicBezTo>
                <a:lnTo>
                  <a:pt x="9244141" y="572184"/>
                </a:lnTo>
                <a:cubicBezTo>
                  <a:pt x="9244141" y="635387"/>
                  <a:pt x="9192904" y="686624"/>
                  <a:pt x="9129701" y="686624"/>
                </a:cubicBezTo>
                <a:lnTo>
                  <a:pt x="114440" y="686624"/>
                </a:lnTo>
                <a:cubicBezTo>
                  <a:pt x="51237" y="686624"/>
                  <a:pt x="0" y="635387"/>
                  <a:pt x="0" y="572184"/>
                </a:cubicBezTo>
                <a:lnTo>
                  <a:pt x="0" y="114440"/>
                </a:lnTo>
                <a:cubicBezTo>
                  <a:pt x="0" y="51237"/>
                  <a:pt x="51237" y="0"/>
                  <a:pt x="11444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 (খ) তে একগুচ্ছ কোষকে কী বলা হয়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121634" y="5270502"/>
            <a:ext cx="7721432" cy="720809"/>
          </a:xfrm>
          <a:prstGeom prst="roundRect">
            <a:avLst>
              <a:gd name="adj" fmla="val 50000"/>
            </a:avLst>
          </a:prstGeom>
          <a:gradFill>
            <a:gsLst>
              <a:gs pos="9000">
                <a:srgbClr val="FFFFFF"/>
              </a:gs>
              <a:gs pos="4000">
                <a:schemeClr val="accent6">
                  <a:lumMod val="20000"/>
                  <a:lumOff val="80000"/>
                </a:schemeClr>
              </a:gs>
              <a:gs pos="100000">
                <a:srgbClr val="0070C0"/>
              </a:gs>
              <a:gs pos="94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 টিস্যু বা কলা । 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298915" y="5300451"/>
            <a:ext cx="659799" cy="674383"/>
            <a:chOff x="3033854" y="4562658"/>
            <a:chExt cx="1151564" cy="706730"/>
          </a:xfrm>
        </p:grpSpPr>
        <p:sp>
          <p:nvSpPr>
            <p:cNvPr id="27" name="Flowchart: Off-page Connector 3"/>
            <p:cNvSpPr/>
            <p:nvPr/>
          </p:nvSpPr>
          <p:spPr>
            <a:xfrm rot="16200000">
              <a:off x="3256271" y="4340241"/>
              <a:ext cx="706730" cy="115156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42 h 10042"/>
                <a:gd name="connsiteX1" fmla="*/ 4852 w 10000"/>
                <a:gd name="connsiteY1" fmla="*/ 0 h 10042"/>
                <a:gd name="connsiteX2" fmla="*/ 10000 w 10000"/>
                <a:gd name="connsiteY2" fmla="*/ 42 h 10042"/>
                <a:gd name="connsiteX3" fmla="*/ 10000 w 10000"/>
                <a:gd name="connsiteY3" fmla="*/ 8042 h 10042"/>
                <a:gd name="connsiteX4" fmla="*/ 5000 w 10000"/>
                <a:gd name="connsiteY4" fmla="*/ 10042 h 10042"/>
                <a:gd name="connsiteX5" fmla="*/ 0 w 10000"/>
                <a:gd name="connsiteY5" fmla="*/ 8042 h 10042"/>
                <a:gd name="connsiteX6" fmla="*/ 0 w 10000"/>
                <a:gd name="connsiteY6" fmla="*/ 42 h 10042"/>
                <a:gd name="connsiteX0" fmla="*/ 0 w 10000"/>
                <a:gd name="connsiteY0" fmla="*/ 2709 h 12709"/>
                <a:gd name="connsiteX1" fmla="*/ 4599 w 10000"/>
                <a:gd name="connsiteY1" fmla="*/ 0 h 12709"/>
                <a:gd name="connsiteX2" fmla="*/ 10000 w 10000"/>
                <a:gd name="connsiteY2" fmla="*/ 2709 h 12709"/>
                <a:gd name="connsiteX3" fmla="*/ 10000 w 10000"/>
                <a:gd name="connsiteY3" fmla="*/ 10709 h 12709"/>
                <a:gd name="connsiteX4" fmla="*/ 5000 w 10000"/>
                <a:gd name="connsiteY4" fmla="*/ 12709 h 12709"/>
                <a:gd name="connsiteX5" fmla="*/ 0 w 10000"/>
                <a:gd name="connsiteY5" fmla="*/ 10709 h 12709"/>
                <a:gd name="connsiteX6" fmla="*/ 0 w 10000"/>
                <a:gd name="connsiteY6" fmla="*/ 2709 h 12709"/>
                <a:gd name="connsiteX0" fmla="*/ 0 w 10000"/>
                <a:gd name="connsiteY0" fmla="*/ 3217 h 13217"/>
                <a:gd name="connsiteX1" fmla="*/ 4515 w 10000"/>
                <a:gd name="connsiteY1" fmla="*/ 0 h 13217"/>
                <a:gd name="connsiteX2" fmla="*/ 10000 w 10000"/>
                <a:gd name="connsiteY2" fmla="*/ 3217 h 13217"/>
                <a:gd name="connsiteX3" fmla="*/ 10000 w 10000"/>
                <a:gd name="connsiteY3" fmla="*/ 11217 h 13217"/>
                <a:gd name="connsiteX4" fmla="*/ 5000 w 10000"/>
                <a:gd name="connsiteY4" fmla="*/ 13217 h 13217"/>
                <a:gd name="connsiteX5" fmla="*/ 0 w 10000"/>
                <a:gd name="connsiteY5" fmla="*/ 11217 h 13217"/>
                <a:gd name="connsiteX6" fmla="*/ 0 w 10000"/>
                <a:gd name="connsiteY6" fmla="*/ 3217 h 13217"/>
                <a:gd name="connsiteX0" fmla="*/ 0 w 10000"/>
                <a:gd name="connsiteY0" fmla="*/ 3217 h 13852"/>
                <a:gd name="connsiteX1" fmla="*/ 4515 w 10000"/>
                <a:gd name="connsiteY1" fmla="*/ 0 h 13852"/>
                <a:gd name="connsiteX2" fmla="*/ 10000 w 10000"/>
                <a:gd name="connsiteY2" fmla="*/ 3217 h 13852"/>
                <a:gd name="connsiteX3" fmla="*/ 10000 w 10000"/>
                <a:gd name="connsiteY3" fmla="*/ 11217 h 13852"/>
                <a:gd name="connsiteX4" fmla="*/ 5506 w 10000"/>
                <a:gd name="connsiteY4" fmla="*/ 13852 h 13852"/>
                <a:gd name="connsiteX5" fmla="*/ 0 w 10000"/>
                <a:gd name="connsiteY5" fmla="*/ 11217 h 13852"/>
                <a:gd name="connsiteX6" fmla="*/ 0 w 10000"/>
                <a:gd name="connsiteY6" fmla="*/ 3217 h 13852"/>
                <a:gd name="connsiteX0" fmla="*/ 634 w 10634"/>
                <a:gd name="connsiteY0" fmla="*/ 3217 h 13852"/>
                <a:gd name="connsiteX1" fmla="*/ 5149 w 10634"/>
                <a:gd name="connsiteY1" fmla="*/ 0 h 13852"/>
                <a:gd name="connsiteX2" fmla="*/ 10634 w 10634"/>
                <a:gd name="connsiteY2" fmla="*/ 3217 h 13852"/>
                <a:gd name="connsiteX3" fmla="*/ 10634 w 10634"/>
                <a:gd name="connsiteY3" fmla="*/ 11217 h 13852"/>
                <a:gd name="connsiteX4" fmla="*/ 6140 w 10634"/>
                <a:gd name="connsiteY4" fmla="*/ 13852 h 13852"/>
                <a:gd name="connsiteX5" fmla="*/ 634 w 10634"/>
                <a:gd name="connsiteY5" fmla="*/ 11217 h 13852"/>
                <a:gd name="connsiteX6" fmla="*/ 0 w 10634"/>
                <a:gd name="connsiteY6" fmla="*/ 7238 h 13852"/>
                <a:gd name="connsiteX7" fmla="*/ 634 w 10634"/>
                <a:gd name="connsiteY7" fmla="*/ 3217 h 13852"/>
                <a:gd name="connsiteX0" fmla="*/ 634 w 11394"/>
                <a:gd name="connsiteY0" fmla="*/ 3217 h 13852"/>
                <a:gd name="connsiteX1" fmla="*/ 5149 w 11394"/>
                <a:gd name="connsiteY1" fmla="*/ 0 h 13852"/>
                <a:gd name="connsiteX2" fmla="*/ 10634 w 11394"/>
                <a:gd name="connsiteY2" fmla="*/ 3217 h 13852"/>
                <a:gd name="connsiteX3" fmla="*/ 11394 w 11394"/>
                <a:gd name="connsiteY3" fmla="*/ 7492 h 13852"/>
                <a:gd name="connsiteX4" fmla="*/ 10634 w 11394"/>
                <a:gd name="connsiteY4" fmla="*/ 11217 h 13852"/>
                <a:gd name="connsiteX5" fmla="*/ 6140 w 11394"/>
                <a:gd name="connsiteY5" fmla="*/ 13852 h 13852"/>
                <a:gd name="connsiteX6" fmla="*/ 634 w 11394"/>
                <a:gd name="connsiteY6" fmla="*/ 11217 h 13852"/>
                <a:gd name="connsiteX7" fmla="*/ 0 w 11394"/>
                <a:gd name="connsiteY7" fmla="*/ 7238 h 13852"/>
                <a:gd name="connsiteX8" fmla="*/ 634 w 11394"/>
                <a:gd name="connsiteY8" fmla="*/ 3217 h 13852"/>
                <a:gd name="connsiteX0" fmla="*/ 634 w 11394"/>
                <a:gd name="connsiteY0" fmla="*/ 189 h 10824"/>
                <a:gd name="connsiteX1" fmla="*/ 5317 w 11394"/>
                <a:gd name="connsiteY1" fmla="*/ 0 h 10824"/>
                <a:gd name="connsiteX2" fmla="*/ 10634 w 11394"/>
                <a:gd name="connsiteY2" fmla="*/ 189 h 10824"/>
                <a:gd name="connsiteX3" fmla="*/ 11394 w 11394"/>
                <a:gd name="connsiteY3" fmla="*/ 4464 h 10824"/>
                <a:gd name="connsiteX4" fmla="*/ 10634 w 11394"/>
                <a:gd name="connsiteY4" fmla="*/ 8189 h 10824"/>
                <a:gd name="connsiteX5" fmla="*/ 6140 w 11394"/>
                <a:gd name="connsiteY5" fmla="*/ 10824 h 10824"/>
                <a:gd name="connsiteX6" fmla="*/ 634 w 11394"/>
                <a:gd name="connsiteY6" fmla="*/ 8189 h 10824"/>
                <a:gd name="connsiteX7" fmla="*/ 0 w 11394"/>
                <a:gd name="connsiteY7" fmla="*/ 4210 h 10824"/>
                <a:gd name="connsiteX8" fmla="*/ 634 w 11394"/>
                <a:gd name="connsiteY8" fmla="*/ 189 h 10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94" h="10824">
                  <a:moveTo>
                    <a:pt x="634" y="189"/>
                  </a:moveTo>
                  <a:lnTo>
                    <a:pt x="5317" y="0"/>
                  </a:lnTo>
                  <a:lnTo>
                    <a:pt x="10634" y="189"/>
                  </a:lnTo>
                  <a:cubicBezTo>
                    <a:pt x="10606" y="1551"/>
                    <a:pt x="11422" y="3102"/>
                    <a:pt x="11394" y="4464"/>
                  </a:cubicBezTo>
                  <a:lnTo>
                    <a:pt x="10634" y="8189"/>
                  </a:lnTo>
                  <a:lnTo>
                    <a:pt x="6140" y="10824"/>
                  </a:lnTo>
                  <a:lnTo>
                    <a:pt x="634" y="8189"/>
                  </a:lnTo>
                  <a:cubicBezTo>
                    <a:pt x="648" y="6863"/>
                    <a:pt x="-14" y="5536"/>
                    <a:pt x="0" y="4210"/>
                  </a:cubicBezTo>
                  <a:lnTo>
                    <a:pt x="634" y="189"/>
                  </a:lnTo>
                  <a:close/>
                </a:path>
              </a:pathLst>
            </a:custGeom>
            <a:gradFill flip="none" rotWithShape="1">
              <a:gsLst>
                <a:gs pos="50000">
                  <a:schemeClr val="accent6">
                    <a:lumMod val="75000"/>
                  </a:schemeClr>
                </a:gs>
                <a:gs pos="44276">
                  <a:schemeClr val="accent6">
                    <a:lumMod val="40000"/>
                    <a:lumOff val="60000"/>
                  </a:schemeClr>
                </a:gs>
                <a:gs pos="6040">
                  <a:schemeClr val="accent6">
                    <a:lumMod val="40000"/>
                    <a:lumOff val="60000"/>
                  </a:schemeClr>
                </a:gs>
                <a:gs pos="93289">
                  <a:schemeClr val="accent6">
                    <a:lumMod val="60000"/>
                    <a:lumOff val="40000"/>
                  </a:schemeClr>
                </a:gs>
                <a:gs pos="23000">
                  <a:schemeClr val="accent6">
                    <a:lumMod val="75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lowchart: Off-page Connector 3"/>
            <p:cNvSpPr/>
            <p:nvPr/>
          </p:nvSpPr>
          <p:spPr>
            <a:xfrm rot="16200000">
              <a:off x="3306626" y="4441085"/>
              <a:ext cx="506745" cy="94987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42 h 10042"/>
                <a:gd name="connsiteX1" fmla="*/ 4852 w 10000"/>
                <a:gd name="connsiteY1" fmla="*/ 0 h 10042"/>
                <a:gd name="connsiteX2" fmla="*/ 10000 w 10000"/>
                <a:gd name="connsiteY2" fmla="*/ 42 h 10042"/>
                <a:gd name="connsiteX3" fmla="*/ 10000 w 10000"/>
                <a:gd name="connsiteY3" fmla="*/ 8042 h 10042"/>
                <a:gd name="connsiteX4" fmla="*/ 5000 w 10000"/>
                <a:gd name="connsiteY4" fmla="*/ 10042 h 10042"/>
                <a:gd name="connsiteX5" fmla="*/ 0 w 10000"/>
                <a:gd name="connsiteY5" fmla="*/ 8042 h 10042"/>
                <a:gd name="connsiteX6" fmla="*/ 0 w 10000"/>
                <a:gd name="connsiteY6" fmla="*/ 42 h 10042"/>
                <a:gd name="connsiteX0" fmla="*/ 0 w 10000"/>
                <a:gd name="connsiteY0" fmla="*/ 2709 h 12709"/>
                <a:gd name="connsiteX1" fmla="*/ 4599 w 10000"/>
                <a:gd name="connsiteY1" fmla="*/ 0 h 12709"/>
                <a:gd name="connsiteX2" fmla="*/ 10000 w 10000"/>
                <a:gd name="connsiteY2" fmla="*/ 2709 h 12709"/>
                <a:gd name="connsiteX3" fmla="*/ 10000 w 10000"/>
                <a:gd name="connsiteY3" fmla="*/ 10709 h 12709"/>
                <a:gd name="connsiteX4" fmla="*/ 5000 w 10000"/>
                <a:gd name="connsiteY4" fmla="*/ 12709 h 12709"/>
                <a:gd name="connsiteX5" fmla="*/ 0 w 10000"/>
                <a:gd name="connsiteY5" fmla="*/ 10709 h 12709"/>
                <a:gd name="connsiteX6" fmla="*/ 0 w 10000"/>
                <a:gd name="connsiteY6" fmla="*/ 2709 h 12709"/>
                <a:gd name="connsiteX0" fmla="*/ 0 w 10000"/>
                <a:gd name="connsiteY0" fmla="*/ 3217 h 13217"/>
                <a:gd name="connsiteX1" fmla="*/ 4515 w 10000"/>
                <a:gd name="connsiteY1" fmla="*/ 0 h 13217"/>
                <a:gd name="connsiteX2" fmla="*/ 10000 w 10000"/>
                <a:gd name="connsiteY2" fmla="*/ 3217 h 13217"/>
                <a:gd name="connsiteX3" fmla="*/ 10000 w 10000"/>
                <a:gd name="connsiteY3" fmla="*/ 11217 h 13217"/>
                <a:gd name="connsiteX4" fmla="*/ 5000 w 10000"/>
                <a:gd name="connsiteY4" fmla="*/ 13217 h 13217"/>
                <a:gd name="connsiteX5" fmla="*/ 0 w 10000"/>
                <a:gd name="connsiteY5" fmla="*/ 11217 h 13217"/>
                <a:gd name="connsiteX6" fmla="*/ 0 w 10000"/>
                <a:gd name="connsiteY6" fmla="*/ 3217 h 13217"/>
                <a:gd name="connsiteX0" fmla="*/ 0 w 10000"/>
                <a:gd name="connsiteY0" fmla="*/ 3217 h 13852"/>
                <a:gd name="connsiteX1" fmla="*/ 4515 w 10000"/>
                <a:gd name="connsiteY1" fmla="*/ 0 h 13852"/>
                <a:gd name="connsiteX2" fmla="*/ 10000 w 10000"/>
                <a:gd name="connsiteY2" fmla="*/ 3217 h 13852"/>
                <a:gd name="connsiteX3" fmla="*/ 10000 w 10000"/>
                <a:gd name="connsiteY3" fmla="*/ 11217 h 13852"/>
                <a:gd name="connsiteX4" fmla="*/ 5506 w 10000"/>
                <a:gd name="connsiteY4" fmla="*/ 13852 h 13852"/>
                <a:gd name="connsiteX5" fmla="*/ 0 w 10000"/>
                <a:gd name="connsiteY5" fmla="*/ 11217 h 13852"/>
                <a:gd name="connsiteX6" fmla="*/ 0 w 10000"/>
                <a:gd name="connsiteY6" fmla="*/ 3217 h 13852"/>
                <a:gd name="connsiteX0" fmla="*/ 634 w 10634"/>
                <a:gd name="connsiteY0" fmla="*/ 3217 h 13852"/>
                <a:gd name="connsiteX1" fmla="*/ 5149 w 10634"/>
                <a:gd name="connsiteY1" fmla="*/ 0 h 13852"/>
                <a:gd name="connsiteX2" fmla="*/ 10634 w 10634"/>
                <a:gd name="connsiteY2" fmla="*/ 3217 h 13852"/>
                <a:gd name="connsiteX3" fmla="*/ 10634 w 10634"/>
                <a:gd name="connsiteY3" fmla="*/ 11217 h 13852"/>
                <a:gd name="connsiteX4" fmla="*/ 6140 w 10634"/>
                <a:gd name="connsiteY4" fmla="*/ 13852 h 13852"/>
                <a:gd name="connsiteX5" fmla="*/ 634 w 10634"/>
                <a:gd name="connsiteY5" fmla="*/ 11217 h 13852"/>
                <a:gd name="connsiteX6" fmla="*/ 0 w 10634"/>
                <a:gd name="connsiteY6" fmla="*/ 7238 h 13852"/>
                <a:gd name="connsiteX7" fmla="*/ 634 w 10634"/>
                <a:gd name="connsiteY7" fmla="*/ 3217 h 13852"/>
                <a:gd name="connsiteX0" fmla="*/ 634 w 11394"/>
                <a:gd name="connsiteY0" fmla="*/ 3217 h 13852"/>
                <a:gd name="connsiteX1" fmla="*/ 5149 w 11394"/>
                <a:gd name="connsiteY1" fmla="*/ 0 h 13852"/>
                <a:gd name="connsiteX2" fmla="*/ 10634 w 11394"/>
                <a:gd name="connsiteY2" fmla="*/ 3217 h 13852"/>
                <a:gd name="connsiteX3" fmla="*/ 11394 w 11394"/>
                <a:gd name="connsiteY3" fmla="*/ 7492 h 13852"/>
                <a:gd name="connsiteX4" fmla="*/ 10634 w 11394"/>
                <a:gd name="connsiteY4" fmla="*/ 11217 h 13852"/>
                <a:gd name="connsiteX5" fmla="*/ 6140 w 11394"/>
                <a:gd name="connsiteY5" fmla="*/ 13852 h 13852"/>
                <a:gd name="connsiteX6" fmla="*/ 634 w 11394"/>
                <a:gd name="connsiteY6" fmla="*/ 11217 h 13852"/>
                <a:gd name="connsiteX7" fmla="*/ 0 w 11394"/>
                <a:gd name="connsiteY7" fmla="*/ 7238 h 13852"/>
                <a:gd name="connsiteX8" fmla="*/ 634 w 11394"/>
                <a:gd name="connsiteY8" fmla="*/ 3217 h 13852"/>
                <a:gd name="connsiteX0" fmla="*/ 634 w 11394"/>
                <a:gd name="connsiteY0" fmla="*/ 432 h 11067"/>
                <a:gd name="connsiteX1" fmla="*/ 5850 w 11394"/>
                <a:gd name="connsiteY1" fmla="*/ 0 h 11067"/>
                <a:gd name="connsiteX2" fmla="*/ 10634 w 11394"/>
                <a:gd name="connsiteY2" fmla="*/ 432 h 11067"/>
                <a:gd name="connsiteX3" fmla="*/ 11394 w 11394"/>
                <a:gd name="connsiteY3" fmla="*/ 4707 h 11067"/>
                <a:gd name="connsiteX4" fmla="*/ 10634 w 11394"/>
                <a:gd name="connsiteY4" fmla="*/ 8432 h 11067"/>
                <a:gd name="connsiteX5" fmla="*/ 6140 w 11394"/>
                <a:gd name="connsiteY5" fmla="*/ 11067 h 11067"/>
                <a:gd name="connsiteX6" fmla="*/ 634 w 11394"/>
                <a:gd name="connsiteY6" fmla="*/ 8432 h 11067"/>
                <a:gd name="connsiteX7" fmla="*/ 0 w 11394"/>
                <a:gd name="connsiteY7" fmla="*/ 4453 h 11067"/>
                <a:gd name="connsiteX8" fmla="*/ 634 w 11394"/>
                <a:gd name="connsiteY8" fmla="*/ 432 h 11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94" h="11067">
                  <a:moveTo>
                    <a:pt x="634" y="432"/>
                  </a:moveTo>
                  <a:lnTo>
                    <a:pt x="5850" y="0"/>
                  </a:lnTo>
                  <a:lnTo>
                    <a:pt x="10634" y="432"/>
                  </a:lnTo>
                  <a:cubicBezTo>
                    <a:pt x="10606" y="1794"/>
                    <a:pt x="11422" y="3345"/>
                    <a:pt x="11394" y="4707"/>
                  </a:cubicBezTo>
                  <a:lnTo>
                    <a:pt x="10634" y="8432"/>
                  </a:lnTo>
                  <a:lnTo>
                    <a:pt x="6140" y="11067"/>
                  </a:lnTo>
                  <a:lnTo>
                    <a:pt x="634" y="8432"/>
                  </a:lnTo>
                  <a:cubicBezTo>
                    <a:pt x="648" y="7106"/>
                    <a:pt x="-14" y="5779"/>
                    <a:pt x="0" y="4453"/>
                  </a:cubicBezTo>
                  <a:lnTo>
                    <a:pt x="634" y="432"/>
                  </a:lnTo>
                  <a:close/>
                </a:path>
              </a:pathLst>
            </a:custGeom>
            <a:gradFill flip="none" rotWithShape="1">
              <a:gsLst>
                <a:gs pos="1000">
                  <a:schemeClr val="bg1"/>
                </a:gs>
                <a:gs pos="40000">
                  <a:srgbClr val="D7E9CB"/>
                </a:gs>
                <a:gs pos="90000">
                  <a:schemeClr val="accent6">
                    <a:lumMod val="60000"/>
                    <a:lumOff val="40000"/>
                  </a:schemeClr>
                </a:gs>
                <a:gs pos="71000">
                  <a:schemeClr val="accent6">
                    <a:lumMod val="40000"/>
                    <a:lumOff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 rot="17962600">
              <a:off x="3388977" y="4822588"/>
              <a:ext cx="49651" cy="126427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29"/>
            <p:cNvGrpSpPr/>
            <p:nvPr/>
          </p:nvGrpSpPr>
          <p:grpSpPr>
            <a:xfrm rot="16200000">
              <a:off x="3307043" y="4564617"/>
              <a:ext cx="277165" cy="702812"/>
              <a:chOff x="8486292" y="2075567"/>
              <a:chExt cx="968178" cy="1447794"/>
            </a:xfrm>
          </p:grpSpPr>
          <p:sp>
            <p:nvSpPr>
              <p:cNvPr id="31" name="Freeform 30"/>
              <p:cNvSpPr/>
              <p:nvPr/>
            </p:nvSpPr>
            <p:spPr>
              <a:xfrm>
                <a:off x="8946573" y="2192482"/>
                <a:ext cx="507897" cy="1195619"/>
              </a:xfrm>
              <a:custGeom>
                <a:avLst/>
                <a:gdLst>
                  <a:gd name="connsiteX0" fmla="*/ 0 w 507897"/>
                  <a:gd name="connsiteY0" fmla="*/ 0 h 1195619"/>
                  <a:gd name="connsiteX1" fmla="*/ 51954 w 507897"/>
                  <a:gd name="connsiteY1" fmla="*/ 20782 h 1195619"/>
                  <a:gd name="connsiteX2" fmla="*/ 218209 w 507897"/>
                  <a:gd name="connsiteY2" fmla="*/ 31173 h 1195619"/>
                  <a:gd name="connsiteX3" fmla="*/ 207818 w 507897"/>
                  <a:gd name="connsiteY3" fmla="*/ 155863 h 1195619"/>
                  <a:gd name="connsiteX4" fmla="*/ 166254 w 507897"/>
                  <a:gd name="connsiteY4" fmla="*/ 197427 h 1195619"/>
                  <a:gd name="connsiteX5" fmla="*/ 207818 w 507897"/>
                  <a:gd name="connsiteY5" fmla="*/ 176645 h 1195619"/>
                  <a:gd name="connsiteX6" fmla="*/ 238991 w 507897"/>
                  <a:gd name="connsiteY6" fmla="*/ 166254 h 1195619"/>
                  <a:gd name="connsiteX7" fmla="*/ 280554 w 507897"/>
                  <a:gd name="connsiteY7" fmla="*/ 135082 h 1195619"/>
                  <a:gd name="connsiteX8" fmla="*/ 374072 w 507897"/>
                  <a:gd name="connsiteY8" fmla="*/ 145473 h 1195619"/>
                  <a:gd name="connsiteX9" fmla="*/ 342900 w 507897"/>
                  <a:gd name="connsiteY9" fmla="*/ 322118 h 1195619"/>
                  <a:gd name="connsiteX10" fmla="*/ 311727 w 507897"/>
                  <a:gd name="connsiteY10" fmla="*/ 342900 h 1195619"/>
                  <a:gd name="connsiteX11" fmla="*/ 488372 w 507897"/>
                  <a:gd name="connsiteY11" fmla="*/ 363682 h 1195619"/>
                  <a:gd name="connsiteX12" fmla="*/ 477982 w 507897"/>
                  <a:gd name="connsiteY12" fmla="*/ 415636 h 1195619"/>
                  <a:gd name="connsiteX13" fmla="*/ 394854 w 507897"/>
                  <a:gd name="connsiteY13" fmla="*/ 540327 h 1195619"/>
                  <a:gd name="connsiteX14" fmla="*/ 363682 w 507897"/>
                  <a:gd name="connsiteY14" fmla="*/ 561109 h 1195619"/>
                  <a:gd name="connsiteX15" fmla="*/ 384463 w 507897"/>
                  <a:gd name="connsiteY15" fmla="*/ 519545 h 1195619"/>
                  <a:gd name="connsiteX16" fmla="*/ 446809 w 507897"/>
                  <a:gd name="connsiteY16" fmla="*/ 498763 h 1195619"/>
                  <a:gd name="connsiteX17" fmla="*/ 446809 w 507897"/>
                  <a:gd name="connsiteY17" fmla="*/ 623454 h 1195619"/>
                  <a:gd name="connsiteX18" fmla="*/ 426027 w 507897"/>
                  <a:gd name="connsiteY18" fmla="*/ 654627 h 1195619"/>
                  <a:gd name="connsiteX19" fmla="*/ 394854 w 507897"/>
                  <a:gd name="connsiteY19" fmla="*/ 675409 h 1195619"/>
                  <a:gd name="connsiteX20" fmla="*/ 446809 w 507897"/>
                  <a:gd name="connsiteY20" fmla="*/ 665018 h 1195619"/>
                  <a:gd name="connsiteX21" fmla="*/ 436418 w 507897"/>
                  <a:gd name="connsiteY21" fmla="*/ 737754 h 1195619"/>
                  <a:gd name="connsiteX22" fmla="*/ 353291 w 507897"/>
                  <a:gd name="connsiteY22" fmla="*/ 800100 h 1195619"/>
                  <a:gd name="connsiteX23" fmla="*/ 363682 w 507897"/>
                  <a:gd name="connsiteY23" fmla="*/ 768927 h 1195619"/>
                  <a:gd name="connsiteX24" fmla="*/ 394854 w 507897"/>
                  <a:gd name="connsiteY24" fmla="*/ 748145 h 1195619"/>
                  <a:gd name="connsiteX25" fmla="*/ 446809 w 507897"/>
                  <a:gd name="connsiteY25" fmla="*/ 716973 h 1195619"/>
                  <a:gd name="connsiteX26" fmla="*/ 498763 w 507897"/>
                  <a:gd name="connsiteY26" fmla="*/ 737754 h 1195619"/>
                  <a:gd name="connsiteX27" fmla="*/ 457200 w 507897"/>
                  <a:gd name="connsiteY27" fmla="*/ 831273 h 1195619"/>
                  <a:gd name="connsiteX28" fmla="*/ 446809 w 507897"/>
                  <a:gd name="connsiteY28" fmla="*/ 883227 h 1195619"/>
                  <a:gd name="connsiteX29" fmla="*/ 415636 w 507897"/>
                  <a:gd name="connsiteY29" fmla="*/ 914400 h 1195619"/>
                  <a:gd name="connsiteX30" fmla="*/ 363682 w 507897"/>
                  <a:gd name="connsiteY30" fmla="*/ 976745 h 1195619"/>
                  <a:gd name="connsiteX31" fmla="*/ 332509 w 507897"/>
                  <a:gd name="connsiteY31" fmla="*/ 1101436 h 1195619"/>
                  <a:gd name="connsiteX32" fmla="*/ 342900 w 507897"/>
                  <a:gd name="connsiteY32" fmla="*/ 1070263 h 1195619"/>
                  <a:gd name="connsiteX33" fmla="*/ 342900 w 507897"/>
                  <a:gd name="connsiteY33" fmla="*/ 1143000 h 1195619"/>
                  <a:gd name="connsiteX34" fmla="*/ 311727 w 507897"/>
                  <a:gd name="connsiteY34" fmla="*/ 1153391 h 1195619"/>
                  <a:gd name="connsiteX35" fmla="*/ 301336 w 507897"/>
                  <a:gd name="connsiteY35" fmla="*/ 1194954 h 1195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07897" h="1195619">
                    <a:moveTo>
                      <a:pt x="0" y="0"/>
                    </a:moveTo>
                    <a:cubicBezTo>
                      <a:pt x="17318" y="6927"/>
                      <a:pt x="33489" y="18144"/>
                      <a:pt x="51954" y="20782"/>
                    </a:cubicBezTo>
                    <a:cubicBezTo>
                      <a:pt x="106922" y="28635"/>
                      <a:pt x="176248" y="-5193"/>
                      <a:pt x="218209" y="31173"/>
                    </a:cubicBezTo>
                    <a:cubicBezTo>
                      <a:pt x="249727" y="58488"/>
                      <a:pt x="220258" y="116054"/>
                      <a:pt x="207818" y="155863"/>
                    </a:cubicBezTo>
                    <a:cubicBezTo>
                      <a:pt x="201974" y="174565"/>
                      <a:pt x="166254" y="177834"/>
                      <a:pt x="166254" y="197427"/>
                    </a:cubicBezTo>
                    <a:cubicBezTo>
                      <a:pt x="166254" y="212917"/>
                      <a:pt x="193580" y="182747"/>
                      <a:pt x="207818" y="176645"/>
                    </a:cubicBezTo>
                    <a:cubicBezTo>
                      <a:pt x="217885" y="172330"/>
                      <a:pt x="228600" y="169718"/>
                      <a:pt x="238991" y="166254"/>
                    </a:cubicBezTo>
                    <a:cubicBezTo>
                      <a:pt x="252845" y="155863"/>
                      <a:pt x="263437" y="137715"/>
                      <a:pt x="280554" y="135082"/>
                    </a:cubicBezTo>
                    <a:cubicBezTo>
                      <a:pt x="311554" y="130313"/>
                      <a:pt x="359312" y="117799"/>
                      <a:pt x="374072" y="145473"/>
                    </a:cubicBezTo>
                    <a:cubicBezTo>
                      <a:pt x="392755" y="180503"/>
                      <a:pt x="382951" y="282067"/>
                      <a:pt x="342900" y="322118"/>
                    </a:cubicBezTo>
                    <a:cubicBezTo>
                      <a:pt x="334069" y="330949"/>
                      <a:pt x="322118" y="335973"/>
                      <a:pt x="311727" y="342900"/>
                    </a:cubicBezTo>
                    <a:cubicBezTo>
                      <a:pt x="370609" y="349827"/>
                      <a:pt x="434055" y="339919"/>
                      <a:pt x="488372" y="363682"/>
                    </a:cubicBezTo>
                    <a:cubicBezTo>
                      <a:pt x="504552" y="370761"/>
                      <a:pt x="482265" y="398502"/>
                      <a:pt x="477982" y="415636"/>
                    </a:cubicBezTo>
                    <a:cubicBezTo>
                      <a:pt x="466060" y="463327"/>
                      <a:pt x="434810" y="513689"/>
                      <a:pt x="394854" y="540327"/>
                    </a:cubicBezTo>
                    <a:lnTo>
                      <a:pt x="363682" y="561109"/>
                    </a:lnTo>
                    <a:cubicBezTo>
                      <a:pt x="370609" y="547254"/>
                      <a:pt x="372071" y="528839"/>
                      <a:pt x="384463" y="519545"/>
                    </a:cubicBezTo>
                    <a:cubicBezTo>
                      <a:pt x="401988" y="506401"/>
                      <a:pt x="446809" y="498763"/>
                      <a:pt x="446809" y="498763"/>
                    </a:cubicBezTo>
                    <a:cubicBezTo>
                      <a:pt x="464225" y="551010"/>
                      <a:pt x="466696" y="543908"/>
                      <a:pt x="446809" y="623454"/>
                    </a:cubicBezTo>
                    <a:cubicBezTo>
                      <a:pt x="443780" y="635570"/>
                      <a:pt x="434858" y="645796"/>
                      <a:pt x="426027" y="654627"/>
                    </a:cubicBezTo>
                    <a:cubicBezTo>
                      <a:pt x="417196" y="663458"/>
                      <a:pt x="383684" y="669824"/>
                      <a:pt x="394854" y="675409"/>
                    </a:cubicBezTo>
                    <a:cubicBezTo>
                      <a:pt x="410651" y="683307"/>
                      <a:pt x="429491" y="668482"/>
                      <a:pt x="446809" y="665018"/>
                    </a:cubicBezTo>
                    <a:cubicBezTo>
                      <a:pt x="443345" y="689263"/>
                      <a:pt x="448146" y="716253"/>
                      <a:pt x="436418" y="737754"/>
                    </a:cubicBezTo>
                    <a:cubicBezTo>
                      <a:pt x="429367" y="750681"/>
                      <a:pt x="372141" y="787533"/>
                      <a:pt x="353291" y="800100"/>
                    </a:cubicBezTo>
                    <a:cubicBezTo>
                      <a:pt x="356755" y="789709"/>
                      <a:pt x="356840" y="777480"/>
                      <a:pt x="363682" y="768927"/>
                    </a:cubicBezTo>
                    <a:cubicBezTo>
                      <a:pt x="371483" y="759175"/>
                      <a:pt x="384264" y="754764"/>
                      <a:pt x="394854" y="748145"/>
                    </a:cubicBezTo>
                    <a:cubicBezTo>
                      <a:pt x="411980" y="737441"/>
                      <a:pt x="429491" y="727364"/>
                      <a:pt x="446809" y="716973"/>
                    </a:cubicBezTo>
                    <a:cubicBezTo>
                      <a:pt x="464127" y="723900"/>
                      <a:pt x="491188" y="720710"/>
                      <a:pt x="498763" y="737754"/>
                    </a:cubicBezTo>
                    <a:cubicBezTo>
                      <a:pt x="525161" y="797150"/>
                      <a:pt x="489091" y="810011"/>
                      <a:pt x="457200" y="831273"/>
                    </a:cubicBezTo>
                    <a:cubicBezTo>
                      <a:pt x="453736" y="848591"/>
                      <a:pt x="454707" y="867431"/>
                      <a:pt x="446809" y="883227"/>
                    </a:cubicBezTo>
                    <a:cubicBezTo>
                      <a:pt x="440237" y="896371"/>
                      <a:pt x="425044" y="903111"/>
                      <a:pt x="415636" y="914400"/>
                    </a:cubicBezTo>
                    <a:cubicBezTo>
                      <a:pt x="343303" y="1001199"/>
                      <a:pt x="454751" y="885676"/>
                      <a:pt x="363682" y="976745"/>
                    </a:cubicBezTo>
                    <a:cubicBezTo>
                      <a:pt x="347164" y="1026298"/>
                      <a:pt x="344088" y="1031963"/>
                      <a:pt x="332509" y="1101436"/>
                    </a:cubicBezTo>
                    <a:cubicBezTo>
                      <a:pt x="330708" y="1112240"/>
                      <a:pt x="339436" y="1080654"/>
                      <a:pt x="342900" y="1070263"/>
                    </a:cubicBezTo>
                    <a:cubicBezTo>
                      <a:pt x="351332" y="1095559"/>
                      <a:pt x="364390" y="1116137"/>
                      <a:pt x="342900" y="1143000"/>
                    </a:cubicBezTo>
                    <a:cubicBezTo>
                      <a:pt x="336058" y="1151553"/>
                      <a:pt x="322118" y="1149927"/>
                      <a:pt x="311727" y="1153391"/>
                    </a:cubicBezTo>
                    <a:cubicBezTo>
                      <a:pt x="337156" y="1204248"/>
                      <a:pt x="347999" y="1194954"/>
                      <a:pt x="301336" y="1194954"/>
                    </a:cubicBezTo>
                  </a:path>
                </a:pathLst>
              </a:custGeom>
              <a:noFill/>
              <a:ln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reeform 31"/>
              <p:cNvSpPr/>
              <p:nvPr/>
            </p:nvSpPr>
            <p:spPr>
              <a:xfrm>
                <a:off x="8486292" y="2243960"/>
                <a:ext cx="697535" cy="1279401"/>
              </a:xfrm>
              <a:custGeom>
                <a:avLst/>
                <a:gdLst>
                  <a:gd name="connsiteX0" fmla="*/ 208946 w 697535"/>
                  <a:gd name="connsiteY0" fmla="*/ 0 h 1279401"/>
                  <a:gd name="connsiteX1" fmla="*/ 94646 w 697535"/>
                  <a:gd name="connsiteY1" fmla="*/ 197427 h 1279401"/>
                  <a:gd name="connsiteX2" fmla="*/ 53082 w 697535"/>
                  <a:gd name="connsiteY2" fmla="*/ 270163 h 1279401"/>
                  <a:gd name="connsiteX3" fmla="*/ 84255 w 697535"/>
                  <a:gd name="connsiteY3" fmla="*/ 280554 h 1279401"/>
                  <a:gd name="connsiteX4" fmla="*/ 94646 w 697535"/>
                  <a:gd name="connsiteY4" fmla="*/ 311727 h 1279401"/>
                  <a:gd name="connsiteX5" fmla="*/ 53082 w 697535"/>
                  <a:gd name="connsiteY5" fmla="*/ 394854 h 1279401"/>
                  <a:gd name="connsiteX6" fmla="*/ 84255 w 697535"/>
                  <a:gd name="connsiteY6" fmla="*/ 405245 h 1279401"/>
                  <a:gd name="connsiteX7" fmla="*/ 63473 w 697535"/>
                  <a:gd name="connsiteY7" fmla="*/ 467591 h 1279401"/>
                  <a:gd name="connsiteX8" fmla="*/ 53082 w 697535"/>
                  <a:gd name="connsiteY8" fmla="*/ 509154 h 1279401"/>
                  <a:gd name="connsiteX9" fmla="*/ 42691 w 697535"/>
                  <a:gd name="connsiteY9" fmla="*/ 550718 h 1279401"/>
                  <a:gd name="connsiteX10" fmla="*/ 105037 w 697535"/>
                  <a:gd name="connsiteY10" fmla="*/ 561109 h 1279401"/>
                  <a:gd name="connsiteX11" fmla="*/ 63473 w 697535"/>
                  <a:gd name="connsiteY11" fmla="*/ 633845 h 1279401"/>
                  <a:gd name="connsiteX12" fmla="*/ 73864 w 697535"/>
                  <a:gd name="connsiteY12" fmla="*/ 675409 h 1279401"/>
                  <a:gd name="connsiteX13" fmla="*/ 94646 w 697535"/>
                  <a:gd name="connsiteY13" fmla="*/ 675409 h 1279401"/>
                  <a:gd name="connsiteX14" fmla="*/ 84255 w 697535"/>
                  <a:gd name="connsiteY14" fmla="*/ 706582 h 1279401"/>
                  <a:gd name="connsiteX15" fmla="*/ 105037 w 697535"/>
                  <a:gd name="connsiteY15" fmla="*/ 737754 h 1279401"/>
                  <a:gd name="connsiteX16" fmla="*/ 84255 w 697535"/>
                  <a:gd name="connsiteY16" fmla="*/ 800100 h 1279401"/>
                  <a:gd name="connsiteX17" fmla="*/ 73864 w 697535"/>
                  <a:gd name="connsiteY17" fmla="*/ 862445 h 1279401"/>
                  <a:gd name="connsiteX18" fmla="*/ 84255 w 697535"/>
                  <a:gd name="connsiteY18" fmla="*/ 893618 h 1279401"/>
                  <a:gd name="connsiteX19" fmla="*/ 146600 w 697535"/>
                  <a:gd name="connsiteY19" fmla="*/ 955963 h 1279401"/>
                  <a:gd name="connsiteX20" fmla="*/ 11518 w 697535"/>
                  <a:gd name="connsiteY20" fmla="*/ 966354 h 1279401"/>
                  <a:gd name="connsiteX21" fmla="*/ 1127 w 697535"/>
                  <a:gd name="connsiteY21" fmla="*/ 997527 h 1279401"/>
                  <a:gd name="connsiteX22" fmla="*/ 32300 w 697535"/>
                  <a:gd name="connsiteY22" fmla="*/ 1039091 h 1279401"/>
                  <a:gd name="connsiteX23" fmla="*/ 125818 w 697535"/>
                  <a:gd name="connsiteY23" fmla="*/ 1049482 h 1279401"/>
                  <a:gd name="connsiteX24" fmla="*/ 208946 w 697535"/>
                  <a:gd name="connsiteY24" fmla="*/ 1091045 h 1279401"/>
                  <a:gd name="connsiteX25" fmla="*/ 240118 w 697535"/>
                  <a:gd name="connsiteY25" fmla="*/ 1111827 h 1279401"/>
                  <a:gd name="connsiteX26" fmla="*/ 312855 w 697535"/>
                  <a:gd name="connsiteY26" fmla="*/ 1122218 h 1279401"/>
                  <a:gd name="connsiteX27" fmla="*/ 354418 w 697535"/>
                  <a:gd name="connsiteY27" fmla="*/ 1143000 h 1279401"/>
                  <a:gd name="connsiteX28" fmla="*/ 458327 w 697535"/>
                  <a:gd name="connsiteY28" fmla="*/ 1153391 h 1279401"/>
                  <a:gd name="connsiteX29" fmla="*/ 468718 w 697535"/>
                  <a:gd name="connsiteY29" fmla="*/ 1194954 h 1279401"/>
                  <a:gd name="connsiteX30" fmla="*/ 499891 w 697535"/>
                  <a:gd name="connsiteY30" fmla="*/ 1205345 h 1279401"/>
                  <a:gd name="connsiteX31" fmla="*/ 489500 w 697535"/>
                  <a:gd name="connsiteY31" fmla="*/ 1267691 h 1279401"/>
                  <a:gd name="connsiteX32" fmla="*/ 520673 w 697535"/>
                  <a:gd name="connsiteY32" fmla="*/ 1278082 h 1279401"/>
                  <a:gd name="connsiteX33" fmla="*/ 551846 w 697535"/>
                  <a:gd name="connsiteY33" fmla="*/ 1246909 h 1279401"/>
                  <a:gd name="connsiteX34" fmla="*/ 624582 w 697535"/>
                  <a:gd name="connsiteY34" fmla="*/ 1205345 h 1279401"/>
                  <a:gd name="connsiteX35" fmla="*/ 676537 w 697535"/>
                  <a:gd name="connsiteY35" fmla="*/ 1132609 h 1279401"/>
                  <a:gd name="connsiteX36" fmla="*/ 697318 w 697535"/>
                  <a:gd name="connsiteY36" fmla="*/ 1080654 h 1279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97535" h="1279401">
                    <a:moveTo>
                      <a:pt x="208946" y="0"/>
                    </a:moveTo>
                    <a:cubicBezTo>
                      <a:pt x="170846" y="65809"/>
                      <a:pt x="131059" y="130670"/>
                      <a:pt x="94646" y="197427"/>
                    </a:cubicBezTo>
                    <a:cubicBezTo>
                      <a:pt x="41757" y="294391"/>
                      <a:pt x="149363" y="141792"/>
                      <a:pt x="53082" y="270163"/>
                    </a:cubicBezTo>
                    <a:cubicBezTo>
                      <a:pt x="63473" y="273627"/>
                      <a:pt x="76510" y="272809"/>
                      <a:pt x="84255" y="280554"/>
                    </a:cubicBezTo>
                    <a:cubicBezTo>
                      <a:pt x="92000" y="288299"/>
                      <a:pt x="96005" y="300859"/>
                      <a:pt x="94646" y="311727"/>
                    </a:cubicBezTo>
                    <a:cubicBezTo>
                      <a:pt x="90735" y="343014"/>
                      <a:pt x="69810" y="369763"/>
                      <a:pt x="53082" y="394854"/>
                    </a:cubicBezTo>
                    <a:cubicBezTo>
                      <a:pt x="63473" y="398318"/>
                      <a:pt x="82706" y="394402"/>
                      <a:pt x="84255" y="405245"/>
                    </a:cubicBezTo>
                    <a:cubicBezTo>
                      <a:pt x="87353" y="426931"/>
                      <a:pt x="63473" y="467591"/>
                      <a:pt x="63473" y="467591"/>
                    </a:cubicBezTo>
                    <a:cubicBezTo>
                      <a:pt x="123012" y="487437"/>
                      <a:pt x="84536" y="465119"/>
                      <a:pt x="53082" y="509154"/>
                    </a:cubicBezTo>
                    <a:cubicBezTo>
                      <a:pt x="44781" y="520775"/>
                      <a:pt x="46155" y="536863"/>
                      <a:pt x="42691" y="550718"/>
                    </a:cubicBezTo>
                    <a:cubicBezTo>
                      <a:pt x="63473" y="554182"/>
                      <a:pt x="90139" y="546211"/>
                      <a:pt x="105037" y="561109"/>
                    </a:cubicBezTo>
                    <a:cubicBezTo>
                      <a:pt x="125969" y="582041"/>
                      <a:pt x="68844" y="628474"/>
                      <a:pt x="63473" y="633845"/>
                    </a:cubicBezTo>
                    <a:cubicBezTo>
                      <a:pt x="66937" y="647700"/>
                      <a:pt x="61091" y="669022"/>
                      <a:pt x="73864" y="675409"/>
                    </a:cubicBezTo>
                    <a:cubicBezTo>
                      <a:pt x="83895" y="680425"/>
                      <a:pt x="175232" y="648546"/>
                      <a:pt x="94646" y="675409"/>
                    </a:cubicBezTo>
                    <a:cubicBezTo>
                      <a:pt x="91182" y="685800"/>
                      <a:pt x="82454" y="695778"/>
                      <a:pt x="84255" y="706582"/>
                    </a:cubicBezTo>
                    <a:cubicBezTo>
                      <a:pt x="86308" y="718900"/>
                      <a:pt x="105037" y="725266"/>
                      <a:pt x="105037" y="737754"/>
                    </a:cubicBezTo>
                    <a:cubicBezTo>
                      <a:pt x="105037" y="759660"/>
                      <a:pt x="84255" y="800100"/>
                      <a:pt x="84255" y="800100"/>
                    </a:cubicBezTo>
                    <a:cubicBezTo>
                      <a:pt x="110373" y="878451"/>
                      <a:pt x="87293" y="781873"/>
                      <a:pt x="73864" y="862445"/>
                    </a:cubicBezTo>
                    <a:cubicBezTo>
                      <a:pt x="72063" y="873249"/>
                      <a:pt x="80409" y="883362"/>
                      <a:pt x="84255" y="893618"/>
                    </a:cubicBezTo>
                    <a:cubicBezTo>
                      <a:pt x="108542" y="958381"/>
                      <a:pt x="88319" y="941392"/>
                      <a:pt x="146600" y="955963"/>
                    </a:cubicBezTo>
                    <a:cubicBezTo>
                      <a:pt x="101573" y="959427"/>
                      <a:pt x="54941" y="953947"/>
                      <a:pt x="11518" y="966354"/>
                    </a:cubicBezTo>
                    <a:cubicBezTo>
                      <a:pt x="986" y="969363"/>
                      <a:pt x="-1882" y="986995"/>
                      <a:pt x="1127" y="997527"/>
                    </a:cubicBezTo>
                    <a:cubicBezTo>
                      <a:pt x="5885" y="1014179"/>
                      <a:pt x="16314" y="1032430"/>
                      <a:pt x="32300" y="1039091"/>
                    </a:cubicBezTo>
                    <a:cubicBezTo>
                      <a:pt x="61252" y="1051154"/>
                      <a:pt x="94645" y="1046018"/>
                      <a:pt x="125818" y="1049482"/>
                    </a:cubicBezTo>
                    <a:cubicBezTo>
                      <a:pt x="218133" y="1118716"/>
                      <a:pt x="118152" y="1052133"/>
                      <a:pt x="208946" y="1091045"/>
                    </a:cubicBezTo>
                    <a:cubicBezTo>
                      <a:pt x="220424" y="1095964"/>
                      <a:pt x="228157" y="1108239"/>
                      <a:pt x="240118" y="1111827"/>
                    </a:cubicBezTo>
                    <a:cubicBezTo>
                      <a:pt x="263577" y="1118865"/>
                      <a:pt x="288609" y="1118754"/>
                      <a:pt x="312855" y="1122218"/>
                    </a:cubicBezTo>
                    <a:cubicBezTo>
                      <a:pt x="326709" y="1129145"/>
                      <a:pt x="339272" y="1139754"/>
                      <a:pt x="354418" y="1143000"/>
                    </a:cubicBezTo>
                    <a:cubicBezTo>
                      <a:pt x="388454" y="1150294"/>
                      <a:pt x="426638" y="1138987"/>
                      <a:pt x="458327" y="1153391"/>
                    </a:cubicBezTo>
                    <a:cubicBezTo>
                      <a:pt x="471328" y="1159300"/>
                      <a:pt x="459797" y="1183803"/>
                      <a:pt x="468718" y="1194954"/>
                    </a:cubicBezTo>
                    <a:cubicBezTo>
                      <a:pt x="475560" y="1203507"/>
                      <a:pt x="489500" y="1201881"/>
                      <a:pt x="499891" y="1205345"/>
                    </a:cubicBezTo>
                    <a:cubicBezTo>
                      <a:pt x="496427" y="1226127"/>
                      <a:pt x="483712" y="1247433"/>
                      <a:pt x="489500" y="1267691"/>
                    </a:cubicBezTo>
                    <a:cubicBezTo>
                      <a:pt x="492509" y="1278223"/>
                      <a:pt x="510282" y="1281546"/>
                      <a:pt x="520673" y="1278082"/>
                    </a:cubicBezTo>
                    <a:cubicBezTo>
                      <a:pt x="534614" y="1273435"/>
                      <a:pt x="540557" y="1256317"/>
                      <a:pt x="551846" y="1246909"/>
                    </a:cubicBezTo>
                    <a:cubicBezTo>
                      <a:pt x="610749" y="1197822"/>
                      <a:pt x="553438" y="1256162"/>
                      <a:pt x="624582" y="1205345"/>
                    </a:cubicBezTo>
                    <a:cubicBezTo>
                      <a:pt x="661349" y="1179083"/>
                      <a:pt x="654831" y="1170594"/>
                      <a:pt x="676537" y="1132609"/>
                    </a:cubicBezTo>
                    <a:cubicBezTo>
                      <a:pt x="701160" y="1089517"/>
                      <a:pt x="697318" y="1117338"/>
                      <a:pt x="697318" y="1080654"/>
                    </a:cubicBezTo>
                  </a:path>
                </a:pathLst>
              </a:custGeom>
              <a:noFill/>
              <a:ln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Freeform 32"/>
              <p:cNvSpPr/>
              <p:nvPr/>
            </p:nvSpPr>
            <p:spPr>
              <a:xfrm>
                <a:off x="8664412" y="2075567"/>
                <a:ext cx="411470" cy="293560"/>
              </a:xfrm>
              <a:custGeom>
                <a:avLst/>
                <a:gdLst>
                  <a:gd name="connsiteX0" fmla="*/ 63952 w 411470"/>
                  <a:gd name="connsiteY0" fmla="*/ 148088 h 293560"/>
                  <a:gd name="connsiteX1" fmla="*/ 11997 w 411470"/>
                  <a:gd name="connsiteY1" fmla="*/ 168869 h 293560"/>
                  <a:gd name="connsiteX2" fmla="*/ 11997 w 411470"/>
                  <a:gd name="connsiteY2" fmla="*/ 106524 h 293560"/>
                  <a:gd name="connsiteX3" fmla="*/ 84733 w 411470"/>
                  <a:gd name="connsiteY3" fmla="*/ 96133 h 293560"/>
                  <a:gd name="connsiteX4" fmla="*/ 167861 w 411470"/>
                  <a:gd name="connsiteY4" fmla="*/ 116915 h 293560"/>
                  <a:gd name="connsiteX5" fmla="*/ 250988 w 411470"/>
                  <a:gd name="connsiteY5" fmla="*/ 85742 h 293560"/>
                  <a:gd name="connsiteX6" fmla="*/ 271770 w 411470"/>
                  <a:gd name="connsiteY6" fmla="*/ 2615 h 293560"/>
                  <a:gd name="connsiteX7" fmla="*/ 250988 w 411470"/>
                  <a:gd name="connsiteY7" fmla="*/ 33788 h 293560"/>
                  <a:gd name="connsiteX8" fmla="*/ 219815 w 411470"/>
                  <a:gd name="connsiteY8" fmla="*/ 44178 h 293560"/>
                  <a:gd name="connsiteX9" fmla="*/ 313333 w 411470"/>
                  <a:gd name="connsiteY9" fmla="*/ 75351 h 293560"/>
                  <a:gd name="connsiteX10" fmla="*/ 344506 w 411470"/>
                  <a:gd name="connsiteY10" fmla="*/ 85742 h 293560"/>
                  <a:gd name="connsiteX11" fmla="*/ 354897 w 411470"/>
                  <a:gd name="connsiteY11" fmla="*/ 127306 h 293560"/>
                  <a:gd name="connsiteX12" fmla="*/ 365288 w 411470"/>
                  <a:gd name="connsiteY12" fmla="*/ 158478 h 293560"/>
                  <a:gd name="connsiteX13" fmla="*/ 375679 w 411470"/>
                  <a:gd name="connsiteY13" fmla="*/ 210433 h 293560"/>
                  <a:gd name="connsiteX14" fmla="*/ 396461 w 411470"/>
                  <a:gd name="connsiteY14" fmla="*/ 262388 h 293560"/>
                  <a:gd name="connsiteX15" fmla="*/ 406852 w 411470"/>
                  <a:gd name="connsiteY15" fmla="*/ 293560 h 293560"/>
                  <a:gd name="connsiteX16" fmla="*/ 406852 w 411470"/>
                  <a:gd name="connsiteY16" fmla="*/ 262388 h 293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11470" h="293560">
                    <a:moveTo>
                      <a:pt x="63952" y="148088"/>
                    </a:moveTo>
                    <a:cubicBezTo>
                      <a:pt x="46634" y="155015"/>
                      <a:pt x="30396" y="171935"/>
                      <a:pt x="11997" y="168869"/>
                    </a:cubicBezTo>
                    <a:cubicBezTo>
                      <a:pt x="-14254" y="164494"/>
                      <a:pt x="10539" y="110899"/>
                      <a:pt x="11997" y="106524"/>
                    </a:cubicBezTo>
                    <a:cubicBezTo>
                      <a:pt x="89643" y="132406"/>
                      <a:pt x="-11568" y="106833"/>
                      <a:pt x="84733" y="96133"/>
                    </a:cubicBezTo>
                    <a:cubicBezTo>
                      <a:pt x="103542" y="94043"/>
                      <a:pt x="147150" y="110011"/>
                      <a:pt x="167861" y="116915"/>
                    </a:cubicBezTo>
                    <a:cubicBezTo>
                      <a:pt x="183197" y="113081"/>
                      <a:pt x="241399" y="101723"/>
                      <a:pt x="250988" y="85742"/>
                    </a:cubicBezTo>
                    <a:cubicBezTo>
                      <a:pt x="265683" y="61251"/>
                      <a:pt x="271770" y="31177"/>
                      <a:pt x="271770" y="2615"/>
                    </a:cubicBezTo>
                    <a:cubicBezTo>
                      <a:pt x="271770" y="-9873"/>
                      <a:pt x="260740" y="25987"/>
                      <a:pt x="250988" y="33788"/>
                    </a:cubicBezTo>
                    <a:cubicBezTo>
                      <a:pt x="242435" y="40630"/>
                      <a:pt x="230206" y="40715"/>
                      <a:pt x="219815" y="44178"/>
                    </a:cubicBezTo>
                    <a:lnTo>
                      <a:pt x="313333" y="75351"/>
                    </a:lnTo>
                    <a:lnTo>
                      <a:pt x="344506" y="85742"/>
                    </a:lnTo>
                    <a:cubicBezTo>
                      <a:pt x="347970" y="99597"/>
                      <a:pt x="350974" y="113574"/>
                      <a:pt x="354897" y="127306"/>
                    </a:cubicBezTo>
                    <a:cubicBezTo>
                      <a:pt x="357906" y="137837"/>
                      <a:pt x="362632" y="147852"/>
                      <a:pt x="365288" y="158478"/>
                    </a:cubicBezTo>
                    <a:cubicBezTo>
                      <a:pt x="369572" y="175612"/>
                      <a:pt x="370604" y="193517"/>
                      <a:pt x="375679" y="210433"/>
                    </a:cubicBezTo>
                    <a:cubicBezTo>
                      <a:pt x="381039" y="228299"/>
                      <a:pt x="389912" y="244923"/>
                      <a:pt x="396461" y="262388"/>
                    </a:cubicBezTo>
                    <a:cubicBezTo>
                      <a:pt x="400307" y="272643"/>
                      <a:pt x="395899" y="293560"/>
                      <a:pt x="406852" y="293560"/>
                    </a:cubicBezTo>
                    <a:cubicBezTo>
                      <a:pt x="417243" y="293560"/>
                      <a:pt x="406852" y="272779"/>
                      <a:pt x="406852" y="262388"/>
                    </a:cubicBezTo>
                  </a:path>
                </a:pathLst>
              </a:custGeom>
              <a:noFill/>
              <a:ln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91758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44444E-6 L 0.26745 -0.0243 " pathEditMode="relative" rAng="0" ptsTypes="AA">
                                      <p:cBhvr>
                                        <p:cTn id="1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84" y="34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"/>
                            </p:stCondLst>
                            <p:childTnLst>
                              <p:par>
                                <p:cTn id="5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5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animBg="1"/>
      <p:bldP spid="154" grpId="1" animBg="1"/>
      <p:bldP spid="7" grpId="0" animBg="1"/>
      <p:bldP spid="143" grpId="0" animBg="1"/>
      <p:bldP spid="144" grpId="0" animBg="1"/>
      <p:bldP spid="144" grpId="1" animBg="1"/>
      <p:bldP spid="8" grpId="0"/>
      <p:bldP spid="153" grpId="0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33684" y="2017914"/>
            <a:ext cx="3783077" cy="2862322"/>
          </a:xfrm>
          <a:prstGeom prst="rect">
            <a:avLst/>
          </a:prstGeom>
          <a:gradFill flip="none" rotWithShape="1">
            <a:gsLst>
              <a:gs pos="6000">
                <a:schemeClr val="bg1"/>
              </a:gs>
              <a:gs pos="94000">
                <a:schemeClr val="bg1"/>
              </a:gs>
              <a:gs pos="0">
                <a:srgbClr val="D8EBC6"/>
              </a:gs>
              <a:gs pos="48000">
                <a:srgbClr val="FEEEFB"/>
              </a:gs>
              <a:gs pos="100000">
                <a:srgbClr val="92D050"/>
              </a:gs>
            </a:gsLst>
            <a:lin ang="5400000" scaled="1"/>
            <a:tileRect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endParaRPr lang="bn-BD" sz="5400" b="1" u="sng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1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5400" b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টিস্যু</a:t>
            </a:r>
            <a:endParaRPr lang="bn-BD" sz="6000" b="1" u="sng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6600" b="1" u="sng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357788" y="1580555"/>
            <a:ext cx="2143086" cy="3876724"/>
            <a:chOff x="3164787" y="1846656"/>
            <a:chExt cx="1901027" cy="4024972"/>
          </a:xfrm>
          <a:solidFill>
            <a:schemeClr val="bg1"/>
          </a:solidFill>
        </p:grpSpPr>
        <p:sp>
          <p:nvSpPr>
            <p:cNvPr id="6" name="Rounded Rectangle 5"/>
            <p:cNvSpPr/>
            <p:nvPr/>
          </p:nvSpPr>
          <p:spPr>
            <a:xfrm rot="16200000">
              <a:off x="2985052" y="3790866"/>
              <a:ext cx="4024972" cy="136552"/>
            </a:xfrm>
            <a:prstGeom prst="roundRect">
              <a:avLst>
                <a:gd name="adj" fmla="val 41409"/>
              </a:avLst>
            </a:prstGeom>
            <a:solidFill>
              <a:srgbClr val="F117C7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 rot="16200000">
              <a:off x="2140459" y="2976904"/>
              <a:ext cx="3813131" cy="17644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376565" y="1580554"/>
            <a:ext cx="2240196" cy="3876725"/>
            <a:chOff x="5879778" y="1938416"/>
            <a:chExt cx="2117492" cy="4024973"/>
          </a:xfrm>
          <a:solidFill>
            <a:schemeClr val="bg1"/>
          </a:solidFill>
        </p:grpSpPr>
        <p:sp>
          <p:nvSpPr>
            <p:cNvPr id="9" name="Rounded Rectangle 8"/>
            <p:cNvSpPr/>
            <p:nvPr/>
          </p:nvSpPr>
          <p:spPr>
            <a:xfrm rot="5400000">
              <a:off x="3932650" y="3885544"/>
              <a:ext cx="4024973" cy="130718"/>
            </a:xfrm>
            <a:prstGeom prst="roundRect">
              <a:avLst>
                <a:gd name="adj" fmla="val 41409"/>
              </a:avLst>
            </a:prstGeom>
            <a:solidFill>
              <a:srgbClr val="F117C7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5097317" y="2952206"/>
              <a:ext cx="3813132" cy="19867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514601" y="683056"/>
            <a:ext cx="502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জকের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IN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6AD36AD-BB8B-4544-93F7-5BA5E2E89C50}" type="datetime1">
              <a:rPr lang="en-US" smtClean="0"/>
              <a:t>2/24/2021</a:t>
            </a:fld>
            <a:endParaRPr lang="en-US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smtClean="0"/>
              <a:t>Abdul </a:t>
            </a:r>
            <a:r>
              <a:rPr lang="en-US" dirty="0" err="1" smtClean="0"/>
              <a:t>Mazid</a:t>
            </a:r>
            <a:endParaRPr lang="en-US" dirty="0"/>
          </a:p>
        </p:txBody>
      </p:sp>
      <p:sp>
        <p:nvSpPr>
          <p:cNvPr id="19" name="Footer Placeholder 3"/>
          <p:cNvSpPr txBox="1">
            <a:spLocks/>
          </p:cNvSpPr>
          <p:nvPr/>
        </p:nvSpPr>
        <p:spPr>
          <a:xfrm>
            <a:off x="9906000" y="6321463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schemeClr val="tx1"/>
                </a:solidFill>
              </a:rPr>
              <a:t>Abdul Mazid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-545366" y="0"/>
            <a:ext cx="13030200" cy="6881393"/>
            <a:chOff x="-533400" y="-23393"/>
            <a:chExt cx="13030200" cy="6881393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533400" y="6422864"/>
              <a:ext cx="13030200" cy="351628"/>
            </a:xfrm>
            <a:prstGeom prst="rect">
              <a:avLst/>
            </a:prstGeom>
          </p:spPr>
        </p:pic>
        <p:sp>
          <p:nvSpPr>
            <p:cNvPr id="25" name="Frame 24"/>
            <p:cNvSpPr/>
            <p:nvPr/>
          </p:nvSpPr>
          <p:spPr>
            <a:xfrm>
              <a:off x="0" y="-23393"/>
              <a:ext cx="12192000" cy="6881393"/>
            </a:xfrm>
            <a:prstGeom prst="frame">
              <a:avLst>
                <a:gd name="adj1" fmla="val 1729"/>
              </a:avLst>
            </a:prstGeom>
            <a:gradFill flip="none" rotWithShape="1">
              <a:gsLst>
                <a:gs pos="18803">
                  <a:srgbClr val="CEF50B">
                    <a:alpha val="80000"/>
                  </a:srgbClr>
                </a:gs>
                <a:gs pos="79866">
                  <a:srgbClr val="CEF50B"/>
                </a:gs>
                <a:gs pos="36000">
                  <a:srgbClr val="5BCF31"/>
                </a:gs>
                <a:gs pos="95302">
                  <a:srgbClr val="CEF50B"/>
                </a:gs>
                <a:gs pos="51000">
                  <a:srgbClr val="CEF50B"/>
                </a:gs>
                <a:gs pos="93000">
                  <a:srgbClr val="24A8B1"/>
                </a:gs>
                <a:gs pos="7000">
                  <a:srgbClr val="00B050"/>
                </a:gs>
                <a:gs pos="71000">
                  <a:srgbClr val="00B050"/>
                </a:gs>
              </a:gsLst>
              <a:lin ang="189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extrusionH="127000" contourW="12700" prstMaterial="matte">
              <a:bevelT w="63500" h="50800" prst="angle"/>
              <a:bevelB w="812800" h="77724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378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9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" presetClass="exit" presetSubtype="2" accel="9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8" ac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">
              <a:schemeClr val="bg1">
                <a:lumMod val="75000"/>
              </a:schemeClr>
            </a:gs>
            <a:gs pos="100000">
              <a:schemeClr val="bg1">
                <a:lumMod val="65000"/>
              </a:schemeClr>
            </a:gs>
            <a:gs pos="55000">
              <a:schemeClr val="bg1">
                <a:lumMod val="9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894333"/>
            <a:ext cx="870900" cy="821292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2507817" y="958661"/>
            <a:ext cx="5152122" cy="74482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507817" y="957584"/>
            <a:ext cx="5152122" cy="73033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318700" y="900075"/>
            <a:ext cx="363756" cy="817531"/>
          </a:xfrm>
          <a:prstGeom prst="roundRect">
            <a:avLst/>
          </a:prstGeom>
          <a:solidFill>
            <a:srgbClr val="F117C7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Chevron 17"/>
          <p:cNvSpPr/>
          <p:nvPr/>
        </p:nvSpPr>
        <p:spPr>
          <a:xfrm>
            <a:off x="1583002" y="1957025"/>
            <a:ext cx="745803" cy="294961"/>
          </a:xfrm>
          <a:prstGeom prst="chevron">
            <a:avLst>
              <a:gd name="adj" fmla="val 99275"/>
            </a:avLst>
          </a:prstGeom>
          <a:solidFill>
            <a:srgbClr val="CC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42872" y="1804020"/>
            <a:ext cx="5317067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...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Date Placeholder 14"/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9046BD-8A10-4636-8D70-6EA472D40E8C}" type="datetime1">
              <a:rPr lang="en-US" smtClean="0"/>
              <a:pPr/>
              <a:t>2/24/2021</a:t>
            </a:fld>
            <a:endParaRPr lang="en-US" dirty="0"/>
          </a:p>
        </p:txBody>
      </p:sp>
      <p:sp>
        <p:nvSpPr>
          <p:cNvPr id="24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smtClean="0"/>
              <a:t>Abdul </a:t>
            </a:r>
            <a:r>
              <a:rPr lang="en-US" dirty="0" err="1" smtClean="0"/>
              <a:t>Mazid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965416" y="2596835"/>
            <a:ext cx="10288198" cy="646331"/>
            <a:chOff x="956576" y="2492360"/>
            <a:chExt cx="10288198" cy="646331"/>
          </a:xfrm>
        </p:grpSpPr>
        <p:sp>
          <p:nvSpPr>
            <p:cNvPr id="12" name="TextBox 11"/>
            <p:cNvSpPr txBox="1"/>
            <p:nvPr/>
          </p:nvSpPr>
          <p:spPr>
            <a:xfrm>
              <a:off x="956576" y="2492360"/>
              <a:ext cx="10288198" cy="64633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>
                  <a:lumMod val="6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</a:t>
              </a:r>
              <a:r>
                <a:rPr lang="bn-BD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উদ্ভিদ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টিস্যু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তা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বলতে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; </a:t>
              </a:r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1218515" y="2566720"/>
              <a:ext cx="305132" cy="462902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962103" y="4084301"/>
            <a:ext cx="10288198" cy="1200329"/>
            <a:chOff x="956577" y="3326291"/>
            <a:chExt cx="10288198" cy="1200329"/>
          </a:xfrm>
        </p:grpSpPr>
        <p:sp>
          <p:nvSpPr>
            <p:cNvPr id="21" name="TextBox 20"/>
            <p:cNvSpPr txBox="1"/>
            <p:nvPr/>
          </p:nvSpPr>
          <p:spPr>
            <a:xfrm>
              <a:off x="956577" y="3326291"/>
              <a:ext cx="10288198" cy="120032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প্যারেনকাইমা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কোলেনকাইমা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স্ক্লেরেনকাইমা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টিস্যুর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বৈশিষ্ট্য</a:t>
              </a:r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বর্ণনা</a:t>
              </a:r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করতে পারবে।</a:t>
              </a: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1218515" y="3398941"/>
              <a:ext cx="305132" cy="462902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962103" y="3353059"/>
            <a:ext cx="10288198" cy="646331"/>
            <a:chOff x="956576" y="4672289"/>
            <a:chExt cx="10288198" cy="646331"/>
          </a:xfrm>
        </p:grpSpPr>
        <p:sp>
          <p:nvSpPr>
            <p:cNvPr id="27" name="TextBox 26"/>
            <p:cNvSpPr txBox="1"/>
            <p:nvPr/>
          </p:nvSpPr>
          <p:spPr>
            <a:xfrm>
              <a:off x="956576" y="4672289"/>
              <a:ext cx="10288198" cy="64633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>
                  <a:lumMod val="6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উদ্ভিদ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টিস্যুর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প্রকারভেদ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ব্যাখ্যা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পারবে; </a:t>
              </a:r>
              <a:endPara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1218514" y="4710326"/>
              <a:ext cx="305132" cy="462902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-545366" y="0"/>
            <a:ext cx="13030200" cy="6881393"/>
            <a:chOff x="-533400" y="-23393"/>
            <a:chExt cx="13030200" cy="6881393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533400" y="6422864"/>
              <a:ext cx="13030200" cy="351628"/>
            </a:xfrm>
            <a:prstGeom prst="rect">
              <a:avLst/>
            </a:prstGeom>
          </p:spPr>
        </p:pic>
        <p:sp>
          <p:nvSpPr>
            <p:cNvPr id="33" name="Frame 32"/>
            <p:cNvSpPr/>
            <p:nvPr/>
          </p:nvSpPr>
          <p:spPr>
            <a:xfrm>
              <a:off x="0" y="-23393"/>
              <a:ext cx="12192000" cy="6881393"/>
            </a:xfrm>
            <a:prstGeom prst="frame">
              <a:avLst>
                <a:gd name="adj1" fmla="val 1729"/>
              </a:avLst>
            </a:prstGeom>
            <a:gradFill flip="none" rotWithShape="1">
              <a:gsLst>
                <a:gs pos="18803">
                  <a:srgbClr val="CEF50B">
                    <a:alpha val="80000"/>
                  </a:srgbClr>
                </a:gs>
                <a:gs pos="79866">
                  <a:srgbClr val="CEF50B"/>
                </a:gs>
                <a:gs pos="36000">
                  <a:srgbClr val="5BCF31"/>
                </a:gs>
                <a:gs pos="95302">
                  <a:srgbClr val="CEF50B"/>
                </a:gs>
                <a:gs pos="51000">
                  <a:srgbClr val="CEF50B"/>
                </a:gs>
                <a:gs pos="93000">
                  <a:srgbClr val="24A8B1"/>
                </a:gs>
                <a:gs pos="7000">
                  <a:srgbClr val="00B050"/>
                </a:gs>
                <a:gs pos="71000">
                  <a:srgbClr val="00B050"/>
                </a:gs>
              </a:gsLst>
              <a:lin ang="189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extrusionH="127000" contourW="12700" prstMaterial="matte">
              <a:bevelT w="63500" h="50800" prst="angle"/>
              <a:bevelB w="812800" h="77724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739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550">
              <a:schemeClr val="bg1"/>
            </a:gs>
            <a:gs pos="1000">
              <a:srgbClr val="F0F7EC"/>
            </a:gs>
            <a:gs pos="4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Freeform 172"/>
          <p:cNvSpPr/>
          <p:nvPr/>
        </p:nvSpPr>
        <p:spPr>
          <a:xfrm>
            <a:off x="3334352" y="717188"/>
            <a:ext cx="6909807" cy="686624"/>
          </a:xfrm>
          <a:custGeom>
            <a:avLst/>
            <a:gdLst>
              <a:gd name="connsiteX0" fmla="*/ 151060 w 9244141"/>
              <a:gd name="connsiteY0" fmla="*/ 46457 h 686624"/>
              <a:gd name="connsiteX1" fmla="*/ 151060 w 9244141"/>
              <a:gd name="connsiteY1" fmla="*/ 615013 h 686624"/>
              <a:gd name="connsiteX2" fmla="*/ 573480 w 9244141"/>
              <a:gd name="connsiteY2" fmla="*/ 330735 h 686624"/>
              <a:gd name="connsiteX3" fmla="*/ 114440 w 9244141"/>
              <a:gd name="connsiteY3" fmla="*/ 0 h 686624"/>
              <a:gd name="connsiteX4" fmla="*/ 9129701 w 9244141"/>
              <a:gd name="connsiteY4" fmla="*/ 0 h 686624"/>
              <a:gd name="connsiteX5" fmla="*/ 9244141 w 9244141"/>
              <a:gd name="connsiteY5" fmla="*/ 114440 h 686624"/>
              <a:gd name="connsiteX6" fmla="*/ 9244141 w 9244141"/>
              <a:gd name="connsiteY6" fmla="*/ 572184 h 686624"/>
              <a:gd name="connsiteX7" fmla="*/ 9129701 w 9244141"/>
              <a:gd name="connsiteY7" fmla="*/ 686624 h 686624"/>
              <a:gd name="connsiteX8" fmla="*/ 114440 w 9244141"/>
              <a:gd name="connsiteY8" fmla="*/ 686624 h 686624"/>
              <a:gd name="connsiteX9" fmla="*/ 0 w 9244141"/>
              <a:gd name="connsiteY9" fmla="*/ 572184 h 686624"/>
              <a:gd name="connsiteX10" fmla="*/ 0 w 9244141"/>
              <a:gd name="connsiteY10" fmla="*/ 114440 h 686624"/>
              <a:gd name="connsiteX11" fmla="*/ 114440 w 9244141"/>
              <a:gd name="connsiteY11" fmla="*/ 0 h 686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44141" h="686624">
                <a:moveTo>
                  <a:pt x="151060" y="46457"/>
                </a:moveTo>
                <a:lnTo>
                  <a:pt x="151060" y="615013"/>
                </a:lnTo>
                <a:lnTo>
                  <a:pt x="573480" y="330735"/>
                </a:lnTo>
                <a:close/>
                <a:moveTo>
                  <a:pt x="114440" y="0"/>
                </a:moveTo>
                <a:lnTo>
                  <a:pt x="9129701" y="0"/>
                </a:lnTo>
                <a:cubicBezTo>
                  <a:pt x="9192904" y="0"/>
                  <a:pt x="9244141" y="51237"/>
                  <a:pt x="9244141" y="114440"/>
                </a:cubicBezTo>
                <a:lnTo>
                  <a:pt x="9244141" y="572184"/>
                </a:lnTo>
                <a:cubicBezTo>
                  <a:pt x="9244141" y="635387"/>
                  <a:pt x="9192904" y="686624"/>
                  <a:pt x="9129701" y="686624"/>
                </a:cubicBezTo>
                <a:lnTo>
                  <a:pt x="114440" y="686624"/>
                </a:lnTo>
                <a:cubicBezTo>
                  <a:pt x="51237" y="686624"/>
                  <a:pt x="0" y="635387"/>
                  <a:pt x="0" y="572184"/>
                </a:cubicBezTo>
                <a:lnTo>
                  <a:pt x="0" y="114440"/>
                </a:lnTo>
                <a:cubicBezTo>
                  <a:pt x="0" y="51237"/>
                  <a:pt x="51237" y="0"/>
                  <a:pt x="11444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 বলো, উদ্ভিদ টিস্যু কী ?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5" name="Freeform 124"/>
          <p:cNvSpPr/>
          <p:nvPr/>
        </p:nvSpPr>
        <p:spPr>
          <a:xfrm>
            <a:off x="3133905" y="729499"/>
            <a:ext cx="8194286" cy="686624"/>
          </a:xfrm>
          <a:custGeom>
            <a:avLst/>
            <a:gdLst>
              <a:gd name="connsiteX0" fmla="*/ 151060 w 9244141"/>
              <a:gd name="connsiteY0" fmla="*/ 46457 h 686624"/>
              <a:gd name="connsiteX1" fmla="*/ 151060 w 9244141"/>
              <a:gd name="connsiteY1" fmla="*/ 615013 h 686624"/>
              <a:gd name="connsiteX2" fmla="*/ 573480 w 9244141"/>
              <a:gd name="connsiteY2" fmla="*/ 330735 h 686624"/>
              <a:gd name="connsiteX3" fmla="*/ 114440 w 9244141"/>
              <a:gd name="connsiteY3" fmla="*/ 0 h 686624"/>
              <a:gd name="connsiteX4" fmla="*/ 9129701 w 9244141"/>
              <a:gd name="connsiteY4" fmla="*/ 0 h 686624"/>
              <a:gd name="connsiteX5" fmla="*/ 9244141 w 9244141"/>
              <a:gd name="connsiteY5" fmla="*/ 114440 h 686624"/>
              <a:gd name="connsiteX6" fmla="*/ 9244141 w 9244141"/>
              <a:gd name="connsiteY6" fmla="*/ 572184 h 686624"/>
              <a:gd name="connsiteX7" fmla="*/ 9129701 w 9244141"/>
              <a:gd name="connsiteY7" fmla="*/ 686624 h 686624"/>
              <a:gd name="connsiteX8" fmla="*/ 114440 w 9244141"/>
              <a:gd name="connsiteY8" fmla="*/ 686624 h 686624"/>
              <a:gd name="connsiteX9" fmla="*/ 0 w 9244141"/>
              <a:gd name="connsiteY9" fmla="*/ 572184 h 686624"/>
              <a:gd name="connsiteX10" fmla="*/ 0 w 9244141"/>
              <a:gd name="connsiteY10" fmla="*/ 114440 h 686624"/>
              <a:gd name="connsiteX11" fmla="*/ 114440 w 9244141"/>
              <a:gd name="connsiteY11" fmla="*/ 0 h 686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44141" h="686624">
                <a:moveTo>
                  <a:pt x="151060" y="46457"/>
                </a:moveTo>
                <a:lnTo>
                  <a:pt x="151060" y="615013"/>
                </a:lnTo>
                <a:lnTo>
                  <a:pt x="573480" y="330735"/>
                </a:lnTo>
                <a:close/>
                <a:moveTo>
                  <a:pt x="114440" y="0"/>
                </a:moveTo>
                <a:lnTo>
                  <a:pt x="9129701" y="0"/>
                </a:lnTo>
                <a:cubicBezTo>
                  <a:pt x="9192904" y="0"/>
                  <a:pt x="9244141" y="51237"/>
                  <a:pt x="9244141" y="114440"/>
                </a:cubicBezTo>
                <a:lnTo>
                  <a:pt x="9244141" y="572184"/>
                </a:lnTo>
                <a:cubicBezTo>
                  <a:pt x="9244141" y="635387"/>
                  <a:pt x="9192904" y="686624"/>
                  <a:pt x="9129701" y="686624"/>
                </a:cubicBezTo>
                <a:lnTo>
                  <a:pt x="114440" y="686624"/>
                </a:lnTo>
                <a:cubicBezTo>
                  <a:pt x="51237" y="686624"/>
                  <a:pt x="0" y="635387"/>
                  <a:pt x="0" y="572184"/>
                </a:cubicBezTo>
                <a:lnTo>
                  <a:pt x="0" y="114440"/>
                </a:lnTo>
                <a:cubicBezTo>
                  <a:pt x="0" y="51237"/>
                  <a:pt x="51237" y="0"/>
                  <a:pt x="11444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কোষগুলোর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উৎপত্তি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স্থল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4" name="Freeform 123"/>
          <p:cNvSpPr/>
          <p:nvPr/>
        </p:nvSpPr>
        <p:spPr>
          <a:xfrm>
            <a:off x="3543431" y="700507"/>
            <a:ext cx="6909807" cy="686624"/>
          </a:xfrm>
          <a:custGeom>
            <a:avLst/>
            <a:gdLst>
              <a:gd name="connsiteX0" fmla="*/ 151060 w 9244141"/>
              <a:gd name="connsiteY0" fmla="*/ 46457 h 686624"/>
              <a:gd name="connsiteX1" fmla="*/ 151060 w 9244141"/>
              <a:gd name="connsiteY1" fmla="*/ 615013 h 686624"/>
              <a:gd name="connsiteX2" fmla="*/ 573480 w 9244141"/>
              <a:gd name="connsiteY2" fmla="*/ 330735 h 686624"/>
              <a:gd name="connsiteX3" fmla="*/ 114440 w 9244141"/>
              <a:gd name="connsiteY3" fmla="*/ 0 h 686624"/>
              <a:gd name="connsiteX4" fmla="*/ 9129701 w 9244141"/>
              <a:gd name="connsiteY4" fmla="*/ 0 h 686624"/>
              <a:gd name="connsiteX5" fmla="*/ 9244141 w 9244141"/>
              <a:gd name="connsiteY5" fmla="*/ 114440 h 686624"/>
              <a:gd name="connsiteX6" fmla="*/ 9244141 w 9244141"/>
              <a:gd name="connsiteY6" fmla="*/ 572184 h 686624"/>
              <a:gd name="connsiteX7" fmla="*/ 9129701 w 9244141"/>
              <a:gd name="connsiteY7" fmla="*/ 686624 h 686624"/>
              <a:gd name="connsiteX8" fmla="*/ 114440 w 9244141"/>
              <a:gd name="connsiteY8" fmla="*/ 686624 h 686624"/>
              <a:gd name="connsiteX9" fmla="*/ 0 w 9244141"/>
              <a:gd name="connsiteY9" fmla="*/ 572184 h 686624"/>
              <a:gd name="connsiteX10" fmla="*/ 0 w 9244141"/>
              <a:gd name="connsiteY10" fmla="*/ 114440 h 686624"/>
              <a:gd name="connsiteX11" fmla="*/ 114440 w 9244141"/>
              <a:gd name="connsiteY11" fmla="*/ 0 h 686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44141" h="686624">
                <a:moveTo>
                  <a:pt x="151060" y="46457"/>
                </a:moveTo>
                <a:lnTo>
                  <a:pt x="151060" y="615013"/>
                </a:lnTo>
                <a:lnTo>
                  <a:pt x="573480" y="330735"/>
                </a:lnTo>
                <a:close/>
                <a:moveTo>
                  <a:pt x="114440" y="0"/>
                </a:moveTo>
                <a:lnTo>
                  <a:pt x="9129701" y="0"/>
                </a:lnTo>
                <a:cubicBezTo>
                  <a:pt x="9192904" y="0"/>
                  <a:pt x="9244141" y="51237"/>
                  <a:pt x="9244141" y="114440"/>
                </a:cubicBezTo>
                <a:lnTo>
                  <a:pt x="9244141" y="572184"/>
                </a:lnTo>
                <a:cubicBezTo>
                  <a:pt x="9244141" y="635387"/>
                  <a:pt x="9192904" y="686624"/>
                  <a:pt x="9129701" y="686624"/>
                </a:cubicBezTo>
                <a:lnTo>
                  <a:pt x="114440" y="686624"/>
                </a:lnTo>
                <a:cubicBezTo>
                  <a:pt x="51237" y="686624"/>
                  <a:pt x="0" y="635387"/>
                  <a:pt x="0" y="572184"/>
                </a:cubicBezTo>
                <a:lnTo>
                  <a:pt x="0" y="114440"/>
                </a:lnTo>
                <a:cubicBezTo>
                  <a:pt x="0" y="51237"/>
                  <a:pt x="51237" y="0"/>
                  <a:pt x="11444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কোষগুলো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536125" y="2678711"/>
            <a:ext cx="4053385" cy="1774209"/>
            <a:chOff x="3534770" y="2429301"/>
            <a:chExt cx="4053385" cy="1774209"/>
          </a:xfrm>
        </p:grpSpPr>
        <p:sp>
          <p:nvSpPr>
            <p:cNvPr id="12" name="Freeform 11"/>
            <p:cNvSpPr/>
            <p:nvPr/>
          </p:nvSpPr>
          <p:spPr>
            <a:xfrm>
              <a:off x="3534770" y="2429301"/>
              <a:ext cx="4053385" cy="887105"/>
            </a:xfrm>
            <a:custGeom>
              <a:avLst/>
              <a:gdLst>
                <a:gd name="connsiteX0" fmla="*/ 0 w 4053385"/>
                <a:gd name="connsiteY0" fmla="*/ 887105 h 887105"/>
                <a:gd name="connsiteX1" fmla="*/ 4053385 w 4053385"/>
                <a:gd name="connsiteY1" fmla="*/ 0 h 887105"/>
                <a:gd name="connsiteX2" fmla="*/ 4053385 w 4053385"/>
                <a:gd name="connsiteY2" fmla="*/ 0 h 887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53385" h="887105">
                  <a:moveTo>
                    <a:pt x="0" y="887105"/>
                  </a:moveTo>
                  <a:lnTo>
                    <a:pt x="4053385" y="0"/>
                  </a:lnTo>
                  <a:lnTo>
                    <a:pt x="4053385" y="0"/>
                  </a:lnTo>
                </a:path>
              </a:pathLst>
            </a:custGeom>
            <a:noFill/>
            <a:ln w="3810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3548418" y="3330054"/>
              <a:ext cx="3903260" cy="873456"/>
            </a:xfrm>
            <a:custGeom>
              <a:avLst/>
              <a:gdLst>
                <a:gd name="connsiteX0" fmla="*/ 0 w 3903260"/>
                <a:gd name="connsiteY0" fmla="*/ 0 h 873456"/>
                <a:gd name="connsiteX1" fmla="*/ 3903260 w 3903260"/>
                <a:gd name="connsiteY1" fmla="*/ 873456 h 873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03260" h="873456">
                  <a:moveTo>
                    <a:pt x="0" y="0"/>
                  </a:moveTo>
                  <a:lnTo>
                    <a:pt x="3903260" y="873456"/>
                  </a:lnTo>
                </a:path>
              </a:pathLst>
            </a:custGeom>
            <a:noFill/>
            <a:ln w="3810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6" name="Freeform 165"/>
          <p:cNvSpPr/>
          <p:nvPr/>
        </p:nvSpPr>
        <p:spPr>
          <a:xfrm>
            <a:off x="3571922" y="725088"/>
            <a:ext cx="6909807" cy="686624"/>
          </a:xfrm>
          <a:custGeom>
            <a:avLst/>
            <a:gdLst>
              <a:gd name="connsiteX0" fmla="*/ 151060 w 9244141"/>
              <a:gd name="connsiteY0" fmla="*/ 46457 h 686624"/>
              <a:gd name="connsiteX1" fmla="*/ 151060 w 9244141"/>
              <a:gd name="connsiteY1" fmla="*/ 615013 h 686624"/>
              <a:gd name="connsiteX2" fmla="*/ 573480 w 9244141"/>
              <a:gd name="connsiteY2" fmla="*/ 330735 h 686624"/>
              <a:gd name="connsiteX3" fmla="*/ 114440 w 9244141"/>
              <a:gd name="connsiteY3" fmla="*/ 0 h 686624"/>
              <a:gd name="connsiteX4" fmla="*/ 9129701 w 9244141"/>
              <a:gd name="connsiteY4" fmla="*/ 0 h 686624"/>
              <a:gd name="connsiteX5" fmla="*/ 9244141 w 9244141"/>
              <a:gd name="connsiteY5" fmla="*/ 114440 h 686624"/>
              <a:gd name="connsiteX6" fmla="*/ 9244141 w 9244141"/>
              <a:gd name="connsiteY6" fmla="*/ 572184 h 686624"/>
              <a:gd name="connsiteX7" fmla="*/ 9129701 w 9244141"/>
              <a:gd name="connsiteY7" fmla="*/ 686624 h 686624"/>
              <a:gd name="connsiteX8" fmla="*/ 114440 w 9244141"/>
              <a:gd name="connsiteY8" fmla="*/ 686624 h 686624"/>
              <a:gd name="connsiteX9" fmla="*/ 0 w 9244141"/>
              <a:gd name="connsiteY9" fmla="*/ 572184 h 686624"/>
              <a:gd name="connsiteX10" fmla="*/ 0 w 9244141"/>
              <a:gd name="connsiteY10" fmla="*/ 114440 h 686624"/>
              <a:gd name="connsiteX11" fmla="*/ 114440 w 9244141"/>
              <a:gd name="connsiteY11" fmla="*/ 0 h 686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44141" h="686624">
                <a:moveTo>
                  <a:pt x="151060" y="46457"/>
                </a:moveTo>
                <a:lnTo>
                  <a:pt x="151060" y="615013"/>
                </a:lnTo>
                <a:lnTo>
                  <a:pt x="573480" y="330735"/>
                </a:lnTo>
                <a:close/>
                <a:moveTo>
                  <a:pt x="114440" y="0"/>
                </a:moveTo>
                <a:lnTo>
                  <a:pt x="9129701" y="0"/>
                </a:lnTo>
                <a:cubicBezTo>
                  <a:pt x="9192904" y="0"/>
                  <a:pt x="9244141" y="51237"/>
                  <a:pt x="9244141" y="114440"/>
                </a:cubicBezTo>
                <a:lnTo>
                  <a:pt x="9244141" y="572184"/>
                </a:lnTo>
                <a:cubicBezTo>
                  <a:pt x="9244141" y="635387"/>
                  <a:pt x="9192904" y="686624"/>
                  <a:pt x="9129701" y="686624"/>
                </a:cubicBezTo>
                <a:lnTo>
                  <a:pt x="114440" y="686624"/>
                </a:lnTo>
                <a:cubicBezTo>
                  <a:pt x="51237" y="686624"/>
                  <a:pt x="0" y="635387"/>
                  <a:pt x="0" y="572184"/>
                </a:cubicBezTo>
                <a:lnTo>
                  <a:pt x="0" y="114440"/>
                </a:lnTo>
                <a:cubicBezTo>
                  <a:pt x="0" y="51237"/>
                  <a:pt x="51237" y="0"/>
                  <a:pt x="11444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দেখতে পেলে?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1081844" y="111728"/>
            <a:ext cx="4265174" cy="1410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4" name="Picture 16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4014" y="649387"/>
            <a:ext cx="3450557" cy="5964911"/>
          </a:xfrm>
          <a:prstGeom prst="rect">
            <a:avLst/>
          </a:prstGeom>
        </p:spPr>
      </p:pic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2375589" y="1919078"/>
            <a:ext cx="2743200" cy="365125"/>
          </a:xfrm>
        </p:spPr>
        <p:txBody>
          <a:bodyPr/>
          <a:lstStyle/>
          <a:p>
            <a:fld id="{E6AD36AD-BB8B-4544-93F7-5BA5E2E89C50}" type="datetime1">
              <a:rPr lang="en-US" smtClean="0"/>
              <a:t>2/24/2021</a:t>
            </a:fld>
            <a:endParaRPr lang="en-US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677400" y="6316247"/>
            <a:ext cx="2514600" cy="304621"/>
          </a:xfrm>
        </p:spPr>
        <p:txBody>
          <a:bodyPr/>
          <a:lstStyle/>
          <a:p>
            <a:r>
              <a:rPr lang="en-US" dirty="0" smtClean="0"/>
              <a:t>Abdul </a:t>
            </a:r>
            <a:r>
              <a:rPr lang="en-US" dirty="0" err="1" smtClean="0"/>
              <a:t>Mazid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-533400" y="-89361"/>
            <a:ext cx="13030200" cy="6881393"/>
            <a:chOff x="-533400" y="-23393"/>
            <a:chExt cx="13030200" cy="6881393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533400" y="6422864"/>
              <a:ext cx="13030200" cy="351628"/>
            </a:xfrm>
            <a:prstGeom prst="rect">
              <a:avLst/>
            </a:prstGeom>
          </p:spPr>
        </p:pic>
        <p:sp>
          <p:nvSpPr>
            <p:cNvPr id="20" name="Frame 19"/>
            <p:cNvSpPr/>
            <p:nvPr/>
          </p:nvSpPr>
          <p:spPr>
            <a:xfrm>
              <a:off x="0" y="-23393"/>
              <a:ext cx="12192000" cy="6881393"/>
            </a:xfrm>
            <a:prstGeom prst="frame">
              <a:avLst>
                <a:gd name="adj1" fmla="val 1729"/>
              </a:avLst>
            </a:prstGeom>
            <a:gradFill flip="none" rotWithShape="1">
              <a:gsLst>
                <a:gs pos="18803">
                  <a:srgbClr val="CEF50B">
                    <a:alpha val="80000"/>
                  </a:srgbClr>
                </a:gs>
                <a:gs pos="79866">
                  <a:srgbClr val="CEF50B"/>
                </a:gs>
                <a:gs pos="36000">
                  <a:srgbClr val="5BCF31"/>
                </a:gs>
                <a:gs pos="95302">
                  <a:srgbClr val="CEF50B"/>
                </a:gs>
                <a:gs pos="51000">
                  <a:srgbClr val="CEF50B"/>
                </a:gs>
                <a:gs pos="93000">
                  <a:srgbClr val="24A8B1"/>
                </a:gs>
                <a:gs pos="7000">
                  <a:srgbClr val="00B050"/>
                </a:gs>
                <a:gs pos="71000">
                  <a:srgbClr val="00B050"/>
                </a:gs>
              </a:gsLst>
              <a:lin ang="189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extrusionH="127000" contourW="12700" prstMaterial="matte">
              <a:bevelT w="63500" h="50800" prst="angle"/>
              <a:bevelB w="812800" h="77724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546021" y="2819360"/>
            <a:ext cx="1313041" cy="1406541"/>
            <a:chOff x="7162800" y="1953757"/>
            <a:chExt cx="2901748" cy="3196101"/>
          </a:xfrm>
        </p:grpSpPr>
        <p:grpSp>
          <p:nvGrpSpPr>
            <p:cNvPr id="43" name="Group 42"/>
            <p:cNvGrpSpPr/>
            <p:nvPr/>
          </p:nvGrpSpPr>
          <p:grpSpPr>
            <a:xfrm>
              <a:off x="7842962" y="2948156"/>
              <a:ext cx="797980" cy="1232321"/>
              <a:chOff x="6005978" y="2597737"/>
              <a:chExt cx="1402791" cy="2266883"/>
            </a:xfrm>
          </p:grpSpPr>
          <p:sp>
            <p:nvSpPr>
              <p:cNvPr id="4" name="Flowchart: Off-page Connector 3"/>
              <p:cNvSpPr/>
              <p:nvPr/>
            </p:nvSpPr>
            <p:spPr>
              <a:xfrm>
                <a:off x="6005978" y="2597737"/>
                <a:ext cx="1402791" cy="2266883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8000 h 10000"/>
                  <a:gd name="connsiteX3" fmla="*/ 5000 w 10000"/>
                  <a:gd name="connsiteY3" fmla="*/ 10000 h 10000"/>
                  <a:gd name="connsiteX4" fmla="*/ 0 w 10000"/>
                  <a:gd name="connsiteY4" fmla="*/ 8000 h 10000"/>
                  <a:gd name="connsiteX5" fmla="*/ 0 w 10000"/>
                  <a:gd name="connsiteY5" fmla="*/ 0 h 10000"/>
                  <a:gd name="connsiteX0" fmla="*/ 0 w 10000"/>
                  <a:gd name="connsiteY0" fmla="*/ 42 h 10042"/>
                  <a:gd name="connsiteX1" fmla="*/ 4852 w 10000"/>
                  <a:gd name="connsiteY1" fmla="*/ 0 h 10042"/>
                  <a:gd name="connsiteX2" fmla="*/ 10000 w 10000"/>
                  <a:gd name="connsiteY2" fmla="*/ 42 h 10042"/>
                  <a:gd name="connsiteX3" fmla="*/ 10000 w 10000"/>
                  <a:gd name="connsiteY3" fmla="*/ 8042 h 10042"/>
                  <a:gd name="connsiteX4" fmla="*/ 5000 w 10000"/>
                  <a:gd name="connsiteY4" fmla="*/ 10042 h 10042"/>
                  <a:gd name="connsiteX5" fmla="*/ 0 w 10000"/>
                  <a:gd name="connsiteY5" fmla="*/ 8042 h 10042"/>
                  <a:gd name="connsiteX6" fmla="*/ 0 w 10000"/>
                  <a:gd name="connsiteY6" fmla="*/ 42 h 10042"/>
                  <a:gd name="connsiteX0" fmla="*/ 0 w 10000"/>
                  <a:gd name="connsiteY0" fmla="*/ 2709 h 12709"/>
                  <a:gd name="connsiteX1" fmla="*/ 4599 w 10000"/>
                  <a:gd name="connsiteY1" fmla="*/ 0 h 12709"/>
                  <a:gd name="connsiteX2" fmla="*/ 10000 w 10000"/>
                  <a:gd name="connsiteY2" fmla="*/ 2709 h 12709"/>
                  <a:gd name="connsiteX3" fmla="*/ 10000 w 10000"/>
                  <a:gd name="connsiteY3" fmla="*/ 10709 h 12709"/>
                  <a:gd name="connsiteX4" fmla="*/ 5000 w 10000"/>
                  <a:gd name="connsiteY4" fmla="*/ 12709 h 12709"/>
                  <a:gd name="connsiteX5" fmla="*/ 0 w 10000"/>
                  <a:gd name="connsiteY5" fmla="*/ 10709 h 12709"/>
                  <a:gd name="connsiteX6" fmla="*/ 0 w 10000"/>
                  <a:gd name="connsiteY6" fmla="*/ 2709 h 12709"/>
                  <a:gd name="connsiteX0" fmla="*/ 0 w 10000"/>
                  <a:gd name="connsiteY0" fmla="*/ 3217 h 13217"/>
                  <a:gd name="connsiteX1" fmla="*/ 4515 w 10000"/>
                  <a:gd name="connsiteY1" fmla="*/ 0 h 13217"/>
                  <a:gd name="connsiteX2" fmla="*/ 10000 w 10000"/>
                  <a:gd name="connsiteY2" fmla="*/ 3217 h 13217"/>
                  <a:gd name="connsiteX3" fmla="*/ 10000 w 10000"/>
                  <a:gd name="connsiteY3" fmla="*/ 11217 h 13217"/>
                  <a:gd name="connsiteX4" fmla="*/ 5000 w 10000"/>
                  <a:gd name="connsiteY4" fmla="*/ 13217 h 13217"/>
                  <a:gd name="connsiteX5" fmla="*/ 0 w 10000"/>
                  <a:gd name="connsiteY5" fmla="*/ 11217 h 13217"/>
                  <a:gd name="connsiteX6" fmla="*/ 0 w 10000"/>
                  <a:gd name="connsiteY6" fmla="*/ 3217 h 13217"/>
                  <a:gd name="connsiteX0" fmla="*/ 0 w 10000"/>
                  <a:gd name="connsiteY0" fmla="*/ 3217 h 13852"/>
                  <a:gd name="connsiteX1" fmla="*/ 4515 w 10000"/>
                  <a:gd name="connsiteY1" fmla="*/ 0 h 13852"/>
                  <a:gd name="connsiteX2" fmla="*/ 10000 w 10000"/>
                  <a:gd name="connsiteY2" fmla="*/ 3217 h 13852"/>
                  <a:gd name="connsiteX3" fmla="*/ 10000 w 10000"/>
                  <a:gd name="connsiteY3" fmla="*/ 11217 h 13852"/>
                  <a:gd name="connsiteX4" fmla="*/ 5506 w 10000"/>
                  <a:gd name="connsiteY4" fmla="*/ 13852 h 13852"/>
                  <a:gd name="connsiteX5" fmla="*/ 0 w 10000"/>
                  <a:gd name="connsiteY5" fmla="*/ 11217 h 13852"/>
                  <a:gd name="connsiteX6" fmla="*/ 0 w 10000"/>
                  <a:gd name="connsiteY6" fmla="*/ 3217 h 13852"/>
                  <a:gd name="connsiteX0" fmla="*/ 634 w 10634"/>
                  <a:gd name="connsiteY0" fmla="*/ 3217 h 13852"/>
                  <a:gd name="connsiteX1" fmla="*/ 5149 w 10634"/>
                  <a:gd name="connsiteY1" fmla="*/ 0 h 13852"/>
                  <a:gd name="connsiteX2" fmla="*/ 10634 w 10634"/>
                  <a:gd name="connsiteY2" fmla="*/ 3217 h 13852"/>
                  <a:gd name="connsiteX3" fmla="*/ 10634 w 10634"/>
                  <a:gd name="connsiteY3" fmla="*/ 11217 h 13852"/>
                  <a:gd name="connsiteX4" fmla="*/ 6140 w 10634"/>
                  <a:gd name="connsiteY4" fmla="*/ 13852 h 13852"/>
                  <a:gd name="connsiteX5" fmla="*/ 634 w 10634"/>
                  <a:gd name="connsiteY5" fmla="*/ 11217 h 13852"/>
                  <a:gd name="connsiteX6" fmla="*/ 0 w 10634"/>
                  <a:gd name="connsiteY6" fmla="*/ 7238 h 13852"/>
                  <a:gd name="connsiteX7" fmla="*/ 634 w 10634"/>
                  <a:gd name="connsiteY7" fmla="*/ 3217 h 13852"/>
                  <a:gd name="connsiteX0" fmla="*/ 634 w 11394"/>
                  <a:gd name="connsiteY0" fmla="*/ 3217 h 13852"/>
                  <a:gd name="connsiteX1" fmla="*/ 5149 w 11394"/>
                  <a:gd name="connsiteY1" fmla="*/ 0 h 13852"/>
                  <a:gd name="connsiteX2" fmla="*/ 10634 w 11394"/>
                  <a:gd name="connsiteY2" fmla="*/ 3217 h 13852"/>
                  <a:gd name="connsiteX3" fmla="*/ 11394 w 11394"/>
                  <a:gd name="connsiteY3" fmla="*/ 7492 h 13852"/>
                  <a:gd name="connsiteX4" fmla="*/ 10634 w 11394"/>
                  <a:gd name="connsiteY4" fmla="*/ 11217 h 13852"/>
                  <a:gd name="connsiteX5" fmla="*/ 6140 w 11394"/>
                  <a:gd name="connsiteY5" fmla="*/ 13852 h 13852"/>
                  <a:gd name="connsiteX6" fmla="*/ 634 w 11394"/>
                  <a:gd name="connsiteY6" fmla="*/ 11217 h 13852"/>
                  <a:gd name="connsiteX7" fmla="*/ 0 w 11394"/>
                  <a:gd name="connsiteY7" fmla="*/ 7238 h 13852"/>
                  <a:gd name="connsiteX8" fmla="*/ 634 w 11394"/>
                  <a:gd name="connsiteY8" fmla="*/ 3217 h 13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394" h="13852">
                    <a:moveTo>
                      <a:pt x="634" y="3217"/>
                    </a:moveTo>
                    <a:lnTo>
                      <a:pt x="5149" y="0"/>
                    </a:lnTo>
                    <a:lnTo>
                      <a:pt x="10634" y="3217"/>
                    </a:lnTo>
                    <a:cubicBezTo>
                      <a:pt x="10606" y="4579"/>
                      <a:pt x="11422" y="6130"/>
                      <a:pt x="11394" y="7492"/>
                    </a:cubicBezTo>
                    <a:lnTo>
                      <a:pt x="10634" y="11217"/>
                    </a:lnTo>
                    <a:lnTo>
                      <a:pt x="6140" y="13852"/>
                    </a:lnTo>
                    <a:lnTo>
                      <a:pt x="634" y="11217"/>
                    </a:lnTo>
                    <a:cubicBezTo>
                      <a:pt x="648" y="9891"/>
                      <a:pt x="-14" y="8564"/>
                      <a:pt x="0" y="7238"/>
                    </a:cubicBezTo>
                    <a:lnTo>
                      <a:pt x="634" y="3217"/>
                    </a:lnTo>
                    <a:close/>
                  </a:path>
                </a:pathLst>
              </a:custGeom>
              <a:gradFill flip="none" rotWithShape="1">
                <a:gsLst>
                  <a:gs pos="50000">
                    <a:schemeClr val="accent6">
                      <a:lumMod val="75000"/>
                    </a:schemeClr>
                  </a:gs>
                  <a:gs pos="44276">
                    <a:schemeClr val="accent6">
                      <a:lumMod val="40000"/>
                      <a:lumOff val="60000"/>
                    </a:schemeClr>
                  </a:gs>
                  <a:gs pos="6040">
                    <a:schemeClr val="accent6">
                      <a:lumMod val="40000"/>
                      <a:lumOff val="60000"/>
                    </a:schemeClr>
                  </a:gs>
                  <a:gs pos="93289">
                    <a:schemeClr val="accent6">
                      <a:lumMod val="60000"/>
                      <a:lumOff val="40000"/>
                    </a:schemeClr>
                  </a:gs>
                  <a:gs pos="23000">
                    <a:schemeClr val="accent6">
                      <a:lumMod val="75000"/>
                    </a:schemeClr>
                  </a:gs>
                </a:gsLst>
                <a:path path="rect">
                  <a:fillToRect l="50000" t="50000" r="50000" b="5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lowchart: Off-page Connector 3"/>
              <p:cNvSpPr/>
              <p:nvPr/>
            </p:nvSpPr>
            <p:spPr>
              <a:xfrm>
                <a:off x="6204453" y="2804347"/>
                <a:ext cx="1005840" cy="182880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8000 h 10000"/>
                  <a:gd name="connsiteX3" fmla="*/ 5000 w 10000"/>
                  <a:gd name="connsiteY3" fmla="*/ 10000 h 10000"/>
                  <a:gd name="connsiteX4" fmla="*/ 0 w 10000"/>
                  <a:gd name="connsiteY4" fmla="*/ 8000 h 10000"/>
                  <a:gd name="connsiteX5" fmla="*/ 0 w 10000"/>
                  <a:gd name="connsiteY5" fmla="*/ 0 h 10000"/>
                  <a:gd name="connsiteX0" fmla="*/ 0 w 10000"/>
                  <a:gd name="connsiteY0" fmla="*/ 42 h 10042"/>
                  <a:gd name="connsiteX1" fmla="*/ 4852 w 10000"/>
                  <a:gd name="connsiteY1" fmla="*/ 0 h 10042"/>
                  <a:gd name="connsiteX2" fmla="*/ 10000 w 10000"/>
                  <a:gd name="connsiteY2" fmla="*/ 42 h 10042"/>
                  <a:gd name="connsiteX3" fmla="*/ 10000 w 10000"/>
                  <a:gd name="connsiteY3" fmla="*/ 8042 h 10042"/>
                  <a:gd name="connsiteX4" fmla="*/ 5000 w 10000"/>
                  <a:gd name="connsiteY4" fmla="*/ 10042 h 10042"/>
                  <a:gd name="connsiteX5" fmla="*/ 0 w 10000"/>
                  <a:gd name="connsiteY5" fmla="*/ 8042 h 10042"/>
                  <a:gd name="connsiteX6" fmla="*/ 0 w 10000"/>
                  <a:gd name="connsiteY6" fmla="*/ 42 h 10042"/>
                  <a:gd name="connsiteX0" fmla="*/ 0 w 10000"/>
                  <a:gd name="connsiteY0" fmla="*/ 2709 h 12709"/>
                  <a:gd name="connsiteX1" fmla="*/ 4599 w 10000"/>
                  <a:gd name="connsiteY1" fmla="*/ 0 h 12709"/>
                  <a:gd name="connsiteX2" fmla="*/ 10000 w 10000"/>
                  <a:gd name="connsiteY2" fmla="*/ 2709 h 12709"/>
                  <a:gd name="connsiteX3" fmla="*/ 10000 w 10000"/>
                  <a:gd name="connsiteY3" fmla="*/ 10709 h 12709"/>
                  <a:gd name="connsiteX4" fmla="*/ 5000 w 10000"/>
                  <a:gd name="connsiteY4" fmla="*/ 12709 h 12709"/>
                  <a:gd name="connsiteX5" fmla="*/ 0 w 10000"/>
                  <a:gd name="connsiteY5" fmla="*/ 10709 h 12709"/>
                  <a:gd name="connsiteX6" fmla="*/ 0 w 10000"/>
                  <a:gd name="connsiteY6" fmla="*/ 2709 h 12709"/>
                  <a:gd name="connsiteX0" fmla="*/ 0 w 10000"/>
                  <a:gd name="connsiteY0" fmla="*/ 3217 h 13217"/>
                  <a:gd name="connsiteX1" fmla="*/ 4515 w 10000"/>
                  <a:gd name="connsiteY1" fmla="*/ 0 h 13217"/>
                  <a:gd name="connsiteX2" fmla="*/ 10000 w 10000"/>
                  <a:gd name="connsiteY2" fmla="*/ 3217 h 13217"/>
                  <a:gd name="connsiteX3" fmla="*/ 10000 w 10000"/>
                  <a:gd name="connsiteY3" fmla="*/ 11217 h 13217"/>
                  <a:gd name="connsiteX4" fmla="*/ 5000 w 10000"/>
                  <a:gd name="connsiteY4" fmla="*/ 13217 h 13217"/>
                  <a:gd name="connsiteX5" fmla="*/ 0 w 10000"/>
                  <a:gd name="connsiteY5" fmla="*/ 11217 h 13217"/>
                  <a:gd name="connsiteX6" fmla="*/ 0 w 10000"/>
                  <a:gd name="connsiteY6" fmla="*/ 3217 h 13217"/>
                  <a:gd name="connsiteX0" fmla="*/ 0 w 10000"/>
                  <a:gd name="connsiteY0" fmla="*/ 3217 h 13852"/>
                  <a:gd name="connsiteX1" fmla="*/ 4515 w 10000"/>
                  <a:gd name="connsiteY1" fmla="*/ 0 h 13852"/>
                  <a:gd name="connsiteX2" fmla="*/ 10000 w 10000"/>
                  <a:gd name="connsiteY2" fmla="*/ 3217 h 13852"/>
                  <a:gd name="connsiteX3" fmla="*/ 10000 w 10000"/>
                  <a:gd name="connsiteY3" fmla="*/ 11217 h 13852"/>
                  <a:gd name="connsiteX4" fmla="*/ 5506 w 10000"/>
                  <a:gd name="connsiteY4" fmla="*/ 13852 h 13852"/>
                  <a:gd name="connsiteX5" fmla="*/ 0 w 10000"/>
                  <a:gd name="connsiteY5" fmla="*/ 11217 h 13852"/>
                  <a:gd name="connsiteX6" fmla="*/ 0 w 10000"/>
                  <a:gd name="connsiteY6" fmla="*/ 3217 h 13852"/>
                  <a:gd name="connsiteX0" fmla="*/ 634 w 10634"/>
                  <a:gd name="connsiteY0" fmla="*/ 3217 h 13852"/>
                  <a:gd name="connsiteX1" fmla="*/ 5149 w 10634"/>
                  <a:gd name="connsiteY1" fmla="*/ 0 h 13852"/>
                  <a:gd name="connsiteX2" fmla="*/ 10634 w 10634"/>
                  <a:gd name="connsiteY2" fmla="*/ 3217 h 13852"/>
                  <a:gd name="connsiteX3" fmla="*/ 10634 w 10634"/>
                  <a:gd name="connsiteY3" fmla="*/ 11217 h 13852"/>
                  <a:gd name="connsiteX4" fmla="*/ 6140 w 10634"/>
                  <a:gd name="connsiteY4" fmla="*/ 13852 h 13852"/>
                  <a:gd name="connsiteX5" fmla="*/ 634 w 10634"/>
                  <a:gd name="connsiteY5" fmla="*/ 11217 h 13852"/>
                  <a:gd name="connsiteX6" fmla="*/ 0 w 10634"/>
                  <a:gd name="connsiteY6" fmla="*/ 7238 h 13852"/>
                  <a:gd name="connsiteX7" fmla="*/ 634 w 10634"/>
                  <a:gd name="connsiteY7" fmla="*/ 3217 h 13852"/>
                  <a:gd name="connsiteX0" fmla="*/ 634 w 11394"/>
                  <a:gd name="connsiteY0" fmla="*/ 3217 h 13852"/>
                  <a:gd name="connsiteX1" fmla="*/ 5149 w 11394"/>
                  <a:gd name="connsiteY1" fmla="*/ 0 h 13852"/>
                  <a:gd name="connsiteX2" fmla="*/ 10634 w 11394"/>
                  <a:gd name="connsiteY2" fmla="*/ 3217 h 13852"/>
                  <a:gd name="connsiteX3" fmla="*/ 11394 w 11394"/>
                  <a:gd name="connsiteY3" fmla="*/ 7492 h 13852"/>
                  <a:gd name="connsiteX4" fmla="*/ 10634 w 11394"/>
                  <a:gd name="connsiteY4" fmla="*/ 11217 h 13852"/>
                  <a:gd name="connsiteX5" fmla="*/ 6140 w 11394"/>
                  <a:gd name="connsiteY5" fmla="*/ 13852 h 13852"/>
                  <a:gd name="connsiteX6" fmla="*/ 634 w 11394"/>
                  <a:gd name="connsiteY6" fmla="*/ 11217 h 13852"/>
                  <a:gd name="connsiteX7" fmla="*/ 0 w 11394"/>
                  <a:gd name="connsiteY7" fmla="*/ 7238 h 13852"/>
                  <a:gd name="connsiteX8" fmla="*/ 634 w 11394"/>
                  <a:gd name="connsiteY8" fmla="*/ 3217 h 13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394" h="13852">
                    <a:moveTo>
                      <a:pt x="634" y="3217"/>
                    </a:moveTo>
                    <a:lnTo>
                      <a:pt x="5149" y="0"/>
                    </a:lnTo>
                    <a:lnTo>
                      <a:pt x="10634" y="3217"/>
                    </a:lnTo>
                    <a:cubicBezTo>
                      <a:pt x="10606" y="4579"/>
                      <a:pt x="11422" y="6130"/>
                      <a:pt x="11394" y="7492"/>
                    </a:cubicBezTo>
                    <a:lnTo>
                      <a:pt x="10634" y="11217"/>
                    </a:lnTo>
                    <a:lnTo>
                      <a:pt x="6140" y="13852"/>
                    </a:lnTo>
                    <a:lnTo>
                      <a:pt x="634" y="11217"/>
                    </a:lnTo>
                    <a:cubicBezTo>
                      <a:pt x="648" y="9891"/>
                      <a:pt x="-14" y="8564"/>
                      <a:pt x="0" y="7238"/>
                    </a:cubicBezTo>
                    <a:lnTo>
                      <a:pt x="634" y="3217"/>
                    </a:lnTo>
                    <a:close/>
                  </a:path>
                </a:pathLst>
              </a:custGeom>
              <a:gradFill flip="none" rotWithShape="1">
                <a:gsLst>
                  <a:gs pos="1000">
                    <a:schemeClr val="bg1"/>
                  </a:gs>
                  <a:gs pos="40000">
                    <a:srgbClr val="D7E9CB"/>
                  </a:gs>
                  <a:gs pos="90000">
                    <a:schemeClr val="accent6">
                      <a:lumMod val="60000"/>
                      <a:lumOff val="40000"/>
                    </a:schemeClr>
                  </a:gs>
                  <a:gs pos="71000">
                    <a:schemeClr val="accent6">
                      <a:lumMod val="40000"/>
                      <a:lumOff val="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Oval 4"/>
              <p:cNvSpPr/>
              <p:nvPr/>
            </p:nvSpPr>
            <p:spPr>
              <a:xfrm rot="1762600">
                <a:off x="6718084" y="3580475"/>
                <a:ext cx="98553" cy="194472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2" name="Group 41"/>
              <p:cNvGrpSpPr/>
              <p:nvPr/>
            </p:nvGrpSpPr>
            <p:grpSpPr>
              <a:xfrm>
                <a:off x="6432300" y="3186124"/>
                <a:ext cx="550145" cy="1081075"/>
                <a:chOff x="8486292" y="2075567"/>
                <a:chExt cx="968178" cy="1447794"/>
              </a:xfrm>
            </p:grpSpPr>
            <p:sp>
              <p:nvSpPr>
                <p:cNvPr id="39" name="Freeform 38"/>
                <p:cNvSpPr/>
                <p:nvPr/>
              </p:nvSpPr>
              <p:spPr>
                <a:xfrm>
                  <a:off x="8946573" y="2192482"/>
                  <a:ext cx="507897" cy="1195619"/>
                </a:xfrm>
                <a:custGeom>
                  <a:avLst/>
                  <a:gdLst>
                    <a:gd name="connsiteX0" fmla="*/ 0 w 507897"/>
                    <a:gd name="connsiteY0" fmla="*/ 0 h 1195619"/>
                    <a:gd name="connsiteX1" fmla="*/ 51954 w 507897"/>
                    <a:gd name="connsiteY1" fmla="*/ 20782 h 1195619"/>
                    <a:gd name="connsiteX2" fmla="*/ 218209 w 507897"/>
                    <a:gd name="connsiteY2" fmla="*/ 31173 h 1195619"/>
                    <a:gd name="connsiteX3" fmla="*/ 207818 w 507897"/>
                    <a:gd name="connsiteY3" fmla="*/ 155863 h 1195619"/>
                    <a:gd name="connsiteX4" fmla="*/ 166254 w 507897"/>
                    <a:gd name="connsiteY4" fmla="*/ 197427 h 1195619"/>
                    <a:gd name="connsiteX5" fmla="*/ 207818 w 507897"/>
                    <a:gd name="connsiteY5" fmla="*/ 176645 h 1195619"/>
                    <a:gd name="connsiteX6" fmla="*/ 238991 w 507897"/>
                    <a:gd name="connsiteY6" fmla="*/ 166254 h 1195619"/>
                    <a:gd name="connsiteX7" fmla="*/ 280554 w 507897"/>
                    <a:gd name="connsiteY7" fmla="*/ 135082 h 1195619"/>
                    <a:gd name="connsiteX8" fmla="*/ 374072 w 507897"/>
                    <a:gd name="connsiteY8" fmla="*/ 145473 h 1195619"/>
                    <a:gd name="connsiteX9" fmla="*/ 342900 w 507897"/>
                    <a:gd name="connsiteY9" fmla="*/ 322118 h 1195619"/>
                    <a:gd name="connsiteX10" fmla="*/ 311727 w 507897"/>
                    <a:gd name="connsiteY10" fmla="*/ 342900 h 1195619"/>
                    <a:gd name="connsiteX11" fmla="*/ 488372 w 507897"/>
                    <a:gd name="connsiteY11" fmla="*/ 363682 h 1195619"/>
                    <a:gd name="connsiteX12" fmla="*/ 477982 w 507897"/>
                    <a:gd name="connsiteY12" fmla="*/ 415636 h 1195619"/>
                    <a:gd name="connsiteX13" fmla="*/ 394854 w 507897"/>
                    <a:gd name="connsiteY13" fmla="*/ 540327 h 1195619"/>
                    <a:gd name="connsiteX14" fmla="*/ 363682 w 507897"/>
                    <a:gd name="connsiteY14" fmla="*/ 561109 h 1195619"/>
                    <a:gd name="connsiteX15" fmla="*/ 384463 w 507897"/>
                    <a:gd name="connsiteY15" fmla="*/ 519545 h 1195619"/>
                    <a:gd name="connsiteX16" fmla="*/ 446809 w 507897"/>
                    <a:gd name="connsiteY16" fmla="*/ 498763 h 1195619"/>
                    <a:gd name="connsiteX17" fmla="*/ 446809 w 507897"/>
                    <a:gd name="connsiteY17" fmla="*/ 623454 h 1195619"/>
                    <a:gd name="connsiteX18" fmla="*/ 426027 w 507897"/>
                    <a:gd name="connsiteY18" fmla="*/ 654627 h 1195619"/>
                    <a:gd name="connsiteX19" fmla="*/ 394854 w 507897"/>
                    <a:gd name="connsiteY19" fmla="*/ 675409 h 1195619"/>
                    <a:gd name="connsiteX20" fmla="*/ 446809 w 507897"/>
                    <a:gd name="connsiteY20" fmla="*/ 665018 h 1195619"/>
                    <a:gd name="connsiteX21" fmla="*/ 436418 w 507897"/>
                    <a:gd name="connsiteY21" fmla="*/ 737754 h 1195619"/>
                    <a:gd name="connsiteX22" fmla="*/ 353291 w 507897"/>
                    <a:gd name="connsiteY22" fmla="*/ 800100 h 1195619"/>
                    <a:gd name="connsiteX23" fmla="*/ 363682 w 507897"/>
                    <a:gd name="connsiteY23" fmla="*/ 768927 h 1195619"/>
                    <a:gd name="connsiteX24" fmla="*/ 394854 w 507897"/>
                    <a:gd name="connsiteY24" fmla="*/ 748145 h 1195619"/>
                    <a:gd name="connsiteX25" fmla="*/ 446809 w 507897"/>
                    <a:gd name="connsiteY25" fmla="*/ 716973 h 1195619"/>
                    <a:gd name="connsiteX26" fmla="*/ 498763 w 507897"/>
                    <a:gd name="connsiteY26" fmla="*/ 737754 h 1195619"/>
                    <a:gd name="connsiteX27" fmla="*/ 457200 w 507897"/>
                    <a:gd name="connsiteY27" fmla="*/ 831273 h 1195619"/>
                    <a:gd name="connsiteX28" fmla="*/ 446809 w 507897"/>
                    <a:gd name="connsiteY28" fmla="*/ 883227 h 1195619"/>
                    <a:gd name="connsiteX29" fmla="*/ 415636 w 507897"/>
                    <a:gd name="connsiteY29" fmla="*/ 914400 h 1195619"/>
                    <a:gd name="connsiteX30" fmla="*/ 363682 w 507897"/>
                    <a:gd name="connsiteY30" fmla="*/ 976745 h 1195619"/>
                    <a:gd name="connsiteX31" fmla="*/ 332509 w 507897"/>
                    <a:gd name="connsiteY31" fmla="*/ 1101436 h 1195619"/>
                    <a:gd name="connsiteX32" fmla="*/ 342900 w 507897"/>
                    <a:gd name="connsiteY32" fmla="*/ 1070263 h 1195619"/>
                    <a:gd name="connsiteX33" fmla="*/ 342900 w 507897"/>
                    <a:gd name="connsiteY33" fmla="*/ 1143000 h 1195619"/>
                    <a:gd name="connsiteX34" fmla="*/ 311727 w 507897"/>
                    <a:gd name="connsiteY34" fmla="*/ 1153391 h 1195619"/>
                    <a:gd name="connsiteX35" fmla="*/ 301336 w 507897"/>
                    <a:gd name="connsiteY35" fmla="*/ 1194954 h 11956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507897" h="1195619">
                      <a:moveTo>
                        <a:pt x="0" y="0"/>
                      </a:moveTo>
                      <a:cubicBezTo>
                        <a:pt x="17318" y="6927"/>
                        <a:pt x="33489" y="18144"/>
                        <a:pt x="51954" y="20782"/>
                      </a:cubicBezTo>
                      <a:cubicBezTo>
                        <a:pt x="106922" y="28635"/>
                        <a:pt x="176248" y="-5193"/>
                        <a:pt x="218209" y="31173"/>
                      </a:cubicBezTo>
                      <a:cubicBezTo>
                        <a:pt x="249727" y="58488"/>
                        <a:pt x="220258" y="116054"/>
                        <a:pt x="207818" y="155863"/>
                      </a:cubicBezTo>
                      <a:cubicBezTo>
                        <a:pt x="201974" y="174565"/>
                        <a:pt x="166254" y="177834"/>
                        <a:pt x="166254" y="197427"/>
                      </a:cubicBezTo>
                      <a:cubicBezTo>
                        <a:pt x="166254" y="212917"/>
                        <a:pt x="193580" y="182747"/>
                        <a:pt x="207818" y="176645"/>
                      </a:cubicBezTo>
                      <a:cubicBezTo>
                        <a:pt x="217885" y="172330"/>
                        <a:pt x="228600" y="169718"/>
                        <a:pt x="238991" y="166254"/>
                      </a:cubicBezTo>
                      <a:cubicBezTo>
                        <a:pt x="252845" y="155863"/>
                        <a:pt x="263437" y="137715"/>
                        <a:pt x="280554" y="135082"/>
                      </a:cubicBezTo>
                      <a:cubicBezTo>
                        <a:pt x="311554" y="130313"/>
                        <a:pt x="359312" y="117799"/>
                        <a:pt x="374072" y="145473"/>
                      </a:cubicBezTo>
                      <a:cubicBezTo>
                        <a:pt x="392755" y="180503"/>
                        <a:pt x="382951" y="282067"/>
                        <a:pt x="342900" y="322118"/>
                      </a:cubicBezTo>
                      <a:cubicBezTo>
                        <a:pt x="334069" y="330949"/>
                        <a:pt x="322118" y="335973"/>
                        <a:pt x="311727" y="342900"/>
                      </a:cubicBezTo>
                      <a:cubicBezTo>
                        <a:pt x="370609" y="349827"/>
                        <a:pt x="434055" y="339919"/>
                        <a:pt x="488372" y="363682"/>
                      </a:cubicBezTo>
                      <a:cubicBezTo>
                        <a:pt x="504552" y="370761"/>
                        <a:pt x="482265" y="398502"/>
                        <a:pt x="477982" y="415636"/>
                      </a:cubicBezTo>
                      <a:cubicBezTo>
                        <a:pt x="466060" y="463327"/>
                        <a:pt x="434810" y="513689"/>
                        <a:pt x="394854" y="540327"/>
                      </a:cubicBezTo>
                      <a:lnTo>
                        <a:pt x="363682" y="561109"/>
                      </a:lnTo>
                      <a:cubicBezTo>
                        <a:pt x="370609" y="547254"/>
                        <a:pt x="372071" y="528839"/>
                        <a:pt x="384463" y="519545"/>
                      </a:cubicBezTo>
                      <a:cubicBezTo>
                        <a:pt x="401988" y="506401"/>
                        <a:pt x="446809" y="498763"/>
                        <a:pt x="446809" y="498763"/>
                      </a:cubicBezTo>
                      <a:cubicBezTo>
                        <a:pt x="464225" y="551010"/>
                        <a:pt x="466696" y="543908"/>
                        <a:pt x="446809" y="623454"/>
                      </a:cubicBezTo>
                      <a:cubicBezTo>
                        <a:pt x="443780" y="635570"/>
                        <a:pt x="434858" y="645796"/>
                        <a:pt x="426027" y="654627"/>
                      </a:cubicBezTo>
                      <a:cubicBezTo>
                        <a:pt x="417196" y="663458"/>
                        <a:pt x="383684" y="669824"/>
                        <a:pt x="394854" y="675409"/>
                      </a:cubicBezTo>
                      <a:cubicBezTo>
                        <a:pt x="410651" y="683307"/>
                        <a:pt x="429491" y="668482"/>
                        <a:pt x="446809" y="665018"/>
                      </a:cubicBezTo>
                      <a:cubicBezTo>
                        <a:pt x="443345" y="689263"/>
                        <a:pt x="448146" y="716253"/>
                        <a:pt x="436418" y="737754"/>
                      </a:cubicBezTo>
                      <a:cubicBezTo>
                        <a:pt x="429367" y="750681"/>
                        <a:pt x="372141" y="787533"/>
                        <a:pt x="353291" y="800100"/>
                      </a:cubicBezTo>
                      <a:cubicBezTo>
                        <a:pt x="356755" y="789709"/>
                        <a:pt x="356840" y="777480"/>
                        <a:pt x="363682" y="768927"/>
                      </a:cubicBezTo>
                      <a:cubicBezTo>
                        <a:pt x="371483" y="759175"/>
                        <a:pt x="384264" y="754764"/>
                        <a:pt x="394854" y="748145"/>
                      </a:cubicBezTo>
                      <a:cubicBezTo>
                        <a:pt x="411980" y="737441"/>
                        <a:pt x="429491" y="727364"/>
                        <a:pt x="446809" y="716973"/>
                      </a:cubicBezTo>
                      <a:cubicBezTo>
                        <a:pt x="464127" y="723900"/>
                        <a:pt x="491188" y="720710"/>
                        <a:pt x="498763" y="737754"/>
                      </a:cubicBezTo>
                      <a:cubicBezTo>
                        <a:pt x="525161" y="797150"/>
                        <a:pt x="489091" y="810011"/>
                        <a:pt x="457200" y="831273"/>
                      </a:cubicBezTo>
                      <a:cubicBezTo>
                        <a:pt x="453736" y="848591"/>
                        <a:pt x="454707" y="867431"/>
                        <a:pt x="446809" y="883227"/>
                      </a:cubicBezTo>
                      <a:cubicBezTo>
                        <a:pt x="440237" y="896371"/>
                        <a:pt x="425044" y="903111"/>
                        <a:pt x="415636" y="914400"/>
                      </a:cubicBezTo>
                      <a:cubicBezTo>
                        <a:pt x="343303" y="1001199"/>
                        <a:pt x="454751" y="885676"/>
                        <a:pt x="363682" y="976745"/>
                      </a:cubicBezTo>
                      <a:cubicBezTo>
                        <a:pt x="347164" y="1026298"/>
                        <a:pt x="344088" y="1031963"/>
                        <a:pt x="332509" y="1101436"/>
                      </a:cubicBezTo>
                      <a:cubicBezTo>
                        <a:pt x="330708" y="1112240"/>
                        <a:pt x="339436" y="1080654"/>
                        <a:pt x="342900" y="1070263"/>
                      </a:cubicBezTo>
                      <a:cubicBezTo>
                        <a:pt x="351332" y="1095559"/>
                        <a:pt x="364390" y="1116137"/>
                        <a:pt x="342900" y="1143000"/>
                      </a:cubicBezTo>
                      <a:cubicBezTo>
                        <a:pt x="336058" y="1151553"/>
                        <a:pt x="322118" y="1149927"/>
                        <a:pt x="311727" y="1153391"/>
                      </a:cubicBezTo>
                      <a:cubicBezTo>
                        <a:pt x="337156" y="1204248"/>
                        <a:pt x="347999" y="1194954"/>
                        <a:pt x="301336" y="1194954"/>
                      </a:cubicBezTo>
                    </a:path>
                  </a:pathLst>
                </a:custGeom>
                <a:noFill/>
                <a:ln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Freeform 39"/>
                <p:cNvSpPr/>
                <p:nvPr/>
              </p:nvSpPr>
              <p:spPr>
                <a:xfrm>
                  <a:off x="8486292" y="2243960"/>
                  <a:ext cx="697535" cy="1279401"/>
                </a:xfrm>
                <a:custGeom>
                  <a:avLst/>
                  <a:gdLst>
                    <a:gd name="connsiteX0" fmla="*/ 208946 w 697535"/>
                    <a:gd name="connsiteY0" fmla="*/ 0 h 1279401"/>
                    <a:gd name="connsiteX1" fmla="*/ 94646 w 697535"/>
                    <a:gd name="connsiteY1" fmla="*/ 197427 h 1279401"/>
                    <a:gd name="connsiteX2" fmla="*/ 53082 w 697535"/>
                    <a:gd name="connsiteY2" fmla="*/ 270163 h 1279401"/>
                    <a:gd name="connsiteX3" fmla="*/ 84255 w 697535"/>
                    <a:gd name="connsiteY3" fmla="*/ 280554 h 1279401"/>
                    <a:gd name="connsiteX4" fmla="*/ 94646 w 697535"/>
                    <a:gd name="connsiteY4" fmla="*/ 311727 h 1279401"/>
                    <a:gd name="connsiteX5" fmla="*/ 53082 w 697535"/>
                    <a:gd name="connsiteY5" fmla="*/ 394854 h 1279401"/>
                    <a:gd name="connsiteX6" fmla="*/ 84255 w 697535"/>
                    <a:gd name="connsiteY6" fmla="*/ 405245 h 1279401"/>
                    <a:gd name="connsiteX7" fmla="*/ 63473 w 697535"/>
                    <a:gd name="connsiteY7" fmla="*/ 467591 h 1279401"/>
                    <a:gd name="connsiteX8" fmla="*/ 53082 w 697535"/>
                    <a:gd name="connsiteY8" fmla="*/ 509154 h 1279401"/>
                    <a:gd name="connsiteX9" fmla="*/ 42691 w 697535"/>
                    <a:gd name="connsiteY9" fmla="*/ 550718 h 1279401"/>
                    <a:gd name="connsiteX10" fmla="*/ 105037 w 697535"/>
                    <a:gd name="connsiteY10" fmla="*/ 561109 h 1279401"/>
                    <a:gd name="connsiteX11" fmla="*/ 63473 w 697535"/>
                    <a:gd name="connsiteY11" fmla="*/ 633845 h 1279401"/>
                    <a:gd name="connsiteX12" fmla="*/ 73864 w 697535"/>
                    <a:gd name="connsiteY12" fmla="*/ 675409 h 1279401"/>
                    <a:gd name="connsiteX13" fmla="*/ 94646 w 697535"/>
                    <a:gd name="connsiteY13" fmla="*/ 675409 h 1279401"/>
                    <a:gd name="connsiteX14" fmla="*/ 84255 w 697535"/>
                    <a:gd name="connsiteY14" fmla="*/ 706582 h 1279401"/>
                    <a:gd name="connsiteX15" fmla="*/ 105037 w 697535"/>
                    <a:gd name="connsiteY15" fmla="*/ 737754 h 1279401"/>
                    <a:gd name="connsiteX16" fmla="*/ 84255 w 697535"/>
                    <a:gd name="connsiteY16" fmla="*/ 800100 h 1279401"/>
                    <a:gd name="connsiteX17" fmla="*/ 73864 w 697535"/>
                    <a:gd name="connsiteY17" fmla="*/ 862445 h 1279401"/>
                    <a:gd name="connsiteX18" fmla="*/ 84255 w 697535"/>
                    <a:gd name="connsiteY18" fmla="*/ 893618 h 1279401"/>
                    <a:gd name="connsiteX19" fmla="*/ 146600 w 697535"/>
                    <a:gd name="connsiteY19" fmla="*/ 955963 h 1279401"/>
                    <a:gd name="connsiteX20" fmla="*/ 11518 w 697535"/>
                    <a:gd name="connsiteY20" fmla="*/ 966354 h 1279401"/>
                    <a:gd name="connsiteX21" fmla="*/ 1127 w 697535"/>
                    <a:gd name="connsiteY21" fmla="*/ 997527 h 1279401"/>
                    <a:gd name="connsiteX22" fmla="*/ 32300 w 697535"/>
                    <a:gd name="connsiteY22" fmla="*/ 1039091 h 1279401"/>
                    <a:gd name="connsiteX23" fmla="*/ 125818 w 697535"/>
                    <a:gd name="connsiteY23" fmla="*/ 1049482 h 1279401"/>
                    <a:gd name="connsiteX24" fmla="*/ 208946 w 697535"/>
                    <a:gd name="connsiteY24" fmla="*/ 1091045 h 1279401"/>
                    <a:gd name="connsiteX25" fmla="*/ 240118 w 697535"/>
                    <a:gd name="connsiteY25" fmla="*/ 1111827 h 1279401"/>
                    <a:gd name="connsiteX26" fmla="*/ 312855 w 697535"/>
                    <a:gd name="connsiteY26" fmla="*/ 1122218 h 1279401"/>
                    <a:gd name="connsiteX27" fmla="*/ 354418 w 697535"/>
                    <a:gd name="connsiteY27" fmla="*/ 1143000 h 1279401"/>
                    <a:gd name="connsiteX28" fmla="*/ 458327 w 697535"/>
                    <a:gd name="connsiteY28" fmla="*/ 1153391 h 1279401"/>
                    <a:gd name="connsiteX29" fmla="*/ 468718 w 697535"/>
                    <a:gd name="connsiteY29" fmla="*/ 1194954 h 1279401"/>
                    <a:gd name="connsiteX30" fmla="*/ 499891 w 697535"/>
                    <a:gd name="connsiteY30" fmla="*/ 1205345 h 1279401"/>
                    <a:gd name="connsiteX31" fmla="*/ 489500 w 697535"/>
                    <a:gd name="connsiteY31" fmla="*/ 1267691 h 1279401"/>
                    <a:gd name="connsiteX32" fmla="*/ 520673 w 697535"/>
                    <a:gd name="connsiteY32" fmla="*/ 1278082 h 1279401"/>
                    <a:gd name="connsiteX33" fmla="*/ 551846 w 697535"/>
                    <a:gd name="connsiteY33" fmla="*/ 1246909 h 1279401"/>
                    <a:gd name="connsiteX34" fmla="*/ 624582 w 697535"/>
                    <a:gd name="connsiteY34" fmla="*/ 1205345 h 1279401"/>
                    <a:gd name="connsiteX35" fmla="*/ 676537 w 697535"/>
                    <a:gd name="connsiteY35" fmla="*/ 1132609 h 1279401"/>
                    <a:gd name="connsiteX36" fmla="*/ 697318 w 697535"/>
                    <a:gd name="connsiteY36" fmla="*/ 1080654 h 12794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697535" h="1279401">
                      <a:moveTo>
                        <a:pt x="208946" y="0"/>
                      </a:moveTo>
                      <a:cubicBezTo>
                        <a:pt x="170846" y="65809"/>
                        <a:pt x="131059" y="130670"/>
                        <a:pt x="94646" y="197427"/>
                      </a:cubicBezTo>
                      <a:cubicBezTo>
                        <a:pt x="41757" y="294391"/>
                        <a:pt x="149363" y="141792"/>
                        <a:pt x="53082" y="270163"/>
                      </a:cubicBezTo>
                      <a:cubicBezTo>
                        <a:pt x="63473" y="273627"/>
                        <a:pt x="76510" y="272809"/>
                        <a:pt x="84255" y="280554"/>
                      </a:cubicBezTo>
                      <a:cubicBezTo>
                        <a:pt x="92000" y="288299"/>
                        <a:pt x="96005" y="300859"/>
                        <a:pt x="94646" y="311727"/>
                      </a:cubicBezTo>
                      <a:cubicBezTo>
                        <a:pt x="90735" y="343014"/>
                        <a:pt x="69810" y="369763"/>
                        <a:pt x="53082" y="394854"/>
                      </a:cubicBezTo>
                      <a:cubicBezTo>
                        <a:pt x="63473" y="398318"/>
                        <a:pt x="82706" y="394402"/>
                        <a:pt x="84255" y="405245"/>
                      </a:cubicBezTo>
                      <a:cubicBezTo>
                        <a:pt x="87353" y="426931"/>
                        <a:pt x="63473" y="467591"/>
                        <a:pt x="63473" y="467591"/>
                      </a:cubicBezTo>
                      <a:cubicBezTo>
                        <a:pt x="123012" y="487437"/>
                        <a:pt x="84536" y="465119"/>
                        <a:pt x="53082" y="509154"/>
                      </a:cubicBezTo>
                      <a:cubicBezTo>
                        <a:pt x="44781" y="520775"/>
                        <a:pt x="46155" y="536863"/>
                        <a:pt x="42691" y="550718"/>
                      </a:cubicBezTo>
                      <a:cubicBezTo>
                        <a:pt x="63473" y="554182"/>
                        <a:pt x="90139" y="546211"/>
                        <a:pt x="105037" y="561109"/>
                      </a:cubicBezTo>
                      <a:cubicBezTo>
                        <a:pt x="125969" y="582041"/>
                        <a:pt x="68844" y="628474"/>
                        <a:pt x="63473" y="633845"/>
                      </a:cubicBezTo>
                      <a:cubicBezTo>
                        <a:pt x="66937" y="647700"/>
                        <a:pt x="61091" y="669022"/>
                        <a:pt x="73864" y="675409"/>
                      </a:cubicBezTo>
                      <a:cubicBezTo>
                        <a:pt x="83895" y="680425"/>
                        <a:pt x="175232" y="648546"/>
                        <a:pt x="94646" y="675409"/>
                      </a:cubicBezTo>
                      <a:cubicBezTo>
                        <a:pt x="91182" y="685800"/>
                        <a:pt x="82454" y="695778"/>
                        <a:pt x="84255" y="706582"/>
                      </a:cubicBezTo>
                      <a:cubicBezTo>
                        <a:pt x="86308" y="718900"/>
                        <a:pt x="105037" y="725266"/>
                        <a:pt x="105037" y="737754"/>
                      </a:cubicBezTo>
                      <a:cubicBezTo>
                        <a:pt x="105037" y="759660"/>
                        <a:pt x="84255" y="800100"/>
                        <a:pt x="84255" y="800100"/>
                      </a:cubicBezTo>
                      <a:cubicBezTo>
                        <a:pt x="110373" y="878451"/>
                        <a:pt x="87293" y="781873"/>
                        <a:pt x="73864" y="862445"/>
                      </a:cubicBezTo>
                      <a:cubicBezTo>
                        <a:pt x="72063" y="873249"/>
                        <a:pt x="80409" y="883362"/>
                        <a:pt x="84255" y="893618"/>
                      </a:cubicBezTo>
                      <a:cubicBezTo>
                        <a:pt x="108542" y="958381"/>
                        <a:pt x="88319" y="941392"/>
                        <a:pt x="146600" y="955963"/>
                      </a:cubicBezTo>
                      <a:cubicBezTo>
                        <a:pt x="101573" y="959427"/>
                        <a:pt x="54941" y="953947"/>
                        <a:pt x="11518" y="966354"/>
                      </a:cubicBezTo>
                      <a:cubicBezTo>
                        <a:pt x="986" y="969363"/>
                        <a:pt x="-1882" y="986995"/>
                        <a:pt x="1127" y="997527"/>
                      </a:cubicBezTo>
                      <a:cubicBezTo>
                        <a:pt x="5885" y="1014179"/>
                        <a:pt x="16314" y="1032430"/>
                        <a:pt x="32300" y="1039091"/>
                      </a:cubicBezTo>
                      <a:cubicBezTo>
                        <a:pt x="61252" y="1051154"/>
                        <a:pt x="94645" y="1046018"/>
                        <a:pt x="125818" y="1049482"/>
                      </a:cubicBezTo>
                      <a:cubicBezTo>
                        <a:pt x="218133" y="1118716"/>
                        <a:pt x="118152" y="1052133"/>
                        <a:pt x="208946" y="1091045"/>
                      </a:cubicBezTo>
                      <a:cubicBezTo>
                        <a:pt x="220424" y="1095964"/>
                        <a:pt x="228157" y="1108239"/>
                        <a:pt x="240118" y="1111827"/>
                      </a:cubicBezTo>
                      <a:cubicBezTo>
                        <a:pt x="263577" y="1118865"/>
                        <a:pt x="288609" y="1118754"/>
                        <a:pt x="312855" y="1122218"/>
                      </a:cubicBezTo>
                      <a:cubicBezTo>
                        <a:pt x="326709" y="1129145"/>
                        <a:pt x="339272" y="1139754"/>
                        <a:pt x="354418" y="1143000"/>
                      </a:cubicBezTo>
                      <a:cubicBezTo>
                        <a:pt x="388454" y="1150294"/>
                        <a:pt x="426638" y="1138987"/>
                        <a:pt x="458327" y="1153391"/>
                      </a:cubicBezTo>
                      <a:cubicBezTo>
                        <a:pt x="471328" y="1159300"/>
                        <a:pt x="459797" y="1183803"/>
                        <a:pt x="468718" y="1194954"/>
                      </a:cubicBezTo>
                      <a:cubicBezTo>
                        <a:pt x="475560" y="1203507"/>
                        <a:pt x="489500" y="1201881"/>
                        <a:pt x="499891" y="1205345"/>
                      </a:cubicBezTo>
                      <a:cubicBezTo>
                        <a:pt x="496427" y="1226127"/>
                        <a:pt x="483712" y="1247433"/>
                        <a:pt x="489500" y="1267691"/>
                      </a:cubicBezTo>
                      <a:cubicBezTo>
                        <a:pt x="492509" y="1278223"/>
                        <a:pt x="510282" y="1281546"/>
                        <a:pt x="520673" y="1278082"/>
                      </a:cubicBezTo>
                      <a:cubicBezTo>
                        <a:pt x="534614" y="1273435"/>
                        <a:pt x="540557" y="1256317"/>
                        <a:pt x="551846" y="1246909"/>
                      </a:cubicBezTo>
                      <a:cubicBezTo>
                        <a:pt x="610749" y="1197822"/>
                        <a:pt x="553438" y="1256162"/>
                        <a:pt x="624582" y="1205345"/>
                      </a:cubicBezTo>
                      <a:cubicBezTo>
                        <a:pt x="661349" y="1179083"/>
                        <a:pt x="654831" y="1170594"/>
                        <a:pt x="676537" y="1132609"/>
                      </a:cubicBezTo>
                      <a:cubicBezTo>
                        <a:pt x="701160" y="1089517"/>
                        <a:pt x="697318" y="1117338"/>
                        <a:pt x="697318" y="1080654"/>
                      </a:cubicBezTo>
                    </a:path>
                  </a:pathLst>
                </a:custGeom>
                <a:noFill/>
                <a:ln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Freeform 40"/>
                <p:cNvSpPr/>
                <p:nvPr/>
              </p:nvSpPr>
              <p:spPr>
                <a:xfrm>
                  <a:off x="8664412" y="2075567"/>
                  <a:ext cx="411470" cy="293560"/>
                </a:xfrm>
                <a:custGeom>
                  <a:avLst/>
                  <a:gdLst>
                    <a:gd name="connsiteX0" fmla="*/ 63952 w 411470"/>
                    <a:gd name="connsiteY0" fmla="*/ 148088 h 293560"/>
                    <a:gd name="connsiteX1" fmla="*/ 11997 w 411470"/>
                    <a:gd name="connsiteY1" fmla="*/ 168869 h 293560"/>
                    <a:gd name="connsiteX2" fmla="*/ 11997 w 411470"/>
                    <a:gd name="connsiteY2" fmla="*/ 106524 h 293560"/>
                    <a:gd name="connsiteX3" fmla="*/ 84733 w 411470"/>
                    <a:gd name="connsiteY3" fmla="*/ 96133 h 293560"/>
                    <a:gd name="connsiteX4" fmla="*/ 167861 w 411470"/>
                    <a:gd name="connsiteY4" fmla="*/ 116915 h 293560"/>
                    <a:gd name="connsiteX5" fmla="*/ 250988 w 411470"/>
                    <a:gd name="connsiteY5" fmla="*/ 85742 h 293560"/>
                    <a:gd name="connsiteX6" fmla="*/ 271770 w 411470"/>
                    <a:gd name="connsiteY6" fmla="*/ 2615 h 293560"/>
                    <a:gd name="connsiteX7" fmla="*/ 250988 w 411470"/>
                    <a:gd name="connsiteY7" fmla="*/ 33788 h 293560"/>
                    <a:gd name="connsiteX8" fmla="*/ 219815 w 411470"/>
                    <a:gd name="connsiteY8" fmla="*/ 44178 h 293560"/>
                    <a:gd name="connsiteX9" fmla="*/ 313333 w 411470"/>
                    <a:gd name="connsiteY9" fmla="*/ 75351 h 293560"/>
                    <a:gd name="connsiteX10" fmla="*/ 344506 w 411470"/>
                    <a:gd name="connsiteY10" fmla="*/ 85742 h 293560"/>
                    <a:gd name="connsiteX11" fmla="*/ 354897 w 411470"/>
                    <a:gd name="connsiteY11" fmla="*/ 127306 h 293560"/>
                    <a:gd name="connsiteX12" fmla="*/ 365288 w 411470"/>
                    <a:gd name="connsiteY12" fmla="*/ 158478 h 293560"/>
                    <a:gd name="connsiteX13" fmla="*/ 375679 w 411470"/>
                    <a:gd name="connsiteY13" fmla="*/ 210433 h 293560"/>
                    <a:gd name="connsiteX14" fmla="*/ 396461 w 411470"/>
                    <a:gd name="connsiteY14" fmla="*/ 262388 h 293560"/>
                    <a:gd name="connsiteX15" fmla="*/ 406852 w 411470"/>
                    <a:gd name="connsiteY15" fmla="*/ 293560 h 293560"/>
                    <a:gd name="connsiteX16" fmla="*/ 406852 w 411470"/>
                    <a:gd name="connsiteY16" fmla="*/ 262388 h 293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411470" h="293560">
                      <a:moveTo>
                        <a:pt x="63952" y="148088"/>
                      </a:moveTo>
                      <a:cubicBezTo>
                        <a:pt x="46634" y="155015"/>
                        <a:pt x="30396" y="171935"/>
                        <a:pt x="11997" y="168869"/>
                      </a:cubicBezTo>
                      <a:cubicBezTo>
                        <a:pt x="-14254" y="164494"/>
                        <a:pt x="10539" y="110899"/>
                        <a:pt x="11997" y="106524"/>
                      </a:cubicBezTo>
                      <a:cubicBezTo>
                        <a:pt x="89643" y="132406"/>
                        <a:pt x="-11568" y="106833"/>
                        <a:pt x="84733" y="96133"/>
                      </a:cubicBezTo>
                      <a:cubicBezTo>
                        <a:pt x="103542" y="94043"/>
                        <a:pt x="147150" y="110011"/>
                        <a:pt x="167861" y="116915"/>
                      </a:cubicBezTo>
                      <a:cubicBezTo>
                        <a:pt x="183197" y="113081"/>
                        <a:pt x="241399" y="101723"/>
                        <a:pt x="250988" y="85742"/>
                      </a:cubicBezTo>
                      <a:cubicBezTo>
                        <a:pt x="265683" y="61251"/>
                        <a:pt x="271770" y="31177"/>
                        <a:pt x="271770" y="2615"/>
                      </a:cubicBezTo>
                      <a:cubicBezTo>
                        <a:pt x="271770" y="-9873"/>
                        <a:pt x="260740" y="25987"/>
                        <a:pt x="250988" y="33788"/>
                      </a:cubicBezTo>
                      <a:cubicBezTo>
                        <a:pt x="242435" y="40630"/>
                        <a:pt x="230206" y="40715"/>
                        <a:pt x="219815" y="44178"/>
                      </a:cubicBezTo>
                      <a:lnTo>
                        <a:pt x="313333" y="75351"/>
                      </a:lnTo>
                      <a:lnTo>
                        <a:pt x="344506" y="85742"/>
                      </a:lnTo>
                      <a:cubicBezTo>
                        <a:pt x="347970" y="99597"/>
                        <a:pt x="350974" y="113574"/>
                        <a:pt x="354897" y="127306"/>
                      </a:cubicBezTo>
                      <a:cubicBezTo>
                        <a:pt x="357906" y="137837"/>
                        <a:pt x="362632" y="147852"/>
                        <a:pt x="365288" y="158478"/>
                      </a:cubicBezTo>
                      <a:cubicBezTo>
                        <a:pt x="369572" y="175612"/>
                        <a:pt x="370604" y="193517"/>
                        <a:pt x="375679" y="210433"/>
                      </a:cubicBezTo>
                      <a:cubicBezTo>
                        <a:pt x="381039" y="228299"/>
                        <a:pt x="389912" y="244923"/>
                        <a:pt x="396461" y="262388"/>
                      </a:cubicBezTo>
                      <a:cubicBezTo>
                        <a:pt x="400307" y="272643"/>
                        <a:pt x="395899" y="293560"/>
                        <a:pt x="406852" y="293560"/>
                      </a:cubicBezTo>
                      <a:cubicBezTo>
                        <a:pt x="417243" y="293560"/>
                        <a:pt x="406852" y="272779"/>
                        <a:pt x="406852" y="262388"/>
                      </a:cubicBezTo>
                    </a:path>
                  </a:pathLst>
                </a:custGeom>
                <a:noFill/>
                <a:ln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4" name="Group 43"/>
            <p:cNvGrpSpPr/>
            <p:nvPr/>
          </p:nvGrpSpPr>
          <p:grpSpPr>
            <a:xfrm>
              <a:off x="7830531" y="2948156"/>
              <a:ext cx="797980" cy="1232321"/>
              <a:chOff x="6005978" y="2597737"/>
              <a:chExt cx="1402791" cy="2266883"/>
            </a:xfrm>
          </p:grpSpPr>
          <p:sp>
            <p:nvSpPr>
              <p:cNvPr id="45" name="Flowchart: Off-page Connector 3"/>
              <p:cNvSpPr/>
              <p:nvPr/>
            </p:nvSpPr>
            <p:spPr>
              <a:xfrm>
                <a:off x="6005978" y="2597737"/>
                <a:ext cx="1402791" cy="2266883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8000 h 10000"/>
                  <a:gd name="connsiteX3" fmla="*/ 5000 w 10000"/>
                  <a:gd name="connsiteY3" fmla="*/ 10000 h 10000"/>
                  <a:gd name="connsiteX4" fmla="*/ 0 w 10000"/>
                  <a:gd name="connsiteY4" fmla="*/ 8000 h 10000"/>
                  <a:gd name="connsiteX5" fmla="*/ 0 w 10000"/>
                  <a:gd name="connsiteY5" fmla="*/ 0 h 10000"/>
                  <a:gd name="connsiteX0" fmla="*/ 0 w 10000"/>
                  <a:gd name="connsiteY0" fmla="*/ 42 h 10042"/>
                  <a:gd name="connsiteX1" fmla="*/ 4852 w 10000"/>
                  <a:gd name="connsiteY1" fmla="*/ 0 h 10042"/>
                  <a:gd name="connsiteX2" fmla="*/ 10000 w 10000"/>
                  <a:gd name="connsiteY2" fmla="*/ 42 h 10042"/>
                  <a:gd name="connsiteX3" fmla="*/ 10000 w 10000"/>
                  <a:gd name="connsiteY3" fmla="*/ 8042 h 10042"/>
                  <a:gd name="connsiteX4" fmla="*/ 5000 w 10000"/>
                  <a:gd name="connsiteY4" fmla="*/ 10042 h 10042"/>
                  <a:gd name="connsiteX5" fmla="*/ 0 w 10000"/>
                  <a:gd name="connsiteY5" fmla="*/ 8042 h 10042"/>
                  <a:gd name="connsiteX6" fmla="*/ 0 w 10000"/>
                  <a:gd name="connsiteY6" fmla="*/ 42 h 10042"/>
                  <a:gd name="connsiteX0" fmla="*/ 0 w 10000"/>
                  <a:gd name="connsiteY0" fmla="*/ 2709 h 12709"/>
                  <a:gd name="connsiteX1" fmla="*/ 4599 w 10000"/>
                  <a:gd name="connsiteY1" fmla="*/ 0 h 12709"/>
                  <a:gd name="connsiteX2" fmla="*/ 10000 w 10000"/>
                  <a:gd name="connsiteY2" fmla="*/ 2709 h 12709"/>
                  <a:gd name="connsiteX3" fmla="*/ 10000 w 10000"/>
                  <a:gd name="connsiteY3" fmla="*/ 10709 h 12709"/>
                  <a:gd name="connsiteX4" fmla="*/ 5000 w 10000"/>
                  <a:gd name="connsiteY4" fmla="*/ 12709 h 12709"/>
                  <a:gd name="connsiteX5" fmla="*/ 0 w 10000"/>
                  <a:gd name="connsiteY5" fmla="*/ 10709 h 12709"/>
                  <a:gd name="connsiteX6" fmla="*/ 0 w 10000"/>
                  <a:gd name="connsiteY6" fmla="*/ 2709 h 12709"/>
                  <a:gd name="connsiteX0" fmla="*/ 0 w 10000"/>
                  <a:gd name="connsiteY0" fmla="*/ 3217 h 13217"/>
                  <a:gd name="connsiteX1" fmla="*/ 4515 w 10000"/>
                  <a:gd name="connsiteY1" fmla="*/ 0 h 13217"/>
                  <a:gd name="connsiteX2" fmla="*/ 10000 w 10000"/>
                  <a:gd name="connsiteY2" fmla="*/ 3217 h 13217"/>
                  <a:gd name="connsiteX3" fmla="*/ 10000 w 10000"/>
                  <a:gd name="connsiteY3" fmla="*/ 11217 h 13217"/>
                  <a:gd name="connsiteX4" fmla="*/ 5000 w 10000"/>
                  <a:gd name="connsiteY4" fmla="*/ 13217 h 13217"/>
                  <a:gd name="connsiteX5" fmla="*/ 0 w 10000"/>
                  <a:gd name="connsiteY5" fmla="*/ 11217 h 13217"/>
                  <a:gd name="connsiteX6" fmla="*/ 0 w 10000"/>
                  <a:gd name="connsiteY6" fmla="*/ 3217 h 13217"/>
                  <a:gd name="connsiteX0" fmla="*/ 0 w 10000"/>
                  <a:gd name="connsiteY0" fmla="*/ 3217 h 13852"/>
                  <a:gd name="connsiteX1" fmla="*/ 4515 w 10000"/>
                  <a:gd name="connsiteY1" fmla="*/ 0 h 13852"/>
                  <a:gd name="connsiteX2" fmla="*/ 10000 w 10000"/>
                  <a:gd name="connsiteY2" fmla="*/ 3217 h 13852"/>
                  <a:gd name="connsiteX3" fmla="*/ 10000 w 10000"/>
                  <a:gd name="connsiteY3" fmla="*/ 11217 h 13852"/>
                  <a:gd name="connsiteX4" fmla="*/ 5506 w 10000"/>
                  <a:gd name="connsiteY4" fmla="*/ 13852 h 13852"/>
                  <a:gd name="connsiteX5" fmla="*/ 0 w 10000"/>
                  <a:gd name="connsiteY5" fmla="*/ 11217 h 13852"/>
                  <a:gd name="connsiteX6" fmla="*/ 0 w 10000"/>
                  <a:gd name="connsiteY6" fmla="*/ 3217 h 13852"/>
                  <a:gd name="connsiteX0" fmla="*/ 634 w 10634"/>
                  <a:gd name="connsiteY0" fmla="*/ 3217 h 13852"/>
                  <a:gd name="connsiteX1" fmla="*/ 5149 w 10634"/>
                  <a:gd name="connsiteY1" fmla="*/ 0 h 13852"/>
                  <a:gd name="connsiteX2" fmla="*/ 10634 w 10634"/>
                  <a:gd name="connsiteY2" fmla="*/ 3217 h 13852"/>
                  <a:gd name="connsiteX3" fmla="*/ 10634 w 10634"/>
                  <a:gd name="connsiteY3" fmla="*/ 11217 h 13852"/>
                  <a:gd name="connsiteX4" fmla="*/ 6140 w 10634"/>
                  <a:gd name="connsiteY4" fmla="*/ 13852 h 13852"/>
                  <a:gd name="connsiteX5" fmla="*/ 634 w 10634"/>
                  <a:gd name="connsiteY5" fmla="*/ 11217 h 13852"/>
                  <a:gd name="connsiteX6" fmla="*/ 0 w 10634"/>
                  <a:gd name="connsiteY6" fmla="*/ 7238 h 13852"/>
                  <a:gd name="connsiteX7" fmla="*/ 634 w 10634"/>
                  <a:gd name="connsiteY7" fmla="*/ 3217 h 13852"/>
                  <a:gd name="connsiteX0" fmla="*/ 634 w 11394"/>
                  <a:gd name="connsiteY0" fmla="*/ 3217 h 13852"/>
                  <a:gd name="connsiteX1" fmla="*/ 5149 w 11394"/>
                  <a:gd name="connsiteY1" fmla="*/ 0 h 13852"/>
                  <a:gd name="connsiteX2" fmla="*/ 10634 w 11394"/>
                  <a:gd name="connsiteY2" fmla="*/ 3217 h 13852"/>
                  <a:gd name="connsiteX3" fmla="*/ 11394 w 11394"/>
                  <a:gd name="connsiteY3" fmla="*/ 7492 h 13852"/>
                  <a:gd name="connsiteX4" fmla="*/ 10634 w 11394"/>
                  <a:gd name="connsiteY4" fmla="*/ 11217 h 13852"/>
                  <a:gd name="connsiteX5" fmla="*/ 6140 w 11394"/>
                  <a:gd name="connsiteY5" fmla="*/ 13852 h 13852"/>
                  <a:gd name="connsiteX6" fmla="*/ 634 w 11394"/>
                  <a:gd name="connsiteY6" fmla="*/ 11217 h 13852"/>
                  <a:gd name="connsiteX7" fmla="*/ 0 w 11394"/>
                  <a:gd name="connsiteY7" fmla="*/ 7238 h 13852"/>
                  <a:gd name="connsiteX8" fmla="*/ 634 w 11394"/>
                  <a:gd name="connsiteY8" fmla="*/ 3217 h 13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394" h="13852">
                    <a:moveTo>
                      <a:pt x="634" y="3217"/>
                    </a:moveTo>
                    <a:lnTo>
                      <a:pt x="5149" y="0"/>
                    </a:lnTo>
                    <a:lnTo>
                      <a:pt x="10634" y="3217"/>
                    </a:lnTo>
                    <a:cubicBezTo>
                      <a:pt x="10606" y="4579"/>
                      <a:pt x="11422" y="6130"/>
                      <a:pt x="11394" y="7492"/>
                    </a:cubicBezTo>
                    <a:lnTo>
                      <a:pt x="10634" y="11217"/>
                    </a:lnTo>
                    <a:lnTo>
                      <a:pt x="6140" y="13852"/>
                    </a:lnTo>
                    <a:lnTo>
                      <a:pt x="634" y="11217"/>
                    </a:lnTo>
                    <a:cubicBezTo>
                      <a:pt x="648" y="9891"/>
                      <a:pt x="-14" y="8564"/>
                      <a:pt x="0" y="7238"/>
                    </a:cubicBezTo>
                    <a:lnTo>
                      <a:pt x="634" y="3217"/>
                    </a:lnTo>
                    <a:close/>
                  </a:path>
                </a:pathLst>
              </a:custGeom>
              <a:gradFill flip="none" rotWithShape="1">
                <a:gsLst>
                  <a:gs pos="50000">
                    <a:schemeClr val="accent6">
                      <a:lumMod val="75000"/>
                    </a:schemeClr>
                  </a:gs>
                  <a:gs pos="44276">
                    <a:schemeClr val="accent6">
                      <a:lumMod val="40000"/>
                      <a:lumOff val="60000"/>
                    </a:schemeClr>
                  </a:gs>
                  <a:gs pos="6040">
                    <a:schemeClr val="accent6">
                      <a:lumMod val="40000"/>
                      <a:lumOff val="60000"/>
                    </a:schemeClr>
                  </a:gs>
                  <a:gs pos="93289">
                    <a:schemeClr val="accent6">
                      <a:lumMod val="60000"/>
                      <a:lumOff val="40000"/>
                    </a:schemeClr>
                  </a:gs>
                  <a:gs pos="23000">
                    <a:schemeClr val="accent6">
                      <a:lumMod val="75000"/>
                    </a:schemeClr>
                  </a:gs>
                </a:gsLst>
                <a:path path="rect">
                  <a:fillToRect l="50000" t="50000" r="50000" b="5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lowchart: Off-page Connector 3"/>
              <p:cNvSpPr/>
              <p:nvPr/>
            </p:nvSpPr>
            <p:spPr>
              <a:xfrm>
                <a:off x="6204453" y="2804347"/>
                <a:ext cx="1005840" cy="182880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8000 h 10000"/>
                  <a:gd name="connsiteX3" fmla="*/ 5000 w 10000"/>
                  <a:gd name="connsiteY3" fmla="*/ 10000 h 10000"/>
                  <a:gd name="connsiteX4" fmla="*/ 0 w 10000"/>
                  <a:gd name="connsiteY4" fmla="*/ 8000 h 10000"/>
                  <a:gd name="connsiteX5" fmla="*/ 0 w 10000"/>
                  <a:gd name="connsiteY5" fmla="*/ 0 h 10000"/>
                  <a:gd name="connsiteX0" fmla="*/ 0 w 10000"/>
                  <a:gd name="connsiteY0" fmla="*/ 42 h 10042"/>
                  <a:gd name="connsiteX1" fmla="*/ 4852 w 10000"/>
                  <a:gd name="connsiteY1" fmla="*/ 0 h 10042"/>
                  <a:gd name="connsiteX2" fmla="*/ 10000 w 10000"/>
                  <a:gd name="connsiteY2" fmla="*/ 42 h 10042"/>
                  <a:gd name="connsiteX3" fmla="*/ 10000 w 10000"/>
                  <a:gd name="connsiteY3" fmla="*/ 8042 h 10042"/>
                  <a:gd name="connsiteX4" fmla="*/ 5000 w 10000"/>
                  <a:gd name="connsiteY4" fmla="*/ 10042 h 10042"/>
                  <a:gd name="connsiteX5" fmla="*/ 0 w 10000"/>
                  <a:gd name="connsiteY5" fmla="*/ 8042 h 10042"/>
                  <a:gd name="connsiteX6" fmla="*/ 0 w 10000"/>
                  <a:gd name="connsiteY6" fmla="*/ 42 h 10042"/>
                  <a:gd name="connsiteX0" fmla="*/ 0 w 10000"/>
                  <a:gd name="connsiteY0" fmla="*/ 2709 h 12709"/>
                  <a:gd name="connsiteX1" fmla="*/ 4599 w 10000"/>
                  <a:gd name="connsiteY1" fmla="*/ 0 h 12709"/>
                  <a:gd name="connsiteX2" fmla="*/ 10000 w 10000"/>
                  <a:gd name="connsiteY2" fmla="*/ 2709 h 12709"/>
                  <a:gd name="connsiteX3" fmla="*/ 10000 w 10000"/>
                  <a:gd name="connsiteY3" fmla="*/ 10709 h 12709"/>
                  <a:gd name="connsiteX4" fmla="*/ 5000 w 10000"/>
                  <a:gd name="connsiteY4" fmla="*/ 12709 h 12709"/>
                  <a:gd name="connsiteX5" fmla="*/ 0 w 10000"/>
                  <a:gd name="connsiteY5" fmla="*/ 10709 h 12709"/>
                  <a:gd name="connsiteX6" fmla="*/ 0 w 10000"/>
                  <a:gd name="connsiteY6" fmla="*/ 2709 h 12709"/>
                  <a:gd name="connsiteX0" fmla="*/ 0 w 10000"/>
                  <a:gd name="connsiteY0" fmla="*/ 3217 h 13217"/>
                  <a:gd name="connsiteX1" fmla="*/ 4515 w 10000"/>
                  <a:gd name="connsiteY1" fmla="*/ 0 h 13217"/>
                  <a:gd name="connsiteX2" fmla="*/ 10000 w 10000"/>
                  <a:gd name="connsiteY2" fmla="*/ 3217 h 13217"/>
                  <a:gd name="connsiteX3" fmla="*/ 10000 w 10000"/>
                  <a:gd name="connsiteY3" fmla="*/ 11217 h 13217"/>
                  <a:gd name="connsiteX4" fmla="*/ 5000 w 10000"/>
                  <a:gd name="connsiteY4" fmla="*/ 13217 h 13217"/>
                  <a:gd name="connsiteX5" fmla="*/ 0 w 10000"/>
                  <a:gd name="connsiteY5" fmla="*/ 11217 h 13217"/>
                  <a:gd name="connsiteX6" fmla="*/ 0 w 10000"/>
                  <a:gd name="connsiteY6" fmla="*/ 3217 h 13217"/>
                  <a:gd name="connsiteX0" fmla="*/ 0 w 10000"/>
                  <a:gd name="connsiteY0" fmla="*/ 3217 h 13852"/>
                  <a:gd name="connsiteX1" fmla="*/ 4515 w 10000"/>
                  <a:gd name="connsiteY1" fmla="*/ 0 h 13852"/>
                  <a:gd name="connsiteX2" fmla="*/ 10000 w 10000"/>
                  <a:gd name="connsiteY2" fmla="*/ 3217 h 13852"/>
                  <a:gd name="connsiteX3" fmla="*/ 10000 w 10000"/>
                  <a:gd name="connsiteY3" fmla="*/ 11217 h 13852"/>
                  <a:gd name="connsiteX4" fmla="*/ 5506 w 10000"/>
                  <a:gd name="connsiteY4" fmla="*/ 13852 h 13852"/>
                  <a:gd name="connsiteX5" fmla="*/ 0 w 10000"/>
                  <a:gd name="connsiteY5" fmla="*/ 11217 h 13852"/>
                  <a:gd name="connsiteX6" fmla="*/ 0 w 10000"/>
                  <a:gd name="connsiteY6" fmla="*/ 3217 h 13852"/>
                  <a:gd name="connsiteX0" fmla="*/ 634 w 10634"/>
                  <a:gd name="connsiteY0" fmla="*/ 3217 h 13852"/>
                  <a:gd name="connsiteX1" fmla="*/ 5149 w 10634"/>
                  <a:gd name="connsiteY1" fmla="*/ 0 h 13852"/>
                  <a:gd name="connsiteX2" fmla="*/ 10634 w 10634"/>
                  <a:gd name="connsiteY2" fmla="*/ 3217 h 13852"/>
                  <a:gd name="connsiteX3" fmla="*/ 10634 w 10634"/>
                  <a:gd name="connsiteY3" fmla="*/ 11217 h 13852"/>
                  <a:gd name="connsiteX4" fmla="*/ 6140 w 10634"/>
                  <a:gd name="connsiteY4" fmla="*/ 13852 h 13852"/>
                  <a:gd name="connsiteX5" fmla="*/ 634 w 10634"/>
                  <a:gd name="connsiteY5" fmla="*/ 11217 h 13852"/>
                  <a:gd name="connsiteX6" fmla="*/ 0 w 10634"/>
                  <a:gd name="connsiteY6" fmla="*/ 7238 h 13852"/>
                  <a:gd name="connsiteX7" fmla="*/ 634 w 10634"/>
                  <a:gd name="connsiteY7" fmla="*/ 3217 h 13852"/>
                  <a:gd name="connsiteX0" fmla="*/ 634 w 11394"/>
                  <a:gd name="connsiteY0" fmla="*/ 3217 h 13852"/>
                  <a:gd name="connsiteX1" fmla="*/ 5149 w 11394"/>
                  <a:gd name="connsiteY1" fmla="*/ 0 h 13852"/>
                  <a:gd name="connsiteX2" fmla="*/ 10634 w 11394"/>
                  <a:gd name="connsiteY2" fmla="*/ 3217 h 13852"/>
                  <a:gd name="connsiteX3" fmla="*/ 11394 w 11394"/>
                  <a:gd name="connsiteY3" fmla="*/ 7492 h 13852"/>
                  <a:gd name="connsiteX4" fmla="*/ 10634 w 11394"/>
                  <a:gd name="connsiteY4" fmla="*/ 11217 h 13852"/>
                  <a:gd name="connsiteX5" fmla="*/ 6140 w 11394"/>
                  <a:gd name="connsiteY5" fmla="*/ 13852 h 13852"/>
                  <a:gd name="connsiteX6" fmla="*/ 634 w 11394"/>
                  <a:gd name="connsiteY6" fmla="*/ 11217 h 13852"/>
                  <a:gd name="connsiteX7" fmla="*/ 0 w 11394"/>
                  <a:gd name="connsiteY7" fmla="*/ 7238 h 13852"/>
                  <a:gd name="connsiteX8" fmla="*/ 634 w 11394"/>
                  <a:gd name="connsiteY8" fmla="*/ 3217 h 13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394" h="13852">
                    <a:moveTo>
                      <a:pt x="634" y="3217"/>
                    </a:moveTo>
                    <a:lnTo>
                      <a:pt x="5149" y="0"/>
                    </a:lnTo>
                    <a:lnTo>
                      <a:pt x="10634" y="3217"/>
                    </a:lnTo>
                    <a:cubicBezTo>
                      <a:pt x="10606" y="4579"/>
                      <a:pt x="11422" y="6130"/>
                      <a:pt x="11394" y="7492"/>
                    </a:cubicBezTo>
                    <a:lnTo>
                      <a:pt x="10634" y="11217"/>
                    </a:lnTo>
                    <a:lnTo>
                      <a:pt x="6140" y="13852"/>
                    </a:lnTo>
                    <a:lnTo>
                      <a:pt x="634" y="11217"/>
                    </a:lnTo>
                    <a:cubicBezTo>
                      <a:pt x="648" y="9891"/>
                      <a:pt x="-14" y="8564"/>
                      <a:pt x="0" y="7238"/>
                    </a:cubicBezTo>
                    <a:lnTo>
                      <a:pt x="634" y="3217"/>
                    </a:lnTo>
                    <a:close/>
                  </a:path>
                </a:pathLst>
              </a:custGeom>
              <a:gradFill flip="none" rotWithShape="1">
                <a:gsLst>
                  <a:gs pos="1000">
                    <a:schemeClr val="bg1"/>
                  </a:gs>
                  <a:gs pos="40000">
                    <a:srgbClr val="D7E9CB"/>
                  </a:gs>
                  <a:gs pos="90000">
                    <a:schemeClr val="accent6">
                      <a:lumMod val="60000"/>
                      <a:lumOff val="40000"/>
                    </a:schemeClr>
                  </a:gs>
                  <a:gs pos="71000">
                    <a:schemeClr val="accent6">
                      <a:lumMod val="40000"/>
                      <a:lumOff val="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 rot="1762600">
                <a:off x="6718084" y="3580475"/>
                <a:ext cx="98553" cy="194472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47"/>
              <p:cNvGrpSpPr/>
              <p:nvPr/>
            </p:nvGrpSpPr>
            <p:grpSpPr>
              <a:xfrm>
                <a:off x="6432300" y="3186124"/>
                <a:ext cx="550145" cy="1081075"/>
                <a:chOff x="8486292" y="2075567"/>
                <a:chExt cx="968178" cy="1447794"/>
              </a:xfrm>
            </p:grpSpPr>
            <p:sp>
              <p:nvSpPr>
                <p:cNvPr id="49" name="Freeform 48"/>
                <p:cNvSpPr/>
                <p:nvPr/>
              </p:nvSpPr>
              <p:spPr>
                <a:xfrm>
                  <a:off x="8946573" y="2192482"/>
                  <a:ext cx="507897" cy="1195619"/>
                </a:xfrm>
                <a:custGeom>
                  <a:avLst/>
                  <a:gdLst>
                    <a:gd name="connsiteX0" fmla="*/ 0 w 507897"/>
                    <a:gd name="connsiteY0" fmla="*/ 0 h 1195619"/>
                    <a:gd name="connsiteX1" fmla="*/ 51954 w 507897"/>
                    <a:gd name="connsiteY1" fmla="*/ 20782 h 1195619"/>
                    <a:gd name="connsiteX2" fmla="*/ 218209 w 507897"/>
                    <a:gd name="connsiteY2" fmla="*/ 31173 h 1195619"/>
                    <a:gd name="connsiteX3" fmla="*/ 207818 w 507897"/>
                    <a:gd name="connsiteY3" fmla="*/ 155863 h 1195619"/>
                    <a:gd name="connsiteX4" fmla="*/ 166254 w 507897"/>
                    <a:gd name="connsiteY4" fmla="*/ 197427 h 1195619"/>
                    <a:gd name="connsiteX5" fmla="*/ 207818 w 507897"/>
                    <a:gd name="connsiteY5" fmla="*/ 176645 h 1195619"/>
                    <a:gd name="connsiteX6" fmla="*/ 238991 w 507897"/>
                    <a:gd name="connsiteY6" fmla="*/ 166254 h 1195619"/>
                    <a:gd name="connsiteX7" fmla="*/ 280554 w 507897"/>
                    <a:gd name="connsiteY7" fmla="*/ 135082 h 1195619"/>
                    <a:gd name="connsiteX8" fmla="*/ 374072 w 507897"/>
                    <a:gd name="connsiteY8" fmla="*/ 145473 h 1195619"/>
                    <a:gd name="connsiteX9" fmla="*/ 342900 w 507897"/>
                    <a:gd name="connsiteY9" fmla="*/ 322118 h 1195619"/>
                    <a:gd name="connsiteX10" fmla="*/ 311727 w 507897"/>
                    <a:gd name="connsiteY10" fmla="*/ 342900 h 1195619"/>
                    <a:gd name="connsiteX11" fmla="*/ 488372 w 507897"/>
                    <a:gd name="connsiteY11" fmla="*/ 363682 h 1195619"/>
                    <a:gd name="connsiteX12" fmla="*/ 477982 w 507897"/>
                    <a:gd name="connsiteY12" fmla="*/ 415636 h 1195619"/>
                    <a:gd name="connsiteX13" fmla="*/ 394854 w 507897"/>
                    <a:gd name="connsiteY13" fmla="*/ 540327 h 1195619"/>
                    <a:gd name="connsiteX14" fmla="*/ 363682 w 507897"/>
                    <a:gd name="connsiteY14" fmla="*/ 561109 h 1195619"/>
                    <a:gd name="connsiteX15" fmla="*/ 384463 w 507897"/>
                    <a:gd name="connsiteY15" fmla="*/ 519545 h 1195619"/>
                    <a:gd name="connsiteX16" fmla="*/ 446809 w 507897"/>
                    <a:gd name="connsiteY16" fmla="*/ 498763 h 1195619"/>
                    <a:gd name="connsiteX17" fmla="*/ 446809 w 507897"/>
                    <a:gd name="connsiteY17" fmla="*/ 623454 h 1195619"/>
                    <a:gd name="connsiteX18" fmla="*/ 426027 w 507897"/>
                    <a:gd name="connsiteY18" fmla="*/ 654627 h 1195619"/>
                    <a:gd name="connsiteX19" fmla="*/ 394854 w 507897"/>
                    <a:gd name="connsiteY19" fmla="*/ 675409 h 1195619"/>
                    <a:gd name="connsiteX20" fmla="*/ 446809 w 507897"/>
                    <a:gd name="connsiteY20" fmla="*/ 665018 h 1195619"/>
                    <a:gd name="connsiteX21" fmla="*/ 436418 w 507897"/>
                    <a:gd name="connsiteY21" fmla="*/ 737754 h 1195619"/>
                    <a:gd name="connsiteX22" fmla="*/ 353291 w 507897"/>
                    <a:gd name="connsiteY22" fmla="*/ 800100 h 1195619"/>
                    <a:gd name="connsiteX23" fmla="*/ 363682 w 507897"/>
                    <a:gd name="connsiteY23" fmla="*/ 768927 h 1195619"/>
                    <a:gd name="connsiteX24" fmla="*/ 394854 w 507897"/>
                    <a:gd name="connsiteY24" fmla="*/ 748145 h 1195619"/>
                    <a:gd name="connsiteX25" fmla="*/ 446809 w 507897"/>
                    <a:gd name="connsiteY25" fmla="*/ 716973 h 1195619"/>
                    <a:gd name="connsiteX26" fmla="*/ 498763 w 507897"/>
                    <a:gd name="connsiteY26" fmla="*/ 737754 h 1195619"/>
                    <a:gd name="connsiteX27" fmla="*/ 457200 w 507897"/>
                    <a:gd name="connsiteY27" fmla="*/ 831273 h 1195619"/>
                    <a:gd name="connsiteX28" fmla="*/ 446809 w 507897"/>
                    <a:gd name="connsiteY28" fmla="*/ 883227 h 1195619"/>
                    <a:gd name="connsiteX29" fmla="*/ 415636 w 507897"/>
                    <a:gd name="connsiteY29" fmla="*/ 914400 h 1195619"/>
                    <a:gd name="connsiteX30" fmla="*/ 363682 w 507897"/>
                    <a:gd name="connsiteY30" fmla="*/ 976745 h 1195619"/>
                    <a:gd name="connsiteX31" fmla="*/ 332509 w 507897"/>
                    <a:gd name="connsiteY31" fmla="*/ 1101436 h 1195619"/>
                    <a:gd name="connsiteX32" fmla="*/ 342900 w 507897"/>
                    <a:gd name="connsiteY32" fmla="*/ 1070263 h 1195619"/>
                    <a:gd name="connsiteX33" fmla="*/ 342900 w 507897"/>
                    <a:gd name="connsiteY33" fmla="*/ 1143000 h 1195619"/>
                    <a:gd name="connsiteX34" fmla="*/ 311727 w 507897"/>
                    <a:gd name="connsiteY34" fmla="*/ 1153391 h 1195619"/>
                    <a:gd name="connsiteX35" fmla="*/ 301336 w 507897"/>
                    <a:gd name="connsiteY35" fmla="*/ 1194954 h 11956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507897" h="1195619">
                      <a:moveTo>
                        <a:pt x="0" y="0"/>
                      </a:moveTo>
                      <a:cubicBezTo>
                        <a:pt x="17318" y="6927"/>
                        <a:pt x="33489" y="18144"/>
                        <a:pt x="51954" y="20782"/>
                      </a:cubicBezTo>
                      <a:cubicBezTo>
                        <a:pt x="106922" y="28635"/>
                        <a:pt x="176248" y="-5193"/>
                        <a:pt x="218209" y="31173"/>
                      </a:cubicBezTo>
                      <a:cubicBezTo>
                        <a:pt x="249727" y="58488"/>
                        <a:pt x="220258" y="116054"/>
                        <a:pt x="207818" y="155863"/>
                      </a:cubicBezTo>
                      <a:cubicBezTo>
                        <a:pt x="201974" y="174565"/>
                        <a:pt x="166254" y="177834"/>
                        <a:pt x="166254" y="197427"/>
                      </a:cubicBezTo>
                      <a:cubicBezTo>
                        <a:pt x="166254" y="212917"/>
                        <a:pt x="193580" y="182747"/>
                        <a:pt x="207818" y="176645"/>
                      </a:cubicBezTo>
                      <a:cubicBezTo>
                        <a:pt x="217885" y="172330"/>
                        <a:pt x="228600" y="169718"/>
                        <a:pt x="238991" y="166254"/>
                      </a:cubicBezTo>
                      <a:cubicBezTo>
                        <a:pt x="252845" y="155863"/>
                        <a:pt x="263437" y="137715"/>
                        <a:pt x="280554" y="135082"/>
                      </a:cubicBezTo>
                      <a:cubicBezTo>
                        <a:pt x="311554" y="130313"/>
                        <a:pt x="359312" y="117799"/>
                        <a:pt x="374072" y="145473"/>
                      </a:cubicBezTo>
                      <a:cubicBezTo>
                        <a:pt x="392755" y="180503"/>
                        <a:pt x="382951" y="282067"/>
                        <a:pt x="342900" y="322118"/>
                      </a:cubicBezTo>
                      <a:cubicBezTo>
                        <a:pt x="334069" y="330949"/>
                        <a:pt x="322118" y="335973"/>
                        <a:pt x="311727" y="342900"/>
                      </a:cubicBezTo>
                      <a:cubicBezTo>
                        <a:pt x="370609" y="349827"/>
                        <a:pt x="434055" y="339919"/>
                        <a:pt x="488372" y="363682"/>
                      </a:cubicBezTo>
                      <a:cubicBezTo>
                        <a:pt x="504552" y="370761"/>
                        <a:pt x="482265" y="398502"/>
                        <a:pt x="477982" y="415636"/>
                      </a:cubicBezTo>
                      <a:cubicBezTo>
                        <a:pt x="466060" y="463327"/>
                        <a:pt x="434810" y="513689"/>
                        <a:pt x="394854" y="540327"/>
                      </a:cubicBezTo>
                      <a:lnTo>
                        <a:pt x="363682" y="561109"/>
                      </a:lnTo>
                      <a:cubicBezTo>
                        <a:pt x="370609" y="547254"/>
                        <a:pt x="372071" y="528839"/>
                        <a:pt x="384463" y="519545"/>
                      </a:cubicBezTo>
                      <a:cubicBezTo>
                        <a:pt x="401988" y="506401"/>
                        <a:pt x="446809" y="498763"/>
                        <a:pt x="446809" y="498763"/>
                      </a:cubicBezTo>
                      <a:cubicBezTo>
                        <a:pt x="464225" y="551010"/>
                        <a:pt x="466696" y="543908"/>
                        <a:pt x="446809" y="623454"/>
                      </a:cubicBezTo>
                      <a:cubicBezTo>
                        <a:pt x="443780" y="635570"/>
                        <a:pt x="434858" y="645796"/>
                        <a:pt x="426027" y="654627"/>
                      </a:cubicBezTo>
                      <a:cubicBezTo>
                        <a:pt x="417196" y="663458"/>
                        <a:pt x="383684" y="669824"/>
                        <a:pt x="394854" y="675409"/>
                      </a:cubicBezTo>
                      <a:cubicBezTo>
                        <a:pt x="410651" y="683307"/>
                        <a:pt x="429491" y="668482"/>
                        <a:pt x="446809" y="665018"/>
                      </a:cubicBezTo>
                      <a:cubicBezTo>
                        <a:pt x="443345" y="689263"/>
                        <a:pt x="448146" y="716253"/>
                        <a:pt x="436418" y="737754"/>
                      </a:cubicBezTo>
                      <a:cubicBezTo>
                        <a:pt x="429367" y="750681"/>
                        <a:pt x="372141" y="787533"/>
                        <a:pt x="353291" y="800100"/>
                      </a:cubicBezTo>
                      <a:cubicBezTo>
                        <a:pt x="356755" y="789709"/>
                        <a:pt x="356840" y="777480"/>
                        <a:pt x="363682" y="768927"/>
                      </a:cubicBezTo>
                      <a:cubicBezTo>
                        <a:pt x="371483" y="759175"/>
                        <a:pt x="384264" y="754764"/>
                        <a:pt x="394854" y="748145"/>
                      </a:cubicBezTo>
                      <a:cubicBezTo>
                        <a:pt x="411980" y="737441"/>
                        <a:pt x="429491" y="727364"/>
                        <a:pt x="446809" y="716973"/>
                      </a:cubicBezTo>
                      <a:cubicBezTo>
                        <a:pt x="464127" y="723900"/>
                        <a:pt x="491188" y="720710"/>
                        <a:pt x="498763" y="737754"/>
                      </a:cubicBezTo>
                      <a:cubicBezTo>
                        <a:pt x="525161" y="797150"/>
                        <a:pt x="489091" y="810011"/>
                        <a:pt x="457200" y="831273"/>
                      </a:cubicBezTo>
                      <a:cubicBezTo>
                        <a:pt x="453736" y="848591"/>
                        <a:pt x="454707" y="867431"/>
                        <a:pt x="446809" y="883227"/>
                      </a:cubicBezTo>
                      <a:cubicBezTo>
                        <a:pt x="440237" y="896371"/>
                        <a:pt x="425044" y="903111"/>
                        <a:pt x="415636" y="914400"/>
                      </a:cubicBezTo>
                      <a:cubicBezTo>
                        <a:pt x="343303" y="1001199"/>
                        <a:pt x="454751" y="885676"/>
                        <a:pt x="363682" y="976745"/>
                      </a:cubicBezTo>
                      <a:cubicBezTo>
                        <a:pt x="347164" y="1026298"/>
                        <a:pt x="344088" y="1031963"/>
                        <a:pt x="332509" y="1101436"/>
                      </a:cubicBezTo>
                      <a:cubicBezTo>
                        <a:pt x="330708" y="1112240"/>
                        <a:pt x="339436" y="1080654"/>
                        <a:pt x="342900" y="1070263"/>
                      </a:cubicBezTo>
                      <a:cubicBezTo>
                        <a:pt x="351332" y="1095559"/>
                        <a:pt x="364390" y="1116137"/>
                        <a:pt x="342900" y="1143000"/>
                      </a:cubicBezTo>
                      <a:cubicBezTo>
                        <a:pt x="336058" y="1151553"/>
                        <a:pt x="322118" y="1149927"/>
                        <a:pt x="311727" y="1153391"/>
                      </a:cubicBezTo>
                      <a:cubicBezTo>
                        <a:pt x="337156" y="1204248"/>
                        <a:pt x="347999" y="1194954"/>
                        <a:pt x="301336" y="1194954"/>
                      </a:cubicBezTo>
                    </a:path>
                  </a:pathLst>
                </a:custGeom>
                <a:noFill/>
                <a:ln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Freeform 49"/>
                <p:cNvSpPr/>
                <p:nvPr/>
              </p:nvSpPr>
              <p:spPr>
                <a:xfrm>
                  <a:off x="8486292" y="2243960"/>
                  <a:ext cx="697535" cy="1279401"/>
                </a:xfrm>
                <a:custGeom>
                  <a:avLst/>
                  <a:gdLst>
                    <a:gd name="connsiteX0" fmla="*/ 208946 w 697535"/>
                    <a:gd name="connsiteY0" fmla="*/ 0 h 1279401"/>
                    <a:gd name="connsiteX1" fmla="*/ 94646 w 697535"/>
                    <a:gd name="connsiteY1" fmla="*/ 197427 h 1279401"/>
                    <a:gd name="connsiteX2" fmla="*/ 53082 w 697535"/>
                    <a:gd name="connsiteY2" fmla="*/ 270163 h 1279401"/>
                    <a:gd name="connsiteX3" fmla="*/ 84255 w 697535"/>
                    <a:gd name="connsiteY3" fmla="*/ 280554 h 1279401"/>
                    <a:gd name="connsiteX4" fmla="*/ 94646 w 697535"/>
                    <a:gd name="connsiteY4" fmla="*/ 311727 h 1279401"/>
                    <a:gd name="connsiteX5" fmla="*/ 53082 w 697535"/>
                    <a:gd name="connsiteY5" fmla="*/ 394854 h 1279401"/>
                    <a:gd name="connsiteX6" fmla="*/ 84255 w 697535"/>
                    <a:gd name="connsiteY6" fmla="*/ 405245 h 1279401"/>
                    <a:gd name="connsiteX7" fmla="*/ 63473 w 697535"/>
                    <a:gd name="connsiteY7" fmla="*/ 467591 h 1279401"/>
                    <a:gd name="connsiteX8" fmla="*/ 53082 w 697535"/>
                    <a:gd name="connsiteY8" fmla="*/ 509154 h 1279401"/>
                    <a:gd name="connsiteX9" fmla="*/ 42691 w 697535"/>
                    <a:gd name="connsiteY9" fmla="*/ 550718 h 1279401"/>
                    <a:gd name="connsiteX10" fmla="*/ 105037 w 697535"/>
                    <a:gd name="connsiteY10" fmla="*/ 561109 h 1279401"/>
                    <a:gd name="connsiteX11" fmla="*/ 63473 w 697535"/>
                    <a:gd name="connsiteY11" fmla="*/ 633845 h 1279401"/>
                    <a:gd name="connsiteX12" fmla="*/ 73864 w 697535"/>
                    <a:gd name="connsiteY12" fmla="*/ 675409 h 1279401"/>
                    <a:gd name="connsiteX13" fmla="*/ 94646 w 697535"/>
                    <a:gd name="connsiteY13" fmla="*/ 675409 h 1279401"/>
                    <a:gd name="connsiteX14" fmla="*/ 84255 w 697535"/>
                    <a:gd name="connsiteY14" fmla="*/ 706582 h 1279401"/>
                    <a:gd name="connsiteX15" fmla="*/ 105037 w 697535"/>
                    <a:gd name="connsiteY15" fmla="*/ 737754 h 1279401"/>
                    <a:gd name="connsiteX16" fmla="*/ 84255 w 697535"/>
                    <a:gd name="connsiteY16" fmla="*/ 800100 h 1279401"/>
                    <a:gd name="connsiteX17" fmla="*/ 73864 w 697535"/>
                    <a:gd name="connsiteY17" fmla="*/ 862445 h 1279401"/>
                    <a:gd name="connsiteX18" fmla="*/ 84255 w 697535"/>
                    <a:gd name="connsiteY18" fmla="*/ 893618 h 1279401"/>
                    <a:gd name="connsiteX19" fmla="*/ 146600 w 697535"/>
                    <a:gd name="connsiteY19" fmla="*/ 955963 h 1279401"/>
                    <a:gd name="connsiteX20" fmla="*/ 11518 w 697535"/>
                    <a:gd name="connsiteY20" fmla="*/ 966354 h 1279401"/>
                    <a:gd name="connsiteX21" fmla="*/ 1127 w 697535"/>
                    <a:gd name="connsiteY21" fmla="*/ 997527 h 1279401"/>
                    <a:gd name="connsiteX22" fmla="*/ 32300 w 697535"/>
                    <a:gd name="connsiteY22" fmla="*/ 1039091 h 1279401"/>
                    <a:gd name="connsiteX23" fmla="*/ 125818 w 697535"/>
                    <a:gd name="connsiteY23" fmla="*/ 1049482 h 1279401"/>
                    <a:gd name="connsiteX24" fmla="*/ 208946 w 697535"/>
                    <a:gd name="connsiteY24" fmla="*/ 1091045 h 1279401"/>
                    <a:gd name="connsiteX25" fmla="*/ 240118 w 697535"/>
                    <a:gd name="connsiteY25" fmla="*/ 1111827 h 1279401"/>
                    <a:gd name="connsiteX26" fmla="*/ 312855 w 697535"/>
                    <a:gd name="connsiteY26" fmla="*/ 1122218 h 1279401"/>
                    <a:gd name="connsiteX27" fmla="*/ 354418 w 697535"/>
                    <a:gd name="connsiteY27" fmla="*/ 1143000 h 1279401"/>
                    <a:gd name="connsiteX28" fmla="*/ 458327 w 697535"/>
                    <a:gd name="connsiteY28" fmla="*/ 1153391 h 1279401"/>
                    <a:gd name="connsiteX29" fmla="*/ 468718 w 697535"/>
                    <a:gd name="connsiteY29" fmla="*/ 1194954 h 1279401"/>
                    <a:gd name="connsiteX30" fmla="*/ 499891 w 697535"/>
                    <a:gd name="connsiteY30" fmla="*/ 1205345 h 1279401"/>
                    <a:gd name="connsiteX31" fmla="*/ 489500 w 697535"/>
                    <a:gd name="connsiteY31" fmla="*/ 1267691 h 1279401"/>
                    <a:gd name="connsiteX32" fmla="*/ 520673 w 697535"/>
                    <a:gd name="connsiteY32" fmla="*/ 1278082 h 1279401"/>
                    <a:gd name="connsiteX33" fmla="*/ 551846 w 697535"/>
                    <a:gd name="connsiteY33" fmla="*/ 1246909 h 1279401"/>
                    <a:gd name="connsiteX34" fmla="*/ 624582 w 697535"/>
                    <a:gd name="connsiteY34" fmla="*/ 1205345 h 1279401"/>
                    <a:gd name="connsiteX35" fmla="*/ 676537 w 697535"/>
                    <a:gd name="connsiteY35" fmla="*/ 1132609 h 1279401"/>
                    <a:gd name="connsiteX36" fmla="*/ 697318 w 697535"/>
                    <a:gd name="connsiteY36" fmla="*/ 1080654 h 12794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697535" h="1279401">
                      <a:moveTo>
                        <a:pt x="208946" y="0"/>
                      </a:moveTo>
                      <a:cubicBezTo>
                        <a:pt x="170846" y="65809"/>
                        <a:pt x="131059" y="130670"/>
                        <a:pt x="94646" y="197427"/>
                      </a:cubicBezTo>
                      <a:cubicBezTo>
                        <a:pt x="41757" y="294391"/>
                        <a:pt x="149363" y="141792"/>
                        <a:pt x="53082" y="270163"/>
                      </a:cubicBezTo>
                      <a:cubicBezTo>
                        <a:pt x="63473" y="273627"/>
                        <a:pt x="76510" y="272809"/>
                        <a:pt x="84255" y="280554"/>
                      </a:cubicBezTo>
                      <a:cubicBezTo>
                        <a:pt x="92000" y="288299"/>
                        <a:pt x="96005" y="300859"/>
                        <a:pt x="94646" y="311727"/>
                      </a:cubicBezTo>
                      <a:cubicBezTo>
                        <a:pt x="90735" y="343014"/>
                        <a:pt x="69810" y="369763"/>
                        <a:pt x="53082" y="394854"/>
                      </a:cubicBezTo>
                      <a:cubicBezTo>
                        <a:pt x="63473" y="398318"/>
                        <a:pt x="82706" y="394402"/>
                        <a:pt x="84255" y="405245"/>
                      </a:cubicBezTo>
                      <a:cubicBezTo>
                        <a:pt x="87353" y="426931"/>
                        <a:pt x="63473" y="467591"/>
                        <a:pt x="63473" y="467591"/>
                      </a:cubicBezTo>
                      <a:cubicBezTo>
                        <a:pt x="123012" y="487437"/>
                        <a:pt x="84536" y="465119"/>
                        <a:pt x="53082" y="509154"/>
                      </a:cubicBezTo>
                      <a:cubicBezTo>
                        <a:pt x="44781" y="520775"/>
                        <a:pt x="46155" y="536863"/>
                        <a:pt x="42691" y="550718"/>
                      </a:cubicBezTo>
                      <a:cubicBezTo>
                        <a:pt x="63473" y="554182"/>
                        <a:pt x="90139" y="546211"/>
                        <a:pt x="105037" y="561109"/>
                      </a:cubicBezTo>
                      <a:cubicBezTo>
                        <a:pt x="125969" y="582041"/>
                        <a:pt x="68844" y="628474"/>
                        <a:pt x="63473" y="633845"/>
                      </a:cubicBezTo>
                      <a:cubicBezTo>
                        <a:pt x="66937" y="647700"/>
                        <a:pt x="61091" y="669022"/>
                        <a:pt x="73864" y="675409"/>
                      </a:cubicBezTo>
                      <a:cubicBezTo>
                        <a:pt x="83895" y="680425"/>
                        <a:pt x="175232" y="648546"/>
                        <a:pt x="94646" y="675409"/>
                      </a:cubicBezTo>
                      <a:cubicBezTo>
                        <a:pt x="91182" y="685800"/>
                        <a:pt x="82454" y="695778"/>
                        <a:pt x="84255" y="706582"/>
                      </a:cubicBezTo>
                      <a:cubicBezTo>
                        <a:pt x="86308" y="718900"/>
                        <a:pt x="105037" y="725266"/>
                        <a:pt x="105037" y="737754"/>
                      </a:cubicBezTo>
                      <a:cubicBezTo>
                        <a:pt x="105037" y="759660"/>
                        <a:pt x="84255" y="800100"/>
                        <a:pt x="84255" y="800100"/>
                      </a:cubicBezTo>
                      <a:cubicBezTo>
                        <a:pt x="110373" y="878451"/>
                        <a:pt x="87293" y="781873"/>
                        <a:pt x="73864" y="862445"/>
                      </a:cubicBezTo>
                      <a:cubicBezTo>
                        <a:pt x="72063" y="873249"/>
                        <a:pt x="80409" y="883362"/>
                        <a:pt x="84255" y="893618"/>
                      </a:cubicBezTo>
                      <a:cubicBezTo>
                        <a:pt x="108542" y="958381"/>
                        <a:pt x="88319" y="941392"/>
                        <a:pt x="146600" y="955963"/>
                      </a:cubicBezTo>
                      <a:cubicBezTo>
                        <a:pt x="101573" y="959427"/>
                        <a:pt x="54941" y="953947"/>
                        <a:pt x="11518" y="966354"/>
                      </a:cubicBezTo>
                      <a:cubicBezTo>
                        <a:pt x="986" y="969363"/>
                        <a:pt x="-1882" y="986995"/>
                        <a:pt x="1127" y="997527"/>
                      </a:cubicBezTo>
                      <a:cubicBezTo>
                        <a:pt x="5885" y="1014179"/>
                        <a:pt x="16314" y="1032430"/>
                        <a:pt x="32300" y="1039091"/>
                      </a:cubicBezTo>
                      <a:cubicBezTo>
                        <a:pt x="61252" y="1051154"/>
                        <a:pt x="94645" y="1046018"/>
                        <a:pt x="125818" y="1049482"/>
                      </a:cubicBezTo>
                      <a:cubicBezTo>
                        <a:pt x="218133" y="1118716"/>
                        <a:pt x="118152" y="1052133"/>
                        <a:pt x="208946" y="1091045"/>
                      </a:cubicBezTo>
                      <a:cubicBezTo>
                        <a:pt x="220424" y="1095964"/>
                        <a:pt x="228157" y="1108239"/>
                        <a:pt x="240118" y="1111827"/>
                      </a:cubicBezTo>
                      <a:cubicBezTo>
                        <a:pt x="263577" y="1118865"/>
                        <a:pt x="288609" y="1118754"/>
                        <a:pt x="312855" y="1122218"/>
                      </a:cubicBezTo>
                      <a:cubicBezTo>
                        <a:pt x="326709" y="1129145"/>
                        <a:pt x="339272" y="1139754"/>
                        <a:pt x="354418" y="1143000"/>
                      </a:cubicBezTo>
                      <a:cubicBezTo>
                        <a:pt x="388454" y="1150294"/>
                        <a:pt x="426638" y="1138987"/>
                        <a:pt x="458327" y="1153391"/>
                      </a:cubicBezTo>
                      <a:cubicBezTo>
                        <a:pt x="471328" y="1159300"/>
                        <a:pt x="459797" y="1183803"/>
                        <a:pt x="468718" y="1194954"/>
                      </a:cubicBezTo>
                      <a:cubicBezTo>
                        <a:pt x="475560" y="1203507"/>
                        <a:pt x="489500" y="1201881"/>
                        <a:pt x="499891" y="1205345"/>
                      </a:cubicBezTo>
                      <a:cubicBezTo>
                        <a:pt x="496427" y="1226127"/>
                        <a:pt x="483712" y="1247433"/>
                        <a:pt x="489500" y="1267691"/>
                      </a:cubicBezTo>
                      <a:cubicBezTo>
                        <a:pt x="492509" y="1278223"/>
                        <a:pt x="510282" y="1281546"/>
                        <a:pt x="520673" y="1278082"/>
                      </a:cubicBezTo>
                      <a:cubicBezTo>
                        <a:pt x="534614" y="1273435"/>
                        <a:pt x="540557" y="1256317"/>
                        <a:pt x="551846" y="1246909"/>
                      </a:cubicBezTo>
                      <a:cubicBezTo>
                        <a:pt x="610749" y="1197822"/>
                        <a:pt x="553438" y="1256162"/>
                        <a:pt x="624582" y="1205345"/>
                      </a:cubicBezTo>
                      <a:cubicBezTo>
                        <a:pt x="661349" y="1179083"/>
                        <a:pt x="654831" y="1170594"/>
                        <a:pt x="676537" y="1132609"/>
                      </a:cubicBezTo>
                      <a:cubicBezTo>
                        <a:pt x="701160" y="1089517"/>
                        <a:pt x="697318" y="1117338"/>
                        <a:pt x="697318" y="1080654"/>
                      </a:cubicBezTo>
                    </a:path>
                  </a:pathLst>
                </a:custGeom>
                <a:noFill/>
                <a:ln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Freeform 50"/>
                <p:cNvSpPr/>
                <p:nvPr/>
              </p:nvSpPr>
              <p:spPr>
                <a:xfrm>
                  <a:off x="8664412" y="2075567"/>
                  <a:ext cx="411470" cy="293560"/>
                </a:xfrm>
                <a:custGeom>
                  <a:avLst/>
                  <a:gdLst>
                    <a:gd name="connsiteX0" fmla="*/ 63952 w 411470"/>
                    <a:gd name="connsiteY0" fmla="*/ 148088 h 293560"/>
                    <a:gd name="connsiteX1" fmla="*/ 11997 w 411470"/>
                    <a:gd name="connsiteY1" fmla="*/ 168869 h 293560"/>
                    <a:gd name="connsiteX2" fmla="*/ 11997 w 411470"/>
                    <a:gd name="connsiteY2" fmla="*/ 106524 h 293560"/>
                    <a:gd name="connsiteX3" fmla="*/ 84733 w 411470"/>
                    <a:gd name="connsiteY3" fmla="*/ 96133 h 293560"/>
                    <a:gd name="connsiteX4" fmla="*/ 167861 w 411470"/>
                    <a:gd name="connsiteY4" fmla="*/ 116915 h 293560"/>
                    <a:gd name="connsiteX5" fmla="*/ 250988 w 411470"/>
                    <a:gd name="connsiteY5" fmla="*/ 85742 h 293560"/>
                    <a:gd name="connsiteX6" fmla="*/ 271770 w 411470"/>
                    <a:gd name="connsiteY6" fmla="*/ 2615 h 293560"/>
                    <a:gd name="connsiteX7" fmla="*/ 250988 w 411470"/>
                    <a:gd name="connsiteY7" fmla="*/ 33788 h 293560"/>
                    <a:gd name="connsiteX8" fmla="*/ 219815 w 411470"/>
                    <a:gd name="connsiteY8" fmla="*/ 44178 h 293560"/>
                    <a:gd name="connsiteX9" fmla="*/ 313333 w 411470"/>
                    <a:gd name="connsiteY9" fmla="*/ 75351 h 293560"/>
                    <a:gd name="connsiteX10" fmla="*/ 344506 w 411470"/>
                    <a:gd name="connsiteY10" fmla="*/ 85742 h 293560"/>
                    <a:gd name="connsiteX11" fmla="*/ 354897 w 411470"/>
                    <a:gd name="connsiteY11" fmla="*/ 127306 h 293560"/>
                    <a:gd name="connsiteX12" fmla="*/ 365288 w 411470"/>
                    <a:gd name="connsiteY12" fmla="*/ 158478 h 293560"/>
                    <a:gd name="connsiteX13" fmla="*/ 375679 w 411470"/>
                    <a:gd name="connsiteY13" fmla="*/ 210433 h 293560"/>
                    <a:gd name="connsiteX14" fmla="*/ 396461 w 411470"/>
                    <a:gd name="connsiteY14" fmla="*/ 262388 h 293560"/>
                    <a:gd name="connsiteX15" fmla="*/ 406852 w 411470"/>
                    <a:gd name="connsiteY15" fmla="*/ 293560 h 293560"/>
                    <a:gd name="connsiteX16" fmla="*/ 406852 w 411470"/>
                    <a:gd name="connsiteY16" fmla="*/ 262388 h 293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411470" h="293560">
                      <a:moveTo>
                        <a:pt x="63952" y="148088"/>
                      </a:moveTo>
                      <a:cubicBezTo>
                        <a:pt x="46634" y="155015"/>
                        <a:pt x="30396" y="171935"/>
                        <a:pt x="11997" y="168869"/>
                      </a:cubicBezTo>
                      <a:cubicBezTo>
                        <a:pt x="-14254" y="164494"/>
                        <a:pt x="10539" y="110899"/>
                        <a:pt x="11997" y="106524"/>
                      </a:cubicBezTo>
                      <a:cubicBezTo>
                        <a:pt x="89643" y="132406"/>
                        <a:pt x="-11568" y="106833"/>
                        <a:pt x="84733" y="96133"/>
                      </a:cubicBezTo>
                      <a:cubicBezTo>
                        <a:pt x="103542" y="94043"/>
                        <a:pt x="147150" y="110011"/>
                        <a:pt x="167861" y="116915"/>
                      </a:cubicBezTo>
                      <a:cubicBezTo>
                        <a:pt x="183197" y="113081"/>
                        <a:pt x="241399" y="101723"/>
                        <a:pt x="250988" y="85742"/>
                      </a:cubicBezTo>
                      <a:cubicBezTo>
                        <a:pt x="265683" y="61251"/>
                        <a:pt x="271770" y="31177"/>
                        <a:pt x="271770" y="2615"/>
                      </a:cubicBezTo>
                      <a:cubicBezTo>
                        <a:pt x="271770" y="-9873"/>
                        <a:pt x="260740" y="25987"/>
                        <a:pt x="250988" y="33788"/>
                      </a:cubicBezTo>
                      <a:cubicBezTo>
                        <a:pt x="242435" y="40630"/>
                        <a:pt x="230206" y="40715"/>
                        <a:pt x="219815" y="44178"/>
                      </a:cubicBezTo>
                      <a:lnTo>
                        <a:pt x="313333" y="75351"/>
                      </a:lnTo>
                      <a:lnTo>
                        <a:pt x="344506" y="85742"/>
                      </a:lnTo>
                      <a:cubicBezTo>
                        <a:pt x="347970" y="99597"/>
                        <a:pt x="350974" y="113574"/>
                        <a:pt x="354897" y="127306"/>
                      </a:cubicBezTo>
                      <a:cubicBezTo>
                        <a:pt x="357906" y="137837"/>
                        <a:pt x="362632" y="147852"/>
                        <a:pt x="365288" y="158478"/>
                      </a:cubicBezTo>
                      <a:cubicBezTo>
                        <a:pt x="369572" y="175612"/>
                        <a:pt x="370604" y="193517"/>
                        <a:pt x="375679" y="210433"/>
                      </a:cubicBezTo>
                      <a:cubicBezTo>
                        <a:pt x="381039" y="228299"/>
                        <a:pt x="389912" y="244923"/>
                        <a:pt x="396461" y="262388"/>
                      </a:cubicBezTo>
                      <a:cubicBezTo>
                        <a:pt x="400307" y="272643"/>
                        <a:pt x="395899" y="293560"/>
                        <a:pt x="406852" y="293560"/>
                      </a:cubicBezTo>
                      <a:cubicBezTo>
                        <a:pt x="417243" y="293560"/>
                        <a:pt x="406852" y="272779"/>
                        <a:pt x="406852" y="262388"/>
                      </a:cubicBezTo>
                    </a:path>
                  </a:pathLst>
                </a:custGeom>
                <a:noFill/>
                <a:ln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2" name="Group 51"/>
            <p:cNvGrpSpPr/>
            <p:nvPr/>
          </p:nvGrpSpPr>
          <p:grpSpPr>
            <a:xfrm>
              <a:off x="7494208" y="1953757"/>
              <a:ext cx="797980" cy="1232321"/>
              <a:chOff x="6005978" y="2597737"/>
              <a:chExt cx="1402791" cy="2266883"/>
            </a:xfrm>
          </p:grpSpPr>
          <p:sp>
            <p:nvSpPr>
              <p:cNvPr id="53" name="Flowchart: Off-page Connector 3"/>
              <p:cNvSpPr/>
              <p:nvPr/>
            </p:nvSpPr>
            <p:spPr>
              <a:xfrm>
                <a:off x="6005978" y="2597737"/>
                <a:ext cx="1402791" cy="2266883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8000 h 10000"/>
                  <a:gd name="connsiteX3" fmla="*/ 5000 w 10000"/>
                  <a:gd name="connsiteY3" fmla="*/ 10000 h 10000"/>
                  <a:gd name="connsiteX4" fmla="*/ 0 w 10000"/>
                  <a:gd name="connsiteY4" fmla="*/ 8000 h 10000"/>
                  <a:gd name="connsiteX5" fmla="*/ 0 w 10000"/>
                  <a:gd name="connsiteY5" fmla="*/ 0 h 10000"/>
                  <a:gd name="connsiteX0" fmla="*/ 0 w 10000"/>
                  <a:gd name="connsiteY0" fmla="*/ 42 h 10042"/>
                  <a:gd name="connsiteX1" fmla="*/ 4852 w 10000"/>
                  <a:gd name="connsiteY1" fmla="*/ 0 h 10042"/>
                  <a:gd name="connsiteX2" fmla="*/ 10000 w 10000"/>
                  <a:gd name="connsiteY2" fmla="*/ 42 h 10042"/>
                  <a:gd name="connsiteX3" fmla="*/ 10000 w 10000"/>
                  <a:gd name="connsiteY3" fmla="*/ 8042 h 10042"/>
                  <a:gd name="connsiteX4" fmla="*/ 5000 w 10000"/>
                  <a:gd name="connsiteY4" fmla="*/ 10042 h 10042"/>
                  <a:gd name="connsiteX5" fmla="*/ 0 w 10000"/>
                  <a:gd name="connsiteY5" fmla="*/ 8042 h 10042"/>
                  <a:gd name="connsiteX6" fmla="*/ 0 w 10000"/>
                  <a:gd name="connsiteY6" fmla="*/ 42 h 10042"/>
                  <a:gd name="connsiteX0" fmla="*/ 0 w 10000"/>
                  <a:gd name="connsiteY0" fmla="*/ 2709 h 12709"/>
                  <a:gd name="connsiteX1" fmla="*/ 4599 w 10000"/>
                  <a:gd name="connsiteY1" fmla="*/ 0 h 12709"/>
                  <a:gd name="connsiteX2" fmla="*/ 10000 w 10000"/>
                  <a:gd name="connsiteY2" fmla="*/ 2709 h 12709"/>
                  <a:gd name="connsiteX3" fmla="*/ 10000 w 10000"/>
                  <a:gd name="connsiteY3" fmla="*/ 10709 h 12709"/>
                  <a:gd name="connsiteX4" fmla="*/ 5000 w 10000"/>
                  <a:gd name="connsiteY4" fmla="*/ 12709 h 12709"/>
                  <a:gd name="connsiteX5" fmla="*/ 0 w 10000"/>
                  <a:gd name="connsiteY5" fmla="*/ 10709 h 12709"/>
                  <a:gd name="connsiteX6" fmla="*/ 0 w 10000"/>
                  <a:gd name="connsiteY6" fmla="*/ 2709 h 12709"/>
                  <a:gd name="connsiteX0" fmla="*/ 0 w 10000"/>
                  <a:gd name="connsiteY0" fmla="*/ 3217 h 13217"/>
                  <a:gd name="connsiteX1" fmla="*/ 4515 w 10000"/>
                  <a:gd name="connsiteY1" fmla="*/ 0 h 13217"/>
                  <a:gd name="connsiteX2" fmla="*/ 10000 w 10000"/>
                  <a:gd name="connsiteY2" fmla="*/ 3217 h 13217"/>
                  <a:gd name="connsiteX3" fmla="*/ 10000 w 10000"/>
                  <a:gd name="connsiteY3" fmla="*/ 11217 h 13217"/>
                  <a:gd name="connsiteX4" fmla="*/ 5000 w 10000"/>
                  <a:gd name="connsiteY4" fmla="*/ 13217 h 13217"/>
                  <a:gd name="connsiteX5" fmla="*/ 0 w 10000"/>
                  <a:gd name="connsiteY5" fmla="*/ 11217 h 13217"/>
                  <a:gd name="connsiteX6" fmla="*/ 0 w 10000"/>
                  <a:gd name="connsiteY6" fmla="*/ 3217 h 13217"/>
                  <a:gd name="connsiteX0" fmla="*/ 0 w 10000"/>
                  <a:gd name="connsiteY0" fmla="*/ 3217 h 13852"/>
                  <a:gd name="connsiteX1" fmla="*/ 4515 w 10000"/>
                  <a:gd name="connsiteY1" fmla="*/ 0 h 13852"/>
                  <a:gd name="connsiteX2" fmla="*/ 10000 w 10000"/>
                  <a:gd name="connsiteY2" fmla="*/ 3217 h 13852"/>
                  <a:gd name="connsiteX3" fmla="*/ 10000 w 10000"/>
                  <a:gd name="connsiteY3" fmla="*/ 11217 h 13852"/>
                  <a:gd name="connsiteX4" fmla="*/ 5506 w 10000"/>
                  <a:gd name="connsiteY4" fmla="*/ 13852 h 13852"/>
                  <a:gd name="connsiteX5" fmla="*/ 0 w 10000"/>
                  <a:gd name="connsiteY5" fmla="*/ 11217 h 13852"/>
                  <a:gd name="connsiteX6" fmla="*/ 0 w 10000"/>
                  <a:gd name="connsiteY6" fmla="*/ 3217 h 13852"/>
                  <a:gd name="connsiteX0" fmla="*/ 634 w 10634"/>
                  <a:gd name="connsiteY0" fmla="*/ 3217 h 13852"/>
                  <a:gd name="connsiteX1" fmla="*/ 5149 w 10634"/>
                  <a:gd name="connsiteY1" fmla="*/ 0 h 13852"/>
                  <a:gd name="connsiteX2" fmla="*/ 10634 w 10634"/>
                  <a:gd name="connsiteY2" fmla="*/ 3217 h 13852"/>
                  <a:gd name="connsiteX3" fmla="*/ 10634 w 10634"/>
                  <a:gd name="connsiteY3" fmla="*/ 11217 h 13852"/>
                  <a:gd name="connsiteX4" fmla="*/ 6140 w 10634"/>
                  <a:gd name="connsiteY4" fmla="*/ 13852 h 13852"/>
                  <a:gd name="connsiteX5" fmla="*/ 634 w 10634"/>
                  <a:gd name="connsiteY5" fmla="*/ 11217 h 13852"/>
                  <a:gd name="connsiteX6" fmla="*/ 0 w 10634"/>
                  <a:gd name="connsiteY6" fmla="*/ 7238 h 13852"/>
                  <a:gd name="connsiteX7" fmla="*/ 634 w 10634"/>
                  <a:gd name="connsiteY7" fmla="*/ 3217 h 13852"/>
                  <a:gd name="connsiteX0" fmla="*/ 634 w 11394"/>
                  <a:gd name="connsiteY0" fmla="*/ 3217 h 13852"/>
                  <a:gd name="connsiteX1" fmla="*/ 5149 w 11394"/>
                  <a:gd name="connsiteY1" fmla="*/ 0 h 13852"/>
                  <a:gd name="connsiteX2" fmla="*/ 10634 w 11394"/>
                  <a:gd name="connsiteY2" fmla="*/ 3217 h 13852"/>
                  <a:gd name="connsiteX3" fmla="*/ 11394 w 11394"/>
                  <a:gd name="connsiteY3" fmla="*/ 7492 h 13852"/>
                  <a:gd name="connsiteX4" fmla="*/ 10634 w 11394"/>
                  <a:gd name="connsiteY4" fmla="*/ 11217 h 13852"/>
                  <a:gd name="connsiteX5" fmla="*/ 6140 w 11394"/>
                  <a:gd name="connsiteY5" fmla="*/ 13852 h 13852"/>
                  <a:gd name="connsiteX6" fmla="*/ 634 w 11394"/>
                  <a:gd name="connsiteY6" fmla="*/ 11217 h 13852"/>
                  <a:gd name="connsiteX7" fmla="*/ 0 w 11394"/>
                  <a:gd name="connsiteY7" fmla="*/ 7238 h 13852"/>
                  <a:gd name="connsiteX8" fmla="*/ 634 w 11394"/>
                  <a:gd name="connsiteY8" fmla="*/ 3217 h 13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394" h="13852">
                    <a:moveTo>
                      <a:pt x="634" y="3217"/>
                    </a:moveTo>
                    <a:lnTo>
                      <a:pt x="5149" y="0"/>
                    </a:lnTo>
                    <a:lnTo>
                      <a:pt x="10634" y="3217"/>
                    </a:lnTo>
                    <a:cubicBezTo>
                      <a:pt x="10606" y="4579"/>
                      <a:pt x="11422" y="6130"/>
                      <a:pt x="11394" y="7492"/>
                    </a:cubicBezTo>
                    <a:lnTo>
                      <a:pt x="10634" y="11217"/>
                    </a:lnTo>
                    <a:lnTo>
                      <a:pt x="6140" y="13852"/>
                    </a:lnTo>
                    <a:lnTo>
                      <a:pt x="634" y="11217"/>
                    </a:lnTo>
                    <a:cubicBezTo>
                      <a:pt x="648" y="9891"/>
                      <a:pt x="-14" y="8564"/>
                      <a:pt x="0" y="7238"/>
                    </a:cubicBezTo>
                    <a:lnTo>
                      <a:pt x="634" y="3217"/>
                    </a:lnTo>
                    <a:close/>
                  </a:path>
                </a:pathLst>
              </a:custGeom>
              <a:gradFill flip="none" rotWithShape="1">
                <a:gsLst>
                  <a:gs pos="50000">
                    <a:schemeClr val="accent6">
                      <a:lumMod val="75000"/>
                    </a:schemeClr>
                  </a:gs>
                  <a:gs pos="44276">
                    <a:schemeClr val="accent6">
                      <a:lumMod val="40000"/>
                      <a:lumOff val="60000"/>
                    </a:schemeClr>
                  </a:gs>
                  <a:gs pos="6040">
                    <a:schemeClr val="accent6">
                      <a:lumMod val="40000"/>
                      <a:lumOff val="60000"/>
                    </a:schemeClr>
                  </a:gs>
                  <a:gs pos="93289">
                    <a:schemeClr val="accent6">
                      <a:lumMod val="60000"/>
                      <a:lumOff val="40000"/>
                    </a:schemeClr>
                  </a:gs>
                  <a:gs pos="23000">
                    <a:schemeClr val="accent6">
                      <a:lumMod val="75000"/>
                    </a:schemeClr>
                  </a:gs>
                </a:gsLst>
                <a:path path="rect">
                  <a:fillToRect l="50000" t="50000" r="50000" b="5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lowchart: Off-page Connector 3"/>
              <p:cNvSpPr/>
              <p:nvPr/>
            </p:nvSpPr>
            <p:spPr>
              <a:xfrm>
                <a:off x="6204453" y="2804347"/>
                <a:ext cx="1005840" cy="182880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8000 h 10000"/>
                  <a:gd name="connsiteX3" fmla="*/ 5000 w 10000"/>
                  <a:gd name="connsiteY3" fmla="*/ 10000 h 10000"/>
                  <a:gd name="connsiteX4" fmla="*/ 0 w 10000"/>
                  <a:gd name="connsiteY4" fmla="*/ 8000 h 10000"/>
                  <a:gd name="connsiteX5" fmla="*/ 0 w 10000"/>
                  <a:gd name="connsiteY5" fmla="*/ 0 h 10000"/>
                  <a:gd name="connsiteX0" fmla="*/ 0 w 10000"/>
                  <a:gd name="connsiteY0" fmla="*/ 42 h 10042"/>
                  <a:gd name="connsiteX1" fmla="*/ 4852 w 10000"/>
                  <a:gd name="connsiteY1" fmla="*/ 0 h 10042"/>
                  <a:gd name="connsiteX2" fmla="*/ 10000 w 10000"/>
                  <a:gd name="connsiteY2" fmla="*/ 42 h 10042"/>
                  <a:gd name="connsiteX3" fmla="*/ 10000 w 10000"/>
                  <a:gd name="connsiteY3" fmla="*/ 8042 h 10042"/>
                  <a:gd name="connsiteX4" fmla="*/ 5000 w 10000"/>
                  <a:gd name="connsiteY4" fmla="*/ 10042 h 10042"/>
                  <a:gd name="connsiteX5" fmla="*/ 0 w 10000"/>
                  <a:gd name="connsiteY5" fmla="*/ 8042 h 10042"/>
                  <a:gd name="connsiteX6" fmla="*/ 0 w 10000"/>
                  <a:gd name="connsiteY6" fmla="*/ 42 h 10042"/>
                  <a:gd name="connsiteX0" fmla="*/ 0 w 10000"/>
                  <a:gd name="connsiteY0" fmla="*/ 2709 h 12709"/>
                  <a:gd name="connsiteX1" fmla="*/ 4599 w 10000"/>
                  <a:gd name="connsiteY1" fmla="*/ 0 h 12709"/>
                  <a:gd name="connsiteX2" fmla="*/ 10000 w 10000"/>
                  <a:gd name="connsiteY2" fmla="*/ 2709 h 12709"/>
                  <a:gd name="connsiteX3" fmla="*/ 10000 w 10000"/>
                  <a:gd name="connsiteY3" fmla="*/ 10709 h 12709"/>
                  <a:gd name="connsiteX4" fmla="*/ 5000 w 10000"/>
                  <a:gd name="connsiteY4" fmla="*/ 12709 h 12709"/>
                  <a:gd name="connsiteX5" fmla="*/ 0 w 10000"/>
                  <a:gd name="connsiteY5" fmla="*/ 10709 h 12709"/>
                  <a:gd name="connsiteX6" fmla="*/ 0 w 10000"/>
                  <a:gd name="connsiteY6" fmla="*/ 2709 h 12709"/>
                  <a:gd name="connsiteX0" fmla="*/ 0 w 10000"/>
                  <a:gd name="connsiteY0" fmla="*/ 3217 h 13217"/>
                  <a:gd name="connsiteX1" fmla="*/ 4515 w 10000"/>
                  <a:gd name="connsiteY1" fmla="*/ 0 h 13217"/>
                  <a:gd name="connsiteX2" fmla="*/ 10000 w 10000"/>
                  <a:gd name="connsiteY2" fmla="*/ 3217 h 13217"/>
                  <a:gd name="connsiteX3" fmla="*/ 10000 w 10000"/>
                  <a:gd name="connsiteY3" fmla="*/ 11217 h 13217"/>
                  <a:gd name="connsiteX4" fmla="*/ 5000 w 10000"/>
                  <a:gd name="connsiteY4" fmla="*/ 13217 h 13217"/>
                  <a:gd name="connsiteX5" fmla="*/ 0 w 10000"/>
                  <a:gd name="connsiteY5" fmla="*/ 11217 h 13217"/>
                  <a:gd name="connsiteX6" fmla="*/ 0 w 10000"/>
                  <a:gd name="connsiteY6" fmla="*/ 3217 h 13217"/>
                  <a:gd name="connsiteX0" fmla="*/ 0 w 10000"/>
                  <a:gd name="connsiteY0" fmla="*/ 3217 h 13852"/>
                  <a:gd name="connsiteX1" fmla="*/ 4515 w 10000"/>
                  <a:gd name="connsiteY1" fmla="*/ 0 h 13852"/>
                  <a:gd name="connsiteX2" fmla="*/ 10000 w 10000"/>
                  <a:gd name="connsiteY2" fmla="*/ 3217 h 13852"/>
                  <a:gd name="connsiteX3" fmla="*/ 10000 w 10000"/>
                  <a:gd name="connsiteY3" fmla="*/ 11217 h 13852"/>
                  <a:gd name="connsiteX4" fmla="*/ 5506 w 10000"/>
                  <a:gd name="connsiteY4" fmla="*/ 13852 h 13852"/>
                  <a:gd name="connsiteX5" fmla="*/ 0 w 10000"/>
                  <a:gd name="connsiteY5" fmla="*/ 11217 h 13852"/>
                  <a:gd name="connsiteX6" fmla="*/ 0 w 10000"/>
                  <a:gd name="connsiteY6" fmla="*/ 3217 h 13852"/>
                  <a:gd name="connsiteX0" fmla="*/ 634 w 10634"/>
                  <a:gd name="connsiteY0" fmla="*/ 3217 h 13852"/>
                  <a:gd name="connsiteX1" fmla="*/ 5149 w 10634"/>
                  <a:gd name="connsiteY1" fmla="*/ 0 h 13852"/>
                  <a:gd name="connsiteX2" fmla="*/ 10634 w 10634"/>
                  <a:gd name="connsiteY2" fmla="*/ 3217 h 13852"/>
                  <a:gd name="connsiteX3" fmla="*/ 10634 w 10634"/>
                  <a:gd name="connsiteY3" fmla="*/ 11217 h 13852"/>
                  <a:gd name="connsiteX4" fmla="*/ 6140 w 10634"/>
                  <a:gd name="connsiteY4" fmla="*/ 13852 h 13852"/>
                  <a:gd name="connsiteX5" fmla="*/ 634 w 10634"/>
                  <a:gd name="connsiteY5" fmla="*/ 11217 h 13852"/>
                  <a:gd name="connsiteX6" fmla="*/ 0 w 10634"/>
                  <a:gd name="connsiteY6" fmla="*/ 7238 h 13852"/>
                  <a:gd name="connsiteX7" fmla="*/ 634 w 10634"/>
                  <a:gd name="connsiteY7" fmla="*/ 3217 h 13852"/>
                  <a:gd name="connsiteX0" fmla="*/ 634 w 11394"/>
                  <a:gd name="connsiteY0" fmla="*/ 3217 h 13852"/>
                  <a:gd name="connsiteX1" fmla="*/ 5149 w 11394"/>
                  <a:gd name="connsiteY1" fmla="*/ 0 h 13852"/>
                  <a:gd name="connsiteX2" fmla="*/ 10634 w 11394"/>
                  <a:gd name="connsiteY2" fmla="*/ 3217 h 13852"/>
                  <a:gd name="connsiteX3" fmla="*/ 11394 w 11394"/>
                  <a:gd name="connsiteY3" fmla="*/ 7492 h 13852"/>
                  <a:gd name="connsiteX4" fmla="*/ 10634 w 11394"/>
                  <a:gd name="connsiteY4" fmla="*/ 11217 h 13852"/>
                  <a:gd name="connsiteX5" fmla="*/ 6140 w 11394"/>
                  <a:gd name="connsiteY5" fmla="*/ 13852 h 13852"/>
                  <a:gd name="connsiteX6" fmla="*/ 634 w 11394"/>
                  <a:gd name="connsiteY6" fmla="*/ 11217 h 13852"/>
                  <a:gd name="connsiteX7" fmla="*/ 0 w 11394"/>
                  <a:gd name="connsiteY7" fmla="*/ 7238 h 13852"/>
                  <a:gd name="connsiteX8" fmla="*/ 634 w 11394"/>
                  <a:gd name="connsiteY8" fmla="*/ 3217 h 13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394" h="13852">
                    <a:moveTo>
                      <a:pt x="634" y="3217"/>
                    </a:moveTo>
                    <a:lnTo>
                      <a:pt x="5149" y="0"/>
                    </a:lnTo>
                    <a:lnTo>
                      <a:pt x="10634" y="3217"/>
                    </a:lnTo>
                    <a:cubicBezTo>
                      <a:pt x="10606" y="4579"/>
                      <a:pt x="11422" y="6130"/>
                      <a:pt x="11394" y="7492"/>
                    </a:cubicBezTo>
                    <a:lnTo>
                      <a:pt x="10634" y="11217"/>
                    </a:lnTo>
                    <a:lnTo>
                      <a:pt x="6140" y="13852"/>
                    </a:lnTo>
                    <a:lnTo>
                      <a:pt x="634" y="11217"/>
                    </a:lnTo>
                    <a:cubicBezTo>
                      <a:pt x="648" y="9891"/>
                      <a:pt x="-14" y="8564"/>
                      <a:pt x="0" y="7238"/>
                    </a:cubicBezTo>
                    <a:lnTo>
                      <a:pt x="634" y="3217"/>
                    </a:lnTo>
                    <a:close/>
                  </a:path>
                </a:pathLst>
              </a:custGeom>
              <a:gradFill flip="none" rotWithShape="1">
                <a:gsLst>
                  <a:gs pos="1000">
                    <a:schemeClr val="bg1"/>
                  </a:gs>
                  <a:gs pos="40000">
                    <a:srgbClr val="D7E9CB"/>
                  </a:gs>
                  <a:gs pos="90000">
                    <a:schemeClr val="accent6">
                      <a:lumMod val="60000"/>
                      <a:lumOff val="40000"/>
                    </a:schemeClr>
                  </a:gs>
                  <a:gs pos="71000">
                    <a:schemeClr val="accent6">
                      <a:lumMod val="40000"/>
                      <a:lumOff val="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 rot="1762600">
                <a:off x="6718084" y="3580475"/>
                <a:ext cx="98553" cy="194472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6" name="Group 55"/>
              <p:cNvGrpSpPr/>
              <p:nvPr/>
            </p:nvGrpSpPr>
            <p:grpSpPr>
              <a:xfrm>
                <a:off x="6432300" y="3186124"/>
                <a:ext cx="550145" cy="1081075"/>
                <a:chOff x="8486292" y="2075567"/>
                <a:chExt cx="968178" cy="1447794"/>
              </a:xfrm>
            </p:grpSpPr>
            <p:sp>
              <p:nvSpPr>
                <p:cNvPr id="57" name="Freeform 56"/>
                <p:cNvSpPr/>
                <p:nvPr/>
              </p:nvSpPr>
              <p:spPr>
                <a:xfrm>
                  <a:off x="8946573" y="2192482"/>
                  <a:ext cx="507897" cy="1195619"/>
                </a:xfrm>
                <a:custGeom>
                  <a:avLst/>
                  <a:gdLst>
                    <a:gd name="connsiteX0" fmla="*/ 0 w 507897"/>
                    <a:gd name="connsiteY0" fmla="*/ 0 h 1195619"/>
                    <a:gd name="connsiteX1" fmla="*/ 51954 w 507897"/>
                    <a:gd name="connsiteY1" fmla="*/ 20782 h 1195619"/>
                    <a:gd name="connsiteX2" fmla="*/ 218209 w 507897"/>
                    <a:gd name="connsiteY2" fmla="*/ 31173 h 1195619"/>
                    <a:gd name="connsiteX3" fmla="*/ 207818 w 507897"/>
                    <a:gd name="connsiteY3" fmla="*/ 155863 h 1195619"/>
                    <a:gd name="connsiteX4" fmla="*/ 166254 w 507897"/>
                    <a:gd name="connsiteY4" fmla="*/ 197427 h 1195619"/>
                    <a:gd name="connsiteX5" fmla="*/ 207818 w 507897"/>
                    <a:gd name="connsiteY5" fmla="*/ 176645 h 1195619"/>
                    <a:gd name="connsiteX6" fmla="*/ 238991 w 507897"/>
                    <a:gd name="connsiteY6" fmla="*/ 166254 h 1195619"/>
                    <a:gd name="connsiteX7" fmla="*/ 280554 w 507897"/>
                    <a:gd name="connsiteY7" fmla="*/ 135082 h 1195619"/>
                    <a:gd name="connsiteX8" fmla="*/ 374072 w 507897"/>
                    <a:gd name="connsiteY8" fmla="*/ 145473 h 1195619"/>
                    <a:gd name="connsiteX9" fmla="*/ 342900 w 507897"/>
                    <a:gd name="connsiteY9" fmla="*/ 322118 h 1195619"/>
                    <a:gd name="connsiteX10" fmla="*/ 311727 w 507897"/>
                    <a:gd name="connsiteY10" fmla="*/ 342900 h 1195619"/>
                    <a:gd name="connsiteX11" fmla="*/ 488372 w 507897"/>
                    <a:gd name="connsiteY11" fmla="*/ 363682 h 1195619"/>
                    <a:gd name="connsiteX12" fmla="*/ 477982 w 507897"/>
                    <a:gd name="connsiteY12" fmla="*/ 415636 h 1195619"/>
                    <a:gd name="connsiteX13" fmla="*/ 394854 w 507897"/>
                    <a:gd name="connsiteY13" fmla="*/ 540327 h 1195619"/>
                    <a:gd name="connsiteX14" fmla="*/ 363682 w 507897"/>
                    <a:gd name="connsiteY14" fmla="*/ 561109 h 1195619"/>
                    <a:gd name="connsiteX15" fmla="*/ 384463 w 507897"/>
                    <a:gd name="connsiteY15" fmla="*/ 519545 h 1195619"/>
                    <a:gd name="connsiteX16" fmla="*/ 446809 w 507897"/>
                    <a:gd name="connsiteY16" fmla="*/ 498763 h 1195619"/>
                    <a:gd name="connsiteX17" fmla="*/ 446809 w 507897"/>
                    <a:gd name="connsiteY17" fmla="*/ 623454 h 1195619"/>
                    <a:gd name="connsiteX18" fmla="*/ 426027 w 507897"/>
                    <a:gd name="connsiteY18" fmla="*/ 654627 h 1195619"/>
                    <a:gd name="connsiteX19" fmla="*/ 394854 w 507897"/>
                    <a:gd name="connsiteY19" fmla="*/ 675409 h 1195619"/>
                    <a:gd name="connsiteX20" fmla="*/ 446809 w 507897"/>
                    <a:gd name="connsiteY20" fmla="*/ 665018 h 1195619"/>
                    <a:gd name="connsiteX21" fmla="*/ 436418 w 507897"/>
                    <a:gd name="connsiteY21" fmla="*/ 737754 h 1195619"/>
                    <a:gd name="connsiteX22" fmla="*/ 353291 w 507897"/>
                    <a:gd name="connsiteY22" fmla="*/ 800100 h 1195619"/>
                    <a:gd name="connsiteX23" fmla="*/ 363682 w 507897"/>
                    <a:gd name="connsiteY23" fmla="*/ 768927 h 1195619"/>
                    <a:gd name="connsiteX24" fmla="*/ 394854 w 507897"/>
                    <a:gd name="connsiteY24" fmla="*/ 748145 h 1195619"/>
                    <a:gd name="connsiteX25" fmla="*/ 446809 w 507897"/>
                    <a:gd name="connsiteY25" fmla="*/ 716973 h 1195619"/>
                    <a:gd name="connsiteX26" fmla="*/ 498763 w 507897"/>
                    <a:gd name="connsiteY26" fmla="*/ 737754 h 1195619"/>
                    <a:gd name="connsiteX27" fmla="*/ 457200 w 507897"/>
                    <a:gd name="connsiteY27" fmla="*/ 831273 h 1195619"/>
                    <a:gd name="connsiteX28" fmla="*/ 446809 w 507897"/>
                    <a:gd name="connsiteY28" fmla="*/ 883227 h 1195619"/>
                    <a:gd name="connsiteX29" fmla="*/ 415636 w 507897"/>
                    <a:gd name="connsiteY29" fmla="*/ 914400 h 1195619"/>
                    <a:gd name="connsiteX30" fmla="*/ 363682 w 507897"/>
                    <a:gd name="connsiteY30" fmla="*/ 976745 h 1195619"/>
                    <a:gd name="connsiteX31" fmla="*/ 332509 w 507897"/>
                    <a:gd name="connsiteY31" fmla="*/ 1101436 h 1195619"/>
                    <a:gd name="connsiteX32" fmla="*/ 342900 w 507897"/>
                    <a:gd name="connsiteY32" fmla="*/ 1070263 h 1195619"/>
                    <a:gd name="connsiteX33" fmla="*/ 342900 w 507897"/>
                    <a:gd name="connsiteY33" fmla="*/ 1143000 h 1195619"/>
                    <a:gd name="connsiteX34" fmla="*/ 311727 w 507897"/>
                    <a:gd name="connsiteY34" fmla="*/ 1153391 h 1195619"/>
                    <a:gd name="connsiteX35" fmla="*/ 301336 w 507897"/>
                    <a:gd name="connsiteY35" fmla="*/ 1194954 h 11956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507897" h="1195619">
                      <a:moveTo>
                        <a:pt x="0" y="0"/>
                      </a:moveTo>
                      <a:cubicBezTo>
                        <a:pt x="17318" y="6927"/>
                        <a:pt x="33489" y="18144"/>
                        <a:pt x="51954" y="20782"/>
                      </a:cubicBezTo>
                      <a:cubicBezTo>
                        <a:pt x="106922" y="28635"/>
                        <a:pt x="176248" y="-5193"/>
                        <a:pt x="218209" y="31173"/>
                      </a:cubicBezTo>
                      <a:cubicBezTo>
                        <a:pt x="249727" y="58488"/>
                        <a:pt x="220258" y="116054"/>
                        <a:pt x="207818" y="155863"/>
                      </a:cubicBezTo>
                      <a:cubicBezTo>
                        <a:pt x="201974" y="174565"/>
                        <a:pt x="166254" y="177834"/>
                        <a:pt x="166254" y="197427"/>
                      </a:cubicBezTo>
                      <a:cubicBezTo>
                        <a:pt x="166254" y="212917"/>
                        <a:pt x="193580" y="182747"/>
                        <a:pt x="207818" y="176645"/>
                      </a:cubicBezTo>
                      <a:cubicBezTo>
                        <a:pt x="217885" y="172330"/>
                        <a:pt x="228600" y="169718"/>
                        <a:pt x="238991" y="166254"/>
                      </a:cubicBezTo>
                      <a:cubicBezTo>
                        <a:pt x="252845" y="155863"/>
                        <a:pt x="263437" y="137715"/>
                        <a:pt x="280554" y="135082"/>
                      </a:cubicBezTo>
                      <a:cubicBezTo>
                        <a:pt x="311554" y="130313"/>
                        <a:pt x="359312" y="117799"/>
                        <a:pt x="374072" y="145473"/>
                      </a:cubicBezTo>
                      <a:cubicBezTo>
                        <a:pt x="392755" y="180503"/>
                        <a:pt x="382951" y="282067"/>
                        <a:pt x="342900" y="322118"/>
                      </a:cubicBezTo>
                      <a:cubicBezTo>
                        <a:pt x="334069" y="330949"/>
                        <a:pt x="322118" y="335973"/>
                        <a:pt x="311727" y="342900"/>
                      </a:cubicBezTo>
                      <a:cubicBezTo>
                        <a:pt x="370609" y="349827"/>
                        <a:pt x="434055" y="339919"/>
                        <a:pt x="488372" y="363682"/>
                      </a:cubicBezTo>
                      <a:cubicBezTo>
                        <a:pt x="504552" y="370761"/>
                        <a:pt x="482265" y="398502"/>
                        <a:pt x="477982" y="415636"/>
                      </a:cubicBezTo>
                      <a:cubicBezTo>
                        <a:pt x="466060" y="463327"/>
                        <a:pt x="434810" y="513689"/>
                        <a:pt x="394854" y="540327"/>
                      </a:cubicBezTo>
                      <a:lnTo>
                        <a:pt x="363682" y="561109"/>
                      </a:lnTo>
                      <a:cubicBezTo>
                        <a:pt x="370609" y="547254"/>
                        <a:pt x="372071" y="528839"/>
                        <a:pt x="384463" y="519545"/>
                      </a:cubicBezTo>
                      <a:cubicBezTo>
                        <a:pt x="401988" y="506401"/>
                        <a:pt x="446809" y="498763"/>
                        <a:pt x="446809" y="498763"/>
                      </a:cubicBezTo>
                      <a:cubicBezTo>
                        <a:pt x="464225" y="551010"/>
                        <a:pt x="466696" y="543908"/>
                        <a:pt x="446809" y="623454"/>
                      </a:cubicBezTo>
                      <a:cubicBezTo>
                        <a:pt x="443780" y="635570"/>
                        <a:pt x="434858" y="645796"/>
                        <a:pt x="426027" y="654627"/>
                      </a:cubicBezTo>
                      <a:cubicBezTo>
                        <a:pt x="417196" y="663458"/>
                        <a:pt x="383684" y="669824"/>
                        <a:pt x="394854" y="675409"/>
                      </a:cubicBezTo>
                      <a:cubicBezTo>
                        <a:pt x="410651" y="683307"/>
                        <a:pt x="429491" y="668482"/>
                        <a:pt x="446809" y="665018"/>
                      </a:cubicBezTo>
                      <a:cubicBezTo>
                        <a:pt x="443345" y="689263"/>
                        <a:pt x="448146" y="716253"/>
                        <a:pt x="436418" y="737754"/>
                      </a:cubicBezTo>
                      <a:cubicBezTo>
                        <a:pt x="429367" y="750681"/>
                        <a:pt x="372141" y="787533"/>
                        <a:pt x="353291" y="800100"/>
                      </a:cubicBezTo>
                      <a:cubicBezTo>
                        <a:pt x="356755" y="789709"/>
                        <a:pt x="356840" y="777480"/>
                        <a:pt x="363682" y="768927"/>
                      </a:cubicBezTo>
                      <a:cubicBezTo>
                        <a:pt x="371483" y="759175"/>
                        <a:pt x="384264" y="754764"/>
                        <a:pt x="394854" y="748145"/>
                      </a:cubicBezTo>
                      <a:cubicBezTo>
                        <a:pt x="411980" y="737441"/>
                        <a:pt x="429491" y="727364"/>
                        <a:pt x="446809" y="716973"/>
                      </a:cubicBezTo>
                      <a:cubicBezTo>
                        <a:pt x="464127" y="723900"/>
                        <a:pt x="491188" y="720710"/>
                        <a:pt x="498763" y="737754"/>
                      </a:cubicBezTo>
                      <a:cubicBezTo>
                        <a:pt x="525161" y="797150"/>
                        <a:pt x="489091" y="810011"/>
                        <a:pt x="457200" y="831273"/>
                      </a:cubicBezTo>
                      <a:cubicBezTo>
                        <a:pt x="453736" y="848591"/>
                        <a:pt x="454707" y="867431"/>
                        <a:pt x="446809" y="883227"/>
                      </a:cubicBezTo>
                      <a:cubicBezTo>
                        <a:pt x="440237" y="896371"/>
                        <a:pt x="425044" y="903111"/>
                        <a:pt x="415636" y="914400"/>
                      </a:cubicBezTo>
                      <a:cubicBezTo>
                        <a:pt x="343303" y="1001199"/>
                        <a:pt x="454751" y="885676"/>
                        <a:pt x="363682" y="976745"/>
                      </a:cubicBezTo>
                      <a:cubicBezTo>
                        <a:pt x="347164" y="1026298"/>
                        <a:pt x="344088" y="1031963"/>
                        <a:pt x="332509" y="1101436"/>
                      </a:cubicBezTo>
                      <a:cubicBezTo>
                        <a:pt x="330708" y="1112240"/>
                        <a:pt x="339436" y="1080654"/>
                        <a:pt x="342900" y="1070263"/>
                      </a:cubicBezTo>
                      <a:cubicBezTo>
                        <a:pt x="351332" y="1095559"/>
                        <a:pt x="364390" y="1116137"/>
                        <a:pt x="342900" y="1143000"/>
                      </a:cubicBezTo>
                      <a:cubicBezTo>
                        <a:pt x="336058" y="1151553"/>
                        <a:pt x="322118" y="1149927"/>
                        <a:pt x="311727" y="1153391"/>
                      </a:cubicBezTo>
                      <a:cubicBezTo>
                        <a:pt x="337156" y="1204248"/>
                        <a:pt x="347999" y="1194954"/>
                        <a:pt x="301336" y="1194954"/>
                      </a:cubicBezTo>
                    </a:path>
                  </a:pathLst>
                </a:custGeom>
                <a:noFill/>
                <a:ln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Freeform 57"/>
                <p:cNvSpPr/>
                <p:nvPr/>
              </p:nvSpPr>
              <p:spPr>
                <a:xfrm>
                  <a:off x="8486292" y="2243960"/>
                  <a:ext cx="697535" cy="1279401"/>
                </a:xfrm>
                <a:custGeom>
                  <a:avLst/>
                  <a:gdLst>
                    <a:gd name="connsiteX0" fmla="*/ 208946 w 697535"/>
                    <a:gd name="connsiteY0" fmla="*/ 0 h 1279401"/>
                    <a:gd name="connsiteX1" fmla="*/ 94646 w 697535"/>
                    <a:gd name="connsiteY1" fmla="*/ 197427 h 1279401"/>
                    <a:gd name="connsiteX2" fmla="*/ 53082 w 697535"/>
                    <a:gd name="connsiteY2" fmla="*/ 270163 h 1279401"/>
                    <a:gd name="connsiteX3" fmla="*/ 84255 w 697535"/>
                    <a:gd name="connsiteY3" fmla="*/ 280554 h 1279401"/>
                    <a:gd name="connsiteX4" fmla="*/ 94646 w 697535"/>
                    <a:gd name="connsiteY4" fmla="*/ 311727 h 1279401"/>
                    <a:gd name="connsiteX5" fmla="*/ 53082 w 697535"/>
                    <a:gd name="connsiteY5" fmla="*/ 394854 h 1279401"/>
                    <a:gd name="connsiteX6" fmla="*/ 84255 w 697535"/>
                    <a:gd name="connsiteY6" fmla="*/ 405245 h 1279401"/>
                    <a:gd name="connsiteX7" fmla="*/ 63473 w 697535"/>
                    <a:gd name="connsiteY7" fmla="*/ 467591 h 1279401"/>
                    <a:gd name="connsiteX8" fmla="*/ 53082 w 697535"/>
                    <a:gd name="connsiteY8" fmla="*/ 509154 h 1279401"/>
                    <a:gd name="connsiteX9" fmla="*/ 42691 w 697535"/>
                    <a:gd name="connsiteY9" fmla="*/ 550718 h 1279401"/>
                    <a:gd name="connsiteX10" fmla="*/ 105037 w 697535"/>
                    <a:gd name="connsiteY10" fmla="*/ 561109 h 1279401"/>
                    <a:gd name="connsiteX11" fmla="*/ 63473 w 697535"/>
                    <a:gd name="connsiteY11" fmla="*/ 633845 h 1279401"/>
                    <a:gd name="connsiteX12" fmla="*/ 73864 w 697535"/>
                    <a:gd name="connsiteY12" fmla="*/ 675409 h 1279401"/>
                    <a:gd name="connsiteX13" fmla="*/ 94646 w 697535"/>
                    <a:gd name="connsiteY13" fmla="*/ 675409 h 1279401"/>
                    <a:gd name="connsiteX14" fmla="*/ 84255 w 697535"/>
                    <a:gd name="connsiteY14" fmla="*/ 706582 h 1279401"/>
                    <a:gd name="connsiteX15" fmla="*/ 105037 w 697535"/>
                    <a:gd name="connsiteY15" fmla="*/ 737754 h 1279401"/>
                    <a:gd name="connsiteX16" fmla="*/ 84255 w 697535"/>
                    <a:gd name="connsiteY16" fmla="*/ 800100 h 1279401"/>
                    <a:gd name="connsiteX17" fmla="*/ 73864 w 697535"/>
                    <a:gd name="connsiteY17" fmla="*/ 862445 h 1279401"/>
                    <a:gd name="connsiteX18" fmla="*/ 84255 w 697535"/>
                    <a:gd name="connsiteY18" fmla="*/ 893618 h 1279401"/>
                    <a:gd name="connsiteX19" fmla="*/ 146600 w 697535"/>
                    <a:gd name="connsiteY19" fmla="*/ 955963 h 1279401"/>
                    <a:gd name="connsiteX20" fmla="*/ 11518 w 697535"/>
                    <a:gd name="connsiteY20" fmla="*/ 966354 h 1279401"/>
                    <a:gd name="connsiteX21" fmla="*/ 1127 w 697535"/>
                    <a:gd name="connsiteY21" fmla="*/ 997527 h 1279401"/>
                    <a:gd name="connsiteX22" fmla="*/ 32300 w 697535"/>
                    <a:gd name="connsiteY22" fmla="*/ 1039091 h 1279401"/>
                    <a:gd name="connsiteX23" fmla="*/ 125818 w 697535"/>
                    <a:gd name="connsiteY23" fmla="*/ 1049482 h 1279401"/>
                    <a:gd name="connsiteX24" fmla="*/ 208946 w 697535"/>
                    <a:gd name="connsiteY24" fmla="*/ 1091045 h 1279401"/>
                    <a:gd name="connsiteX25" fmla="*/ 240118 w 697535"/>
                    <a:gd name="connsiteY25" fmla="*/ 1111827 h 1279401"/>
                    <a:gd name="connsiteX26" fmla="*/ 312855 w 697535"/>
                    <a:gd name="connsiteY26" fmla="*/ 1122218 h 1279401"/>
                    <a:gd name="connsiteX27" fmla="*/ 354418 w 697535"/>
                    <a:gd name="connsiteY27" fmla="*/ 1143000 h 1279401"/>
                    <a:gd name="connsiteX28" fmla="*/ 458327 w 697535"/>
                    <a:gd name="connsiteY28" fmla="*/ 1153391 h 1279401"/>
                    <a:gd name="connsiteX29" fmla="*/ 468718 w 697535"/>
                    <a:gd name="connsiteY29" fmla="*/ 1194954 h 1279401"/>
                    <a:gd name="connsiteX30" fmla="*/ 499891 w 697535"/>
                    <a:gd name="connsiteY30" fmla="*/ 1205345 h 1279401"/>
                    <a:gd name="connsiteX31" fmla="*/ 489500 w 697535"/>
                    <a:gd name="connsiteY31" fmla="*/ 1267691 h 1279401"/>
                    <a:gd name="connsiteX32" fmla="*/ 520673 w 697535"/>
                    <a:gd name="connsiteY32" fmla="*/ 1278082 h 1279401"/>
                    <a:gd name="connsiteX33" fmla="*/ 551846 w 697535"/>
                    <a:gd name="connsiteY33" fmla="*/ 1246909 h 1279401"/>
                    <a:gd name="connsiteX34" fmla="*/ 624582 w 697535"/>
                    <a:gd name="connsiteY34" fmla="*/ 1205345 h 1279401"/>
                    <a:gd name="connsiteX35" fmla="*/ 676537 w 697535"/>
                    <a:gd name="connsiteY35" fmla="*/ 1132609 h 1279401"/>
                    <a:gd name="connsiteX36" fmla="*/ 697318 w 697535"/>
                    <a:gd name="connsiteY36" fmla="*/ 1080654 h 12794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697535" h="1279401">
                      <a:moveTo>
                        <a:pt x="208946" y="0"/>
                      </a:moveTo>
                      <a:cubicBezTo>
                        <a:pt x="170846" y="65809"/>
                        <a:pt x="131059" y="130670"/>
                        <a:pt x="94646" y="197427"/>
                      </a:cubicBezTo>
                      <a:cubicBezTo>
                        <a:pt x="41757" y="294391"/>
                        <a:pt x="149363" y="141792"/>
                        <a:pt x="53082" y="270163"/>
                      </a:cubicBezTo>
                      <a:cubicBezTo>
                        <a:pt x="63473" y="273627"/>
                        <a:pt x="76510" y="272809"/>
                        <a:pt x="84255" y="280554"/>
                      </a:cubicBezTo>
                      <a:cubicBezTo>
                        <a:pt x="92000" y="288299"/>
                        <a:pt x="96005" y="300859"/>
                        <a:pt x="94646" y="311727"/>
                      </a:cubicBezTo>
                      <a:cubicBezTo>
                        <a:pt x="90735" y="343014"/>
                        <a:pt x="69810" y="369763"/>
                        <a:pt x="53082" y="394854"/>
                      </a:cubicBezTo>
                      <a:cubicBezTo>
                        <a:pt x="63473" y="398318"/>
                        <a:pt x="82706" y="394402"/>
                        <a:pt x="84255" y="405245"/>
                      </a:cubicBezTo>
                      <a:cubicBezTo>
                        <a:pt x="87353" y="426931"/>
                        <a:pt x="63473" y="467591"/>
                        <a:pt x="63473" y="467591"/>
                      </a:cubicBezTo>
                      <a:cubicBezTo>
                        <a:pt x="123012" y="487437"/>
                        <a:pt x="84536" y="465119"/>
                        <a:pt x="53082" y="509154"/>
                      </a:cubicBezTo>
                      <a:cubicBezTo>
                        <a:pt x="44781" y="520775"/>
                        <a:pt x="46155" y="536863"/>
                        <a:pt x="42691" y="550718"/>
                      </a:cubicBezTo>
                      <a:cubicBezTo>
                        <a:pt x="63473" y="554182"/>
                        <a:pt x="90139" y="546211"/>
                        <a:pt x="105037" y="561109"/>
                      </a:cubicBezTo>
                      <a:cubicBezTo>
                        <a:pt x="125969" y="582041"/>
                        <a:pt x="68844" y="628474"/>
                        <a:pt x="63473" y="633845"/>
                      </a:cubicBezTo>
                      <a:cubicBezTo>
                        <a:pt x="66937" y="647700"/>
                        <a:pt x="61091" y="669022"/>
                        <a:pt x="73864" y="675409"/>
                      </a:cubicBezTo>
                      <a:cubicBezTo>
                        <a:pt x="83895" y="680425"/>
                        <a:pt x="175232" y="648546"/>
                        <a:pt x="94646" y="675409"/>
                      </a:cubicBezTo>
                      <a:cubicBezTo>
                        <a:pt x="91182" y="685800"/>
                        <a:pt x="82454" y="695778"/>
                        <a:pt x="84255" y="706582"/>
                      </a:cubicBezTo>
                      <a:cubicBezTo>
                        <a:pt x="86308" y="718900"/>
                        <a:pt x="105037" y="725266"/>
                        <a:pt x="105037" y="737754"/>
                      </a:cubicBezTo>
                      <a:cubicBezTo>
                        <a:pt x="105037" y="759660"/>
                        <a:pt x="84255" y="800100"/>
                        <a:pt x="84255" y="800100"/>
                      </a:cubicBezTo>
                      <a:cubicBezTo>
                        <a:pt x="110373" y="878451"/>
                        <a:pt x="87293" y="781873"/>
                        <a:pt x="73864" y="862445"/>
                      </a:cubicBezTo>
                      <a:cubicBezTo>
                        <a:pt x="72063" y="873249"/>
                        <a:pt x="80409" y="883362"/>
                        <a:pt x="84255" y="893618"/>
                      </a:cubicBezTo>
                      <a:cubicBezTo>
                        <a:pt x="108542" y="958381"/>
                        <a:pt x="88319" y="941392"/>
                        <a:pt x="146600" y="955963"/>
                      </a:cubicBezTo>
                      <a:cubicBezTo>
                        <a:pt x="101573" y="959427"/>
                        <a:pt x="54941" y="953947"/>
                        <a:pt x="11518" y="966354"/>
                      </a:cubicBezTo>
                      <a:cubicBezTo>
                        <a:pt x="986" y="969363"/>
                        <a:pt x="-1882" y="986995"/>
                        <a:pt x="1127" y="997527"/>
                      </a:cubicBezTo>
                      <a:cubicBezTo>
                        <a:pt x="5885" y="1014179"/>
                        <a:pt x="16314" y="1032430"/>
                        <a:pt x="32300" y="1039091"/>
                      </a:cubicBezTo>
                      <a:cubicBezTo>
                        <a:pt x="61252" y="1051154"/>
                        <a:pt x="94645" y="1046018"/>
                        <a:pt x="125818" y="1049482"/>
                      </a:cubicBezTo>
                      <a:cubicBezTo>
                        <a:pt x="218133" y="1118716"/>
                        <a:pt x="118152" y="1052133"/>
                        <a:pt x="208946" y="1091045"/>
                      </a:cubicBezTo>
                      <a:cubicBezTo>
                        <a:pt x="220424" y="1095964"/>
                        <a:pt x="228157" y="1108239"/>
                        <a:pt x="240118" y="1111827"/>
                      </a:cubicBezTo>
                      <a:cubicBezTo>
                        <a:pt x="263577" y="1118865"/>
                        <a:pt x="288609" y="1118754"/>
                        <a:pt x="312855" y="1122218"/>
                      </a:cubicBezTo>
                      <a:cubicBezTo>
                        <a:pt x="326709" y="1129145"/>
                        <a:pt x="339272" y="1139754"/>
                        <a:pt x="354418" y="1143000"/>
                      </a:cubicBezTo>
                      <a:cubicBezTo>
                        <a:pt x="388454" y="1150294"/>
                        <a:pt x="426638" y="1138987"/>
                        <a:pt x="458327" y="1153391"/>
                      </a:cubicBezTo>
                      <a:cubicBezTo>
                        <a:pt x="471328" y="1159300"/>
                        <a:pt x="459797" y="1183803"/>
                        <a:pt x="468718" y="1194954"/>
                      </a:cubicBezTo>
                      <a:cubicBezTo>
                        <a:pt x="475560" y="1203507"/>
                        <a:pt x="489500" y="1201881"/>
                        <a:pt x="499891" y="1205345"/>
                      </a:cubicBezTo>
                      <a:cubicBezTo>
                        <a:pt x="496427" y="1226127"/>
                        <a:pt x="483712" y="1247433"/>
                        <a:pt x="489500" y="1267691"/>
                      </a:cubicBezTo>
                      <a:cubicBezTo>
                        <a:pt x="492509" y="1278223"/>
                        <a:pt x="510282" y="1281546"/>
                        <a:pt x="520673" y="1278082"/>
                      </a:cubicBezTo>
                      <a:cubicBezTo>
                        <a:pt x="534614" y="1273435"/>
                        <a:pt x="540557" y="1256317"/>
                        <a:pt x="551846" y="1246909"/>
                      </a:cubicBezTo>
                      <a:cubicBezTo>
                        <a:pt x="610749" y="1197822"/>
                        <a:pt x="553438" y="1256162"/>
                        <a:pt x="624582" y="1205345"/>
                      </a:cubicBezTo>
                      <a:cubicBezTo>
                        <a:pt x="661349" y="1179083"/>
                        <a:pt x="654831" y="1170594"/>
                        <a:pt x="676537" y="1132609"/>
                      </a:cubicBezTo>
                      <a:cubicBezTo>
                        <a:pt x="701160" y="1089517"/>
                        <a:pt x="697318" y="1117338"/>
                        <a:pt x="697318" y="1080654"/>
                      </a:cubicBezTo>
                    </a:path>
                  </a:pathLst>
                </a:custGeom>
                <a:noFill/>
                <a:ln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Freeform 58"/>
                <p:cNvSpPr/>
                <p:nvPr/>
              </p:nvSpPr>
              <p:spPr>
                <a:xfrm>
                  <a:off x="8664412" y="2075567"/>
                  <a:ext cx="411470" cy="293560"/>
                </a:xfrm>
                <a:custGeom>
                  <a:avLst/>
                  <a:gdLst>
                    <a:gd name="connsiteX0" fmla="*/ 63952 w 411470"/>
                    <a:gd name="connsiteY0" fmla="*/ 148088 h 293560"/>
                    <a:gd name="connsiteX1" fmla="*/ 11997 w 411470"/>
                    <a:gd name="connsiteY1" fmla="*/ 168869 h 293560"/>
                    <a:gd name="connsiteX2" fmla="*/ 11997 w 411470"/>
                    <a:gd name="connsiteY2" fmla="*/ 106524 h 293560"/>
                    <a:gd name="connsiteX3" fmla="*/ 84733 w 411470"/>
                    <a:gd name="connsiteY3" fmla="*/ 96133 h 293560"/>
                    <a:gd name="connsiteX4" fmla="*/ 167861 w 411470"/>
                    <a:gd name="connsiteY4" fmla="*/ 116915 h 293560"/>
                    <a:gd name="connsiteX5" fmla="*/ 250988 w 411470"/>
                    <a:gd name="connsiteY5" fmla="*/ 85742 h 293560"/>
                    <a:gd name="connsiteX6" fmla="*/ 271770 w 411470"/>
                    <a:gd name="connsiteY6" fmla="*/ 2615 h 293560"/>
                    <a:gd name="connsiteX7" fmla="*/ 250988 w 411470"/>
                    <a:gd name="connsiteY7" fmla="*/ 33788 h 293560"/>
                    <a:gd name="connsiteX8" fmla="*/ 219815 w 411470"/>
                    <a:gd name="connsiteY8" fmla="*/ 44178 h 293560"/>
                    <a:gd name="connsiteX9" fmla="*/ 313333 w 411470"/>
                    <a:gd name="connsiteY9" fmla="*/ 75351 h 293560"/>
                    <a:gd name="connsiteX10" fmla="*/ 344506 w 411470"/>
                    <a:gd name="connsiteY10" fmla="*/ 85742 h 293560"/>
                    <a:gd name="connsiteX11" fmla="*/ 354897 w 411470"/>
                    <a:gd name="connsiteY11" fmla="*/ 127306 h 293560"/>
                    <a:gd name="connsiteX12" fmla="*/ 365288 w 411470"/>
                    <a:gd name="connsiteY12" fmla="*/ 158478 h 293560"/>
                    <a:gd name="connsiteX13" fmla="*/ 375679 w 411470"/>
                    <a:gd name="connsiteY13" fmla="*/ 210433 h 293560"/>
                    <a:gd name="connsiteX14" fmla="*/ 396461 w 411470"/>
                    <a:gd name="connsiteY14" fmla="*/ 262388 h 293560"/>
                    <a:gd name="connsiteX15" fmla="*/ 406852 w 411470"/>
                    <a:gd name="connsiteY15" fmla="*/ 293560 h 293560"/>
                    <a:gd name="connsiteX16" fmla="*/ 406852 w 411470"/>
                    <a:gd name="connsiteY16" fmla="*/ 262388 h 293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411470" h="293560">
                      <a:moveTo>
                        <a:pt x="63952" y="148088"/>
                      </a:moveTo>
                      <a:cubicBezTo>
                        <a:pt x="46634" y="155015"/>
                        <a:pt x="30396" y="171935"/>
                        <a:pt x="11997" y="168869"/>
                      </a:cubicBezTo>
                      <a:cubicBezTo>
                        <a:pt x="-14254" y="164494"/>
                        <a:pt x="10539" y="110899"/>
                        <a:pt x="11997" y="106524"/>
                      </a:cubicBezTo>
                      <a:cubicBezTo>
                        <a:pt x="89643" y="132406"/>
                        <a:pt x="-11568" y="106833"/>
                        <a:pt x="84733" y="96133"/>
                      </a:cubicBezTo>
                      <a:cubicBezTo>
                        <a:pt x="103542" y="94043"/>
                        <a:pt x="147150" y="110011"/>
                        <a:pt x="167861" y="116915"/>
                      </a:cubicBezTo>
                      <a:cubicBezTo>
                        <a:pt x="183197" y="113081"/>
                        <a:pt x="241399" y="101723"/>
                        <a:pt x="250988" y="85742"/>
                      </a:cubicBezTo>
                      <a:cubicBezTo>
                        <a:pt x="265683" y="61251"/>
                        <a:pt x="271770" y="31177"/>
                        <a:pt x="271770" y="2615"/>
                      </a:cubicBezTo>
                      <a:cubicBezTo>
                        <a:pt x="271770" y="-9873"/>
                        <a:pt x="260740" y="25987"/>
                        <a:pt x="250988" y="33788"/>
                      </a:cubicBezTo>
                      <a:cubicBezTo>
                        <a:pt x="242435" y="40630"/>
                        <a:pt x="230206" y="40715"/>
                        <a:pt x="219815" y="44178"/>
                      </a:cubicBezTo>
                      <a:lnTo>
                        <a:pt x="313333" y="75351"/>
                      </a:lnTo>
                      <a:lnTo>
                        <a:pt x="344506" y="85742"/>
                      </a:lnTo>
                      <a:cubicBezTo>
                        <a:pt x="347970" y="99597"/>
                        <a:pt x="350974" y="113574"/>
                        <a:pt x="354897" y="127306"/>
                      </a:cubicBezTo>
                      <a:cubicBezTo>
                        <a:pt x="357906" y="137837"/>
                        <a:pt x="362632" y="147852"/>
                        <a:pt x="365288" y="158478"/>
                      </a:cubicBezTo>
                      <a:cubicBezTo>
                        <a:pt x="369572" y="175612"/>
                        <a:pt x="370604" y="193517"/>
                        <a:pt x="375679" y="210433"/>
                      </a:cubicBezTo>
                      <a:cubicBezTo>
                        <a:pt x="381039" y="228299"/>
                        <a:pt x="389912" y="244923"/>
                        <a:pt x="396461" y="262388"/>
                      </a:cubicBezTo>
                      <a:cubicBezTo>
                        <a:pt x="400307" y="272643"/>
                        <a:pt x="395899" y="293560"/>
                        <a:pt x="406852" y="293560"/>
                      </a:cubicBezTo>
                      <a:cubicBezTo>
                        <a:pt x="417243" y="293560"/>
                        <a:pt x="406852" y="272779"/>
                        <a:pt x="406852" y="262388"/>
                      </a:cubicBezTo>
                    </a:path>
                  </a:pathLst>
                </a:custGeom>
                <a:noFill/>
                <a:ln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0" name="Group 59"/>
            <p:cNvGrpSpPr/>
            <p:nvPr/>
          </p:nvGrpSpPr>
          <p:grpSpPr>
            <a:xfrm flipH="1">
              <a:off x="8207410" y="1990292"/>
              <a:ext cx="797980" cy="1232321"/>
              <a:chOff x="6005978" y="2597737"/>
              <a:chExt cx="1402791" cy="2266883"/>
            </a:xfrm>
          </p:grpSpPr>
          <p:sp>
            <p:nvSpPr>
              <p:cNvPr id="61" name="Flowchart: Off-page Connector 3"/>
              <p:cNvSpPr/>
              <p:nvPr/>
            </p:nvSpPr>
            <p:spPr>
              <a:xfrm>
                <a:off x="6005978" y="2597737"/>
                <a:ext cx="1402791" cy="2266883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8000 h 10000"/>
                  <a:gd name="connsiteX3" fmla="*/ 5000 w 10000"/>
                  <a:gd name="connsiteY3" fmla="*/ 10000 h 10000"/>
                  <a:gd name="connsiteX4" fmla="*/ 0 w 10000"/>
                  <a:gd name="connsiteY4" fmla="*/ 8000 h 10000"/>
                  <a:gd name="connsiteX5" fmla="*/ 0 w 10000"/>
                  <a:gd name="connsiteY5" fmla="*/ 0 h 10000"/>
                  <a:gd name="connsiteX0" fmla="*/ 0 w 10000"/>
                  <a:gd name="connsiteY0" fmla="*/ 42 h 10042"/>
                  <a:gd name="connsiteX1" fmla="*/ 4852 w 10000"/>
                  <a:gd name="connsiteY1" fmla="*/ 0 h 10042"/>
                  <a:gd name="connsiteX2" fmla="*/ 10000 w 10000"/>
                  <a:gd name="connsiteY2" fmla="*/ 42 h 10042"/>
                  <a:gd name="connsiteX3" fmla="*/ 10000 w 10000"/>
                  <a:gd name="connsiteY3" fmla="*/ 8042 h 10042"/>
                  <a:gd name="connsiteX4" fmla="*/ 5000 w 10000"/>
                  <a:gd name="connsiteY4" fmla="*/ 10042 h 10042"/>
                  <a:gd name="connsiteX5" fmla="*/ 0 w 10000"/>
                  <a:gd name="connsiteY5" fmla="*/ 8042 h 10042"/>
                  <a:gd name="connsiteX6" fmla="*/ 0 w 10000"/>
                  <a:gd name="connsiteY6" fmla="*/ 42 h 10042"/>
                  <a:gd name="connsiteX0" fmla="*/ 0 w 10000"/>
                  <a:gd name="connsiteY0" fmla="*/ 2709 h 12709"/>
                  <a:gd name="connsiteX1" fmla="*/ 4599 w 10000"/>
                  <a:gd name="connsiteY1" fmla="*/ 0 h 12709"/>
                  <a:gd name="connsiteX2" fmla="*/ 10000 w 10000"/>
                  <a:gd name="connsiteY2" fmla="*/ 2709 h 12709"/>
                  <a:gd name="connsiteX3" fmla="*/ 10000 w 10000"/>
                  <a:gd name="connsiteY3" fmla="*/ 10709 h 12709"/>
                  <a:gd name="connsiteX4" fmla="*/ 5000 w 10000"/>
                  <a:gd name="connsiteY4" fmla="*/ 12709 h 12709"/>
                  <a:gd name="connsiteX5" fmla="*/ 0 w 10000"/>
                  <a:gd name="connsiteY5" fmla="*/ 10709 h 12709"/>
                  <a:gd name="connsiteX6" fmla="*/ 0 w 10000"/>
                  <a:gd name="connsiteY6" fmla="*/ 2709 h 12709"/>
                  <a:gd name="connsiteX0" fmla="*/ 0 w 10000"/>
                  <a:gd name="connsiteY0" fmla="*/ 3217 h 13217"/>
                  <a:gd name="connsiteX1" fmla="*/ 4515 w 10000"/>
                  <a:gd name="connsiteY1" fmla="*/ 0 h 13217"/>
                  <a:gd name="connsiteX2" fmla="*/ 10000 w 10000"/>
                  <a:gd name="connsiteY2" fmla="*/ 3217 h 13217"/>
                  <a:gd name="connsiteX3" fmla="*/ 10000 w 10000"/>
                  <a:gd name="connsiteY3" fmla="*/ 11217 h 13217"/>
                  <a:gd name="connsiteX4" fmla="*/ 5000 w 10000"/>
                  <a:gd name="connsiteY4" fmla="*/ 13217 h 13217"/>
                  <a:gd name="connsiteX5" fmla="*/ 0 w 10000"/>
                  <a:gd name="connsiteY5" fmla="*/ 11217 h 13217"/>
                  <a:gd name="connsiteX6" fmla="*/ 0 w 10000"/>
                  <a:gd name="connsiteY6" fmla="*/ 3217 h 13217"/>
                  <a:gd name="connsiteX0" fmla="*/ 0 w 10000"/>
                  <a:gd name="connsiteY0" fmla="*/ 3217 h 13852"/>
                  <a:gd name="connsiteX1" fmla="*/ 4515 w 10000"/>
                  <a:gd name="connsiteY1" fmla="*/ 0 h 13852"/>
                  <a:gd name="connsiteX2" fmla="*/ 10000 w 10000"/>
                  <a:gd name="connsiteY2" fmla="*/ 3217 h 13852"/>
                  <a:gd name="connsiteX3" fmla="*/ 10000 w 10000"/>
                  <a:gd name="connsiteY3" fmla="*/ 11217 h 13852"/>
                  <a:gd name="connsiteX4" fmla="*/ 5506 w 10000"/>
                  <a:gd name="connsiteY4" fmla="*/ 13852 h 13852"/>
                  <a:gd name="connsiteX5" fmla="*/ 0 w 10000"/>
                  <a:gd name="connsiteY5" fmla="*/ 11217 h 13852"/>
                  <a:gd name="connsiteX6" fmla="*/ 0 w 10000"/>
                  <a:gd name="connsiteY6" fmla="*/ 3217 h 13852"/>
                  <a:gd name="connsiteX0" fmla="*/ 634 w 10634"/>
                  <a:gd name="connsiteY0" fmla="*/ 3217 h 13852"/>
                  <a:gd name="connsiteX1" fmla="*/ 5149 w 10634"/>
                  <a:gd name="connsiteY1" fmla="*/ 0 h 13852"/>
                  <a:gd name="connsiteX2" fmla="*/ 10634 w 10634"/>
                  <a:gd name="connsiteY2" fmla="*/ 3217 h 13852"/>
                  <a:gd name="connsiteX3" fmla="*/ 10634 w 10634"/>
                  <a:gd name="connsiteY3" fmla="*/ 11217 h 13852"/>
                  <a:gd name="connsiteX4" fmla="*/ 6140 w 10634"/>
                  <a:gd name="connsiteY4" fmla="*/ 13852 h 13852"/>
                  <a:gd name="connsiteX5" fmla="*/ 634 w 10634"/>
                  <a:gd name="connsiteY5" fmla="*/ 11217 h 13852"/>
                  <a:gd name="connsiteX6" fmla="*/ 0 w 10634"/>
                  <a:gd name="connsiteY6" fmla="*/ 7238 h 13852"/>
                  <a:gd name="connsiteX7" fmla="*/ 634 w 10634"/>
                  <a:gd name="connsiteY7" fmla="*/ 3217 h 13852"/>
                  <a:gd name="connsiteX0" fmla="*/ 634 w 11394"/>
                  <a:gd name="connsiteY0" fmla="*/ 3217 h 13852"/>
                  <a:gd name="connsiteX1" fmla="*/ 5149 w 11394"/>
                  <a:gd name="connsiteY1" fmla="*/ 0 h 13852"/>
                  <a:gd name="connsiteX2" fmla="*/ 10634 w 11394"/>
                  <a:gd name="connsiteY2" fmla="*/ 3217 h 13852"/>
                  <a:gd name="connsiteX3" fmla="*/ 11394 w 11394"/>
                  <a:gd name="connsiteY3" fmla="*/ 7492 h 13852"/>
                  <a:gd name="connsiteX4" fmla="*/ 10634 w 11394"/>
                  <a:gd name="connsiteY4" fmla="*/ 11217 h 13852"/>
                  <a:gd name="connsiteX5" fmla="*/ 6140 w 11394"/>
                  <a:gd name="connsiteY5" fmla="*/ 13852 h 13852"/>
                  <a:gd name="connsiteX6" fmla="*/ 634 w 11394"/>
                  <a:gd name="connsiteY6" fmla="*/ 11217 h 13852"/>
                  <a:gd name="connsiteX7" fmla="*/ 0 w 11394"/>
                  <a:gd name="connsiteY7" fmla="*/ 7238 h 13852"/>
                  <a:gd name="connsiteX8" fmla="*/ 634 w 11394"/>
                  <a:gd name="connsiteY8" fmla="*/ 3217 h 13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394" h="13852">
                    <a:moveTo>
                      <a:pt x="634" y="3217"/>
                    </a:moveTo>
                    <a:lnTo>
                      <a:pt x="5149" y="0"/>
                    </a:lnTo>
                    <a:lnTo>
                      <a:pt x="10634" y="3217"/>
                    </a:lnTo>
                    <a:cubicBezTo>
                      <a:pt x="10606" y="4579"/>
                      <a:pt x="11422" y="6130"/>
                      <a:pt x="11394" y="7492"/>
                    </a:cubicBezTo>
                    <a:lnTo>
                      <a:pt x="10634" y="11217"/>
                    </a:lnTo>
                    <a:lnTo>
                      <a:pt x="6140" y="13852"/>
                    </a:lnTo>
                    <a:lnTo>
                      <a:pt x="634" y="11217"/>
                    </a:lnTo>
                    <a:cubicBezTo>
                      <a:pt x="648" y="9891"/>
                      <a:pt x="-14" y="8564"/>
                      <a:pt x="0" y="7238"/>
                    </a:cubicBezTo>
                    <a:lnTo>
                      <a:pt x="634" y="3217"/>
                    </a:lnTo>
                    <a:close/>
                  </a:path>
                </a:pathLst>
              </a:custGeom>
              <a:gradFill flip="none" rotWithShape="1">
                <a:gsLst>
                  <a:gs pos="50000">
                    <a:schemeClr val="accent6">
                      <a:lumMod val="75000"/>
                    </a:schemeClr>
                  </a:gs>
                  <a:gs pos="44276">
                    <a:schemeClr val="accent6">
                      <a:lumMod val="40000"/>
                      <a:lumOff val="60000"/>
                    </a:schemeClr>
                  </a:gs>
                  <a:gs pos="6040">
                    <a:schemeClr val="accent6">
                      <a:lumMod val="40000"/>
                      <a:lumOff val="60000"/>
                    </a:schemeClr>
                  </a:gs>
                  <a:gs pos="93289">
                    <a:schemeClr val="accent6">
                      <a:lumMod val="60000"/>
                      <a:lumOff val="40000"/>
                    </a:schemeClr>
                  </a:gs>
                  <a:gs pos="23000">
                    <a:schemeClr val="accent6">
                      <a:lumMod val="75000"/>
                    </a:schemeClr>
                  </a:gs>
                </a:gsLst>
                <a:path path="rect">
                  <a:fillToRect l="50000" t="50000" r="50000" b="5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Flowchart: Off-page Connector 3"/>
              <p:cNvSpPr/>
              <p:nvPr/>
            </p:nvSpPr>
            <p:spPr>
              <a:xfrm>
                <a:off x="6204453" y="2804347"/>
                <a:ext cx="1005840" cy="182880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8000 h 10000"/>
                  <a:gd name="connsiteX3" fmla="*/ 5000 w 10000"/>
                  <a:gd name="connsiteY3" fmla="*/ 10000 h 10000"/>
                  <a:gd name="connsiteX4" fmla="*/ 0 w 10000"/>
                  <a:gd name="connsiteY4" fmla="*/ 8000 h 10000"/>
                  <a:gd name="connsiteX5" fmla="*/ 0 w 10000"/>
                  <a:gd name="connsiteY5" fmla="*/ 0 h 10000"/>
                  <a:gd name="connsiteX0" fmla="*/ 0 w 10000"/>
                  <a:gd name="connsiteY0" fmla="*/ 42 h 10042"/>
                  <a:gd name="connsiteX1" fmla="*/ 4852 w 10000"/>
                  <a:gd name="connsiteY1" fmla="*/ 0 h 10042"/>
                  <a:gd name="connsiteX2" fmla="*/ 10000 w 10000"/>
                  <a:gd name="connsiteY2" fmla="*/ 42 h 10042"/>
                  <a:gd name="connsiteX3" fmla="*/ 10000 w 10000"/>
                  <a:gd name="connsiteY3" fmla="*/ 8042 h 10042"/>
                  <a:gd name="connsiteX4" fmla="*/ 5000 w 10000"/>
                  <a:gd name="connsiteY4" fmla="*/ 10042 h 10042"/>
                  <a:gd name="connsiteX5" fmla="*/ 0 w 10000"/>
                  <a:gd name="connsiteY5" fmla="*/ 8042 h 10042"/>
                  <a:gd name="connsiteX6" fmla="*/ 0 w 10000"/>
                  <a:gd name="connsiteY6" fmla="*/ 42 h 10042"/>
                  <a:gd name="connsiteX0" fmla="*/ 0 w 10000"/>
                  <a:gd name="connsiteY0" fmla="*/ 2709 h 12709"/>
                  <a:gd name="connsiteX1" fmla="*/ 4599 w 10000"/>
                  <a:gd name="connsiteY1" fmla="*/ 0 h 12709"/>
                  <a:gd name="connsiteX2" fmla="*/ 10000 w 10000"/>
                  <a:gd name="connsiteY2" fmla="*/ 2709 h 12709"/>
                  <a:gd name="connsiteX3" fmla="*/ 10000 w 10000"/>
                  <a:gd name="connsiteY3" fmla="*/ 10709 h 12709"/>
                  <a:gd name="connsiteX4" fmla="*/ 5000 w 10000"/>
                  <a:gd name="connsiteY4" fmla="*/ 12709 h 12709"/>
                  <a:gd name="connsiteX5" fmla="*/ 0 w 10000"/>
                  <a:gd name="connsiteY5" fmla="*/ 10709 h 12709"/>
                  <a:gd name="connsiteX6" fmla="*/ 0 w 10000"/>
                  <a:gd name="connsiteY6" fmla="*/ 2709 h 12709"/>
                  <a:gd name="connsiteX0" fmla="*/ 0 w 10000"/>
                  <a:gd name="connsiteY0" fmla="*/ 3217 h 13217"/>
                  <a:gd name="connsiteX1" fmla="*/ 4515 w 10000"/>
                  <a:gd name="connsiteY1" fmla="*/ 0 h 13217"/>
                  <a:gd name="connsiteX2" fmla="*/ 10000 w 10000"/>
                  <a:gd name="connsiteY2" fmla="*/ 3217 h 13217"/>
                  <a:gd name="connsiteX3" fmla="*/ 10000 w 10000"/>
                  <a:gd name="connsiteY3" fmla="*/ 11217 h 13217"/>
                  <a:gd name="connsiteX4" fmla="*/ 5000 w 10000"/>
                  <a:gd name="connsiteY4" fmla="*/ 13217 h 13217"/>
                  <a:gd name="connsiteX5" fmla="*/ 0 w 10000"/>
                  <a:gd name="connsiteY5" fmla="*/ 11217 h 13217"/>
                  <a:gd name="connsiteX6" fmla="*/ 0 w 10000"/>
                  <a:gd name="connsiteY6" fmla="*/ 3217 h 13217"/>
                  <a:gd name="connsiteX0" fmla="*/ 0 w 10000"/>
                  <a:gd name="connsiteY0" fmla="*/ 3217 h 13852"/>
                  <a:gd name="connsiteX1" fmla="*/ 4515 w 10000"/>
                  <a:gd name="connsiteY1" fmla="*/ 0 h 13852"/>
                  <a:gd name="connsiteX2" fmla="*/ 10000 w 10000"/>
                  <a:gd name="connsiteY2" fmla="*/ 3217 h 13852"/>
                  <a:gd name="connsiteX3" fmla="*/ 10000 w 10000"/>
                  <a:gd name="connsiteY3" fmla="*/ 11217 h 13852"/>
                  <a:gd name="connsiteX4" fmla="*/ 5506 w 10000"/>
                  <a:gd name="connsiteY4" fmla="*/ 13852 h 13852"/>
                  <a:gd name="connsiteX5" fmla="*/ 0 w 10000"/>
                  <a:gd name="connsiteY5" fmla="*/ 11217 h 13852"/>
                  <a:gd name="connsiteX6" fmla="*/ 0 w 10000"/>
                  <a:gd name="connsiteY6" fmla="*/ 3217 h 13852"/>
                  <a:gd name="connsiteX0" fmla="*/ 634 w 10634"/>
                  <a:gd name="connsiteY0" fmla="*/ 3217 h 13852"/>
                  <a:gd name="connsiteX1" fmla="*/ 5149 w 10634"/>
                  <a:gd name="connsiteY1" fmla="*/ 0 h 13852"/>
                  <a:gd name="connsiteX2" fmla="*/ 10634 w 10634"/>
                  <a:gd name="connsiteY2" fmla="*/ 3217 h 13852"/>
                  <a:gd name="connsiteX3" fmla="*/ 10634 w 10634"/>
                  <a:gd name="connsiteY3" fmla="*/ 11217 h 13852"/>
                  <a:gd name="connsiteX4" fmla="*/ 6140 w 10634"/>
                  <a:gd name="connsiteY4" fmla="*/ 13852 h 13852"/>
                  <a:gd name="connsiteX5" fmla="*/ 634 w 10634"/>
                  <a:gd name="connsiteY5" fmla="*/ 11217 h 13852"/>
                  <a:gd name="connsiteX6" fmla="*/ 0 w 10634"/>
                  <a:gd name="connsiteY6" fmla="*/ 7238 h 13852"/>
                  <a:gd name="connsiteX7" fmla="*/ 634 w 10634"/>
                  <a:gd name="connsiteY7" fmla="*/ 3217 h 13852"/>
                  <a:gd name="connsiteX0" fmla="*/ 634 w 11394"/>
                  <a:gd name="connsiteY0" fmla="*/ 3217 h 13852"/>
                  <a:gd name="connsiteX1" fmla="*/ 5149 w 11394"/>
                  <a:gd name="connsiteY1" fmla="*/ 0 h 13852"/>
                  <a:gd name="connsiteX2" fmla="*/ 10634 w 11394"/>
                  <a:gd name="connsiteY2" fmla="*/ 3217 h 13852"/>
                  <a:gd name="connsiteX3" fmla="*/ 11394 w 11394"/>
                  <a:gd name="connsiteY3" fmla="*/ 7492 h 13852"/>
                  <a:gd name="connsiteX4" fmla="*/ 10634 w 11394"/>
                  <a:gd name="connsiteY4" fmla="*/ 11217 h 13852"/>
                  <a:gd name="connsiteX5" fmla="*/ 6140 w 11394"/>
                  <a:gd name="connsiteY5" fmla="*/ 13852 h 13852"/>
                  <a:gd name="connsiteX6" fmla="*/ 634 w 11394"/>
                  <a:gd name="connsiteY6" fmla="*/ 11217 h 13852"/>
                  <a:gd name="connsiteX7" fmla="*/ 0 w 11394"/>
                  <a:gd name="connsiteY7" fmla="*/ 7238 h 13852"/>
                  <a:gd name="connsiteX8" fmla="*/ 634 w 11394"/>
                  <a:gd name="connsiteY8" fmla="*/ 3217 h 13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394" h="13852">
                    <a:moveTo>
                      <a:pt x="634" y="3217"/>
                    </a:moveTo>
                    <a:lnTo>
                      <a:pt x="5149" y="0"/>
                    </a:lnTo>
                    <a:lnTo>
                      <a:pt x="10634" y="3217"/>
                    </a:lnTo>
                    <a:cubicBezTo>
                      <a:pt x="10606" y="4579"/>
                      <a:pt x="11422" y="6130"/>
                      <a:pt x="11394" y="7492"/>
                    </a:cubicBezTo>
                    <a:lnTo>
                      <a:pt x="10634" y="11217"/>
                    </a:lnTo>
                    <a:lnTo>
                      <a:pt x="6140" y="13852"/>
                    </a:lnTo>
                    <a:lnTo>
                      <a:pt x="634" y="11217"/>
                    </a:lnTo>
                    <a:cubicBezTo>
                      <a:pt x="648" y="9891"/>
                      <a:pt x="-14" y="8564"/>
                      <a:pt x="0" y="7238"/>
                    </a:cubicBezTo>
                    <a:lnTo>
                      <a:pt x="634" y="3217"/>
                    </a:lnTo>
                    <a:close/>
                  </a:path>
                </a:pathLst>
              </a:custGeom>
              <a:gradFill flip="none" rotWithShape="1">
                <a:gsLst>
                  <a:gs pos="1000">
                    <a:schemeClr val="bg1"/>
                  </a:gs>
                  <a:gs pos="40000">
                    <a:srgbClr val="D7E9CB"/>
                  </a:gs>
                  <a:gs pos="90000">
                    <a:schemeClr val="accent6">
                      <a:lumMod val="60000"/>
                      <a:lumOff val="40000"/>
                    </a:schemeClr>
                  </a:gs>
                  <a:gs pos="71000">
                    <a:schemeClr val="accent6">
                      <a:lumMod val="40000"/>
                      <a:lumOff val="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 rot="1762600">
                <a:off x="6718084" y="3580475"/>
                <a:ext cx="98553" cy="194472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4" name="Group 63"/>
              <p:cNvGrpSpPr/>
              <p:nvPr/>
            </p:nvGrpSpPr>
            <p:grpSpPr>
              <a:xfrm>
                <a:off x="6432300" y="3186124"/>
                <a:ext cx="550145" cy="1081075"/>
                <a:chOff x="8486292" y="2075567"/>
                <a:chExt cx="968178" cy="1447794"/>
              </a:xfrm>
            </p:grpSpPr>
            <p:sp>
              <p:nvSpPr>
                <p:cNvPr id="65" name="Freeform 64"/>
                <p:cNvSpPr/>
                <p:nvPr/>
              </p:nvSpPr>
              <p:spPr>
                <a:xfrm>
                  <a:off x="8946573" y="2192482"/>
                  <a:ext cx="507897" cy="1195619"/>
                </a:xfrm>
                <a:custGeom>
                  <a:avLst/>
                  <a:gdLst>
                    <a:gd name="connsiteX0" fmla="*/ 0 w 507897"/>
                    <a:gd name="connsiteY0" fmla="*/ 0 h 1195619"/>
                    <a:gd name="connsiteX1" fmla="*/ 51954 w 507897"/>
                    <a:gd name="connsiteY1" fmla="*/ 20782 h 1195619"/>
                    <a:gd name="connsiteX2" fmla="*/ 218209 w 507897"/>
                    <a:gd name="connsiteY2" fmla="*/ 31173 h 1195619"/>
                    <a:gd name="connsiteX3" fmla="*/ 207818 w 507897"/>
                    <a:gd name="connsiteY3" fmla="*/ 155863 h 1195619"/>
                    <a:gd name="connsiteX4" fmla="*/ 166254 w 507897"/>
                    <a:gd name="connsiteY4" fmla="*/ 197427 h 1195619"/>
                    <a:gd name="connsiteX5" fmla="*/ 207818 w 507897"/>
                    <a:gd name="connsiteY5" fmla="*/ 176645 h 1195619"/>
                    <a:gd name="connsiteX6" fmla="*/ 238991 w 507897"/>
                    <a:gd name="connsiteY6" fmla="*/ 166254 h 1195619"/>
                    <a:gd name="connsiteX7" fmla="*/ 280554 w 507897"/>
                    <a:gd name="connsiteY7" fmla="*/ 135082 h 1195619"/>
                    <a:gd name="connsiteX8" fmla="*/ 374072 w 507897"/>
                    <a:gd name="connsiteY8" fmla="*/ 145473 h 1195619"/>
                    <a:gd name="connsiteX9" fmla="*/ 342900 w 507897"/>
                    <a:gd name="connsiteY9" fmla="*/ 322118 h 1195619"/>
                    <a:gd name="connsiteX10" fmla="*/ 311727 w 507897"/>
                    <a:gd name="connsiteY10" fmla="*/ 342900 h 1195619"/>
                    <a:gd name="connsiteX11" fmla="*/ 488372 w 507897"/>
                    <a:gd name="connsiteY11" fmla="*/ 363682 h 1195619"/>
                    <a:gd name="connsiteX12" fmla="*/ 477982 w 507897"/>
                    <a:gd name="connsiteY12" fmla="*/ 415636 h 1195619"/>
                    <a:gd name="connsiteX13" fmla="*/ 394854 w 507897"/>
                    <a:gd name="connsiteY13" fmla="*/ 540327 h 1195619"/>
                    <a:gd name="connsiteX14" fmla="*/ 363682 w 507897"/>
                    <a:gd name="connsiteY14" fmla="*/ 561109 h 1195619"/>
                    <a:gd name="connsiteX15" fmla="*/ 384463 w 507897"/>
                    <a:gd name="connsiteY15" fmla="*/ 519545 h 1195619"/>
                    <a:gd name="connsiteX16" fmla="*/ 446809 w 507897"/>
                    <a:gd name="connsiteY16" fmla="*/ 498763 h 1195619"/>
                    <a:gd name="connsiteX17" fmla="*/ 446809 w 507897"/>
                    <a:gd name="connsiteY17" fmla="*/ 623454 h 1195619"/>
                    <a:gd name="connsiteX18" fmla="*/ 426027 w 507897"/>
                    <a:gd name="connsiteY18" fmla="*/ 654627 h 1195619"/>
                    <a:gd name="connsiteX19" fmla="*/ 394854 w 507897"/>
                    <a:gd name="connsiteY19" fmla="*/ 675409 h 1195619"/>
                    <a:gd name="connsiteX20" fmla="*/ 446809 w 507897"/>
                    <a:gd name="connsiteY20" fmla="*/ 665018 h 1195619"/>
                    <a:gd name="connsiteX21" fmla="*/ 436418 w 507897"/>
                    <a:gd name="connsiteY21" fmla="*/ 737754 h 1195619"/>
                    <a:gd name="connsiteX22" fmla="*/ 353291 w 507897"/>
                    <a:gd name="connsiteY22" fmla="*/ 800100 h 1195619"/>
                    <a:gd name="connsiteX23" fmla="*/ 363682 w 507897"/>
                    <a:gd name="connsiteY23" fmla="*/ 768927 h 1195619"/>
                    <a:gd name="connsiteX24" fmla="*/ 394854 w 507897"/>
                    <a:gd name="connsiteY24" fmla="*/ 748145 h 1195619"/>
                    <a:gd name="connsiteX25" fmla="*/ 446809 w 507897"/>
                    <a:gd name="connsiteY25" fmla="*/ 716973 h 1195619"/>
                    <a:gd name="connsiteX26" fmla="*/ 498763 w 507897"/>
                    <a:gd name="connsiteY26" fmla="*/ 737754 h 1195619"/>
                    <a:gd name="connsiteX27" fmla="*/ 457200 w 507897"/>
                    <a:gd name="connsiteY27" fmla="*/ 831273 h 1195619"/>
                    <a:gd name="connsiteX28" fmla="*/ 446809 w 507897"/>
                    <a:gd name="connsiteY28" fmla="*/ 883227 h 1195619"/>
                    <a:gd name="connsiteX29" fmla="*/ 415636 w 507897"/>
                    <a:gd name="connsiteY29" fmla="*/ 914400 h 1195619"/>
                    <a:gd name="connsiteX30" fmla="*/ 363682 w 507897"/>
                    <a:gd name="connsiteY30" fmla="*/ 976745 h 1195619"/>
                    <a:gd name="connsiteX31" fmla="*/ 332509 w 507897"/>
                    <a:gd name="connsiteY31" fmla="*/ 1101436 h 1195619"/>
                    <a:gd name="connsiteX32" fmla="*/ 342900 w 507897"/>
                    <a:gd name="connsiteY32" fmla="*/ 1070263 h 1195619"/>
                    <a:gd name="connsiteX33" fmla="*/ 342900 w 507897"/>
                    <a:gd name="connsiteY33" fmla="*/ 1143000 h 1195619"/>
                    <a:gd name="connsiteX34" fmla="*/ 311727 w 507897"/>
                    <a:gd name="connsiteY34" fmla="*/ 1153391 h 1195619"/>
                    <a:gd name="connsiteX35" fmla="*/ 301336 w 507897"/>
                    <a:gd name="connsiteY35" fmla="*/ 1194954 h 11956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507897" h="1195619">
                      <a:moveTo>
                        <a:pt x="0" y="0"/>
                      </a:moveTo>
                      <a:cubicBezTo>
                        <a:pt x="17318" y="6927"/>
                        <a:pt x="33489" y="18144"/>
                        <a:pt x="51954" y="20782"/>
                      </a:cubicBezTo>
                      <a:cubicBezTo>
                        <a:pt x="106922" y="28635"/>
                        <a:pt x="176248" y="-5193"/>
                        <a:pt x="218209" y="31173"/>
                      </a:cubicBezTo>
                      <a:cubicBezTo>
                        <a:pt x="249727" y="58488"/>
                        <a:pt x="220258" y="116054"/>
                        <a:pt x="207818" y="155863"/>
                      </a:cubicBezTo>
                      <a:cubicBezTo>
                        <a:pt x="201974" y="174565"/>
                        <a:pt x="166254" y="177834"/>
                        <a:pt x="166254" y="197427"/>
                      </a:cubicBezTo>
                      <a:cubicBezTo>
                        <a:pt x="166254" y="212917"/>
                        <a:pt x="193580" y="182747"/>
                        <a:pt x="207818" y="176645"/>
                      </a:cubicBezTo>
                      <a:cubicBezTo>
                        <a:pt x="217885" y="172330"/>
                        <a:pt x="228600" y="169718"/>
                        <a:pt x="238991" y="166254"/>
                      </a:cubicBezTo>
                      <a:cubicBezTo>
                        <a:pt x="252845" y="155863"/>
                        <a:pt x="263437" y="137715"/>
                        <a:pt x="280554" y="135082"/>
                      </a:cubicBezTo>
                      <a:cubicBezTo>
                        <a:pt x="311554" y="130313"/>
                        <a:pt x="359312" y="117799"/>
                        <a:pt x="374072" y="145473"/>
                      </a:cubicBezTo>
                      <a:cubicBezTo>
                        <a:pt x="392755" y="180503"/>
                        <a:pt x="382951" y="282067"/>
                        <a:pt x="342900" y="322118"/>
                      </a:cubicBezTo>
                      <a:cubicBezTo>
                        <a:pt x="334069" y="330949"/>
                        <a:pt x="322118" y="335973"/>
                        <a:pt x="311727" y="342900"/>
                      </a:cubicBezTo>
                      <a:cubicBezTo>
                        <a:pt x="370609" y="349827"/>
                        <a:pt x="434055" y="339919"/>
                        <a:pt x="488372" y="363682"/>
                      </a:cubicBezTo>
                      <a:cubicBezTo>
                        <a:pt x="504552" y="370761"/>
                        <a:pt x="482265" y="398502"/>
                        <a:pt x="477982" y="415636"/>
                      </a:cubicBezTo>
                      <a:cubicBezTo>
                        <a:pt x="466060" y="463327"/>
                        <a:pt x="434810" y="513689"/>
                        <a:pt x="394854" y="540327"/>
                      </a:cubicBezTo>
                      <a:lnTo>
                        <a:pt x="363682" y="561109"/>
                      </a:lnTo>
                      <a:cubicBezTo>
                        <a:pt x="370609" y="547254"/>
                        <a:pt x="372071" y="528839"/>
                        <a:pt x="384463" y="519545"/>
                      </a:cubicBezTo>
                      <a:cubicBezTo>
                        <a:pt x="401988" y="506401"/>
                        <a:pt x="446809" y="498763"/>
                        <a:pt x="446809" y="498763"/>
                      </a:cubicBezTo>
                      <a:cubicBezTo>
                        <a:pt x="464225" y="551010"/>
                        <a:pt x="466696" y="543908"/>
                        <a:pt x="446809" y="623454"/>
                      </a:cubicBezTo>
                      <a:cubicBezTo>
                        <a:pt x="443780" y="635570"/>
                        <a:pt x="434858" y="645796"/>
                        <a:pt x="426027" y="654627"/>
                      </a:cubicBezTo>
                      <a:cubicBezTo>
                        <a:pt x="417196" y="663458"/>
                        <a:pt x="383684" y="669824"/>
                        <a:pt x="394854" y="675409"/>
                      </a:cubicBezTo>
                      <a:cubicBezTo>
                        <a:pt x="410651" y="683307"/>
                        <a:pt x="429491" y="668482"/>
                        <a:pt x="446809" y="665018"/>
                      </a:cubicBezTo>
                      <a:cubicBezTo>
                        <a:pt x="443345" y="689263"/>
                        <a:pt x="448146" y="716253"/>
                        <a:pt x="436418" y="737754"/>
                      </a:cubicBezTo>
                      <a:cubicBezTo>
                        <a:pt x="429367" y="750681"/>
                        <a:pt x="372141" y="787533"/>
                        <a:pt x="353291" y="800100"/>
                      </a:cubicBezTo>
                      <a:cubicBezTo>
                        <a:pt x="356755" y="789709"/>
                        <a:pt x="356840" y="777480"/>
                        <a:pt x="363682" y="768927"/>
                      </a:cubicBezTo>
                      <a:cubicBezTo>
                        <a:pt x="371483" y="759175"/>
                        <a:pt x="384264" y="754764"/>
                        <a:pt x="394854" y="748145"/>
                      </a:cubicBezTo>
                      <a:cubicBezTo>
                        <a:pt x="411980" y="737441"/>
                        <a:pt x="429491" y="727364"/>
                        <a:pt x="446809" y="716973"/>
                      </a:cubicBezTo>
                      <a:cubicBezTo>
                        <a:pt x="464127" y="723900"/>
                        <a:pt x="491188" y="720710"/>
                        <a:pt x="498763" y="737754"/>
                      </a:cubicBezTo>
                      <a:cubicBezTo>
                        <a:pt x="525161" y="797150"/>
                        <a:pt x="489091" y="810011"/>
                        <a:pt x="457200" y="831273"/>
                      </a:cubicBezTo>
                      <a:cubicBezTo>
                        <a:pt x="453736" y="848591"/>
                        <a:pt x="454707" y="867431"/>
                        <a:pt x="446809" y="883227"/>
                      </a:cubicBezTo>
                      <a:cubicBezTo>
                        <a:pt x="440237" y="896371"/>
                        <a:pt x="425044" y="903111"/>
                        <a:pt x="415636" y="914400"/>
                      </a:cubicBezTo>
                      <a:cubicBezTo>
                        <a:pt x="343303" y="1001199"/>
                        <a:pt x="454751" y="885676"/>
                        <a:pt x="363682" y="976745"/>
                      </a:cubicBezTo>
                      <a:cubicBezTo>
                        <a:pt x="347164" y="1026298"/>
                        <a:pt x="344088" y="1031963"/>
                        <a:pt x="332509" y="1101436"/>
                      </a:cubicBezTo>
                      <a:cubicBezTo>
                        <a:pt x="330708" y="1112240"/>
                        <a:pt x="339436" y="1080654"/>
                        <a:pt x="342900" y="1070263"/>
                      </a:cubicBezTo>
                      <a:cubicBezTo>
                        <a:pt x="351332" y="1095559"/>
                        <a:pt x="364390" y="1116137"/>
                        <a:pt x="342900" y="1143000"/>
                      </a:cubicBezTo>
                      <a:cubicBezTo>
                        <a:pt x="336058" y="1151553"/>
                        <a:pt x="322118" y="1149927"/>
                        <a:pt x="311727" y="1153391"/>
                      </a:cubicBezTo>
                      <a:cubicBezTo>
                        <a:pt x="337156" y="1204248"/>
                        <a:pt x="347999" y="1194954"/>
                        <a:pt x="301336" y="1194954"/>
                      </a:cubicBezTo>
                    </a:path>
                  </a:pathLst>
                </a:custGeom>
                <a:noFill/>
                <a:ln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Freeform 65"/>
                <p:cNvSpPr/>
                <p:nvPr/>
              </p:nvSpPr>
              <p:spPr>
                <a:xfrm>
                  <a:off x="8486292" y="2243960"/>
                  <a:ext cx="697535" cy="1279401"/>
                </a:xfrm>
                <a:custGeom>
                  <a:avLst/>
                  <a:gdLst>
                    <a:gd name="connsiteX0" fmla="*/ 208946 w 697535"/>
                    <a:gd name="connsiteY0" fmla="*/ 0 h 1279401"/>
                    <a:gd name="connsiteX1" fmla="*/ 94646 w 697535"/>
                    <a:gd name="connsiteY1" fmla="*/ 197427 h 1279401"/>
                    <a:gd name="connsiteX2" fmla="*/ 53082 w 697535"/>
                    <a:gd name="connsiteY2" fmla="*/ 270163 h 1279401"/>
                    <a:gd name="connsiteX3" fmla="*/ 84255 w 697535"/>
                    <a:gd name="connsiteY3" fmla="*/ 280554 h 1279401"/>
                    <a:gd name="connsiteX4" fmla="*/ 94646 w 697535"/>
                    <a:gd name="connsiteY4" fmla="*/ 311727 h 1279401"/>
                    <a:gd name="connsiteX5" fmla="*/ 53082 w 697535"/>
                    <a:gd name="connsiteY5" fmla="*/ 394854 h 1279401"/>
                    <a:gd name="connsiteX6" fmla="*/ 84255 w 697535"/>
                    <a:gd name="connsiteY6" fmla="*/ 405245 h 1279401"/>
                    <a:gd name="connsiteX7" fmla="*/ 63473 w 697535"/>
                    <a:gd name="connsiteY7" fmla="*/ 467591 h 1279401"/>
                    <a:gd name="connsiteX8" fmla="*/ 53082 w 697535"/>
                    <a:gd name="connsiteY8" fmla="*/ 509154 h 1279401"/>
                    <a:gd name="connsiteX9" fmla="*/ 42691 w 697535"/>
                    <a:gd name="connsiteY9" fmla="*/ 550718 h 1279401"/>
                    <a:gd name="connsiteX10" fmla="*/ 105037 w 697535"/>
                    <a:gd name="connsiteY10" fmla="*/ 561109 h 1279401"/>
                    <a:gd name="connsiteX11" fmla="*/ 63473 w 697535"/>
                    <a:gd name="connsiteY11" fmla="*/ 633845 h 1279401"/>
                    <a:gd name="connsiteX12" fmla="*/ 73864 w 697535"/>
                    <a:gd name="connsiteY12" fmla="*/ 675409 h 1279401"/>
                    <a:gd name="connsiteX13" fmla="*/ 94646 w 697535"/>
                    <a:gd name="connsiteY13" fmla="*/ 675409 h 1279401"/>
                    <a:gd name="connsiteX14" fmla="*/ 84255 w 697535"/>
                    <a:gd name="connsiteY14" fmla="*/ 706582 h 1279401"/>
                    <a:gd name="connsiteX15" fmla="*/ 105037 w 697535"/>
                    <a:gd name="connsiteY15" fmla="*/ 737754 h 1279401"/>
                    <a:gd name="connsiteX16" fmla="*/ 84255 w 697535"/>
                    <a:gd name="connsiteY16" fmla="*/ 800100 h 1279401"/>
                    <a:gd name="connsiteX17" fmla="*/ 73864 w 697535"/>
                    <a:gd name="connsiteY17" fmla="*/ 862445 h 1279401"/>
                    <a:gd name="connsiteX18" fmla="*/ 84255 w 697535"/>
                    <a:gd name="connsiteY18" fmla="*/ 893618 h 1279401"/>
                    <a:gd name="connsiteX19" fmla="*/ 146600 w 697535"/>
                    <a:gd name="connsiteY19" fmla="*/ 955963 h 1279401"/>
                    <a:gd name="connsiteX20" fmla="*/ 11518 w 697535"/>
                    <a:gd name="connsiteY20" fmla="*/ 966354 h 1279401"/>
                    <a:gd name="connsiteX21" fmla="*/ 1127 w 697535"/>
                    <a:gd name="connsiteY21" fmla="*/ 997527 h 1279401"/>
                    <a:gd name="connsiteX22" fmla="*/ 32300 w 697535"/>
                    <a:gd name="connsiteY22" fmla="*/ 1039091 h 1279401"/>
                    <a:gd name="connsiteX23" fmla="*/ 125818 w 697535"/>
                    <a:gd name="connsiteY23" fmla="*/ 1049482 h 1279401"/>
                    <a:gd name="connsiteX24" fmla="*/ 208946 w 697535"/>
                    <a:gd name="connsiteY24" fmla="*/ 1091045 h 1279401"/>
                    <a:gd name="connsiteX25" fmla="*/ 240118 w 697535"/>
                    <a:gd name="connsiteY25" fmla="*/ 1111827 h 1279401"/>
                    <a:gd name="connsiteX26" fmla="*/ 312855 w 697535"/>
                    <a:gd name="connsiteY26" fmla="*/ 1122218 h 1279401"/>
                    <a:gd name="connsiteX27" fmla="*/ 354418 w 697535"/>
                    <a:gd name="connsiteY27" fmla="*/ 1143000 h 1279401"/>
                    <a:gd name="connsiteX28" fmla="*/ 458327 w 697535"/>
                    <a:gd name="connsiteY28" fmla="*/ 1153391 h 1279401"/>
                    <a:gd name="connsiteX29" fmla="*/ 468718 w 697535"/>
                    <a:gd name="connsiteY29" fmla="*/ 1194954 h 1279401"/>
                    <a:gd name="connsiteX30" fmla="*/ 499891 w 697535"/>
                    <a:gd name="connsiteY30" fmla="*/ 1205345 h 1279401"/>
                    <a:gd name="connsiteX31" fmla="*/ 489500 w 697535"/>
                    <a:gd name="connsiteY31" fmla="*/ 1267691 h 1279401"/>
                    <a:gd name="connsiteX32" fmla="*/ 520673 w 697535"/>
                    <a:gd name="connsiteY32" fmla="*/ 1278082 h 1279401"/>
                    <a:gd name="connsiteX33" fmla="*/ 551846 w 697535"/>
                    <a:gd name="connsiteY33" fmla="*/ 1246909 h 1279401"/>
                    <a:gd name="connsiteX34" fmla="*/ 624582 w 697535"/>
                    <a:gd name="connsiteY34" fmla="*/ 1205345 h 1279401"/>
                    <a:gd name="connsiteX35" fmla="*/ 676537 w 697535"/>
                    <a:gd name="connsiteY35" fmla="*/ 1132609 h 1279401"/>
                    <a:gd name="connsiteX36" fmla="*/ 697318 w 697535"/>
                    <a:gd name="connsiteY36" fmla="*/ 1080654 h 12794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697535" h="1279401">
                      <a:moveTo>
                        <a:pt x="208946" y="0"/>
                      </a:moveTo>
                      <a:cubicBezTo>
                        <a:pt x="170846" y="65809"/>
                        <a:pt x="131059" y="130670"/>
                        <a:pt x="94646" y="197427"/>
                      </a:cubicBezTo>
                      <a:cubicBezTo>
                        <a:pt x="41757" y="294391"/>
                        <a:pt x="149363" y="141792"/>
                        <a:pt x="53082" y="270163"/>
                      </a:cubicBezTo>
                      <a:cubicBezTo>
                        <a:pt x="63473" y="273627"/>
                        <a:pt x="76510" y="272809"/>
                        <a:pt x="84255" y="280554"/>
                      </a:cubicBezTo>
                      <a:cubicBezTo>
                        <a:pt x="92000" y="288299"/>
                        <a:pt x="96005" y="300859"/>
                        <a:pt x="94646" y="311727"/>
                      </a:cubicBezTo>
                      <a:cubicBezTo>
                        <a:pt x="90735" y="343014"/>
                        <a:pt x="69810" y="369763"/>
                        <a:pt x="53082" y="394854"/>
                      </a:cubicBezTo>
                      <a:cubicBezTo>
                        <a:pt x="63473" y="398318"/>
                        <a:pt x="82706" y="394402"/>
                        <a:pt x="84255" y="405245"/>
                      </a:cubicBezTo>
                      <a:cubicBezTo>
                        <a:pt x="87353" y="426931"/>
                        <a:pt x="63473" y="467591"/>
                        <a:pt x="63473" y="467591"/>
                      </a:cubicBezTo>
                      <a:cubicBezTo>
                        <a:pt x="123012" y="487437"/>
                        <a:pt x="84536" y="465119"/>
                        <a:pt x="53082" y="509154"/>
                      </a:cubicBezTo>
                      <a:cubicBezTo>
                        <a:pt x="44781" y="520775"/>
                        <a:pt x="46155" y="536863"/>
                        <a:pt x="42691" y="550718"/>
                      </a:cubicBezTo>
                      <a:cubicBezTo>
                        <a:pt x="63473" y="554182"/>
                        <a:pt x="90139" y="546211"/>
                        <a:pt x="105037" y="561109"/>
                      </a:cubicBezTo>
                      <a:cubicBezTo>
                        <a:pt x="125969" y="582041"/>
                        <a:pt x="68844" y="628474"/>
                        <a:pt x="63473" y="633845"/>
                      </a:cubicBezTo>
                      <a:cubicBezTo>
                        <a:pt x="66937" y="647700"/>
                        <a:pt x="61091" y="669022"/>
                        <a:pt x="73864" y="675409"/>
                      </a:cubicBezTo>
                      <a:cubicBezTo>
                        <a:pt x="83895" y="680425"/>
                        <a:pt x="175232" y="648546"/>
                        <a:pt x="94646" y="675409"/>
                      </a:cubicBezTo>
                      <a:cubicBezTo>
                        <a:pt x="91182" y="685800"/>
                        <a:pt x="82454" y="695778"/>
                        <a:pt x="84255" y="706582"/>
                      </a:cubicBezTo>
                      <a:cubicBezTo>
                        <a:pt x="86308" y="718900"/>
                        <a:pt x="105037" y="725266"/>
                        <a:pt x="105037" y="737754"/>
                      </a:cubicBezTo>
                      <a:cubicBezTo>
                        <a:pt x="105037" y="759660"/>
                        <a:pt x="84255" y="800100"/>
                        <a:pt x="84255" y="800100"/>
                      </a:cubicBezTo>
                      <a:cubicBezTo>
                        <a:pt x="110373" y="878451"/>
                        <a:pt x="87293" y="781873"/>
                        <a:pt x="73864" y="862445"/>
                      </a:cubicBezTo>
                      <a:cubicBezTo>
                        <a:pt x="72063" y="873249"/>
                        <a:pt x="80409" y="883362"/>
                        <a:pt x="84255" y="893618"/>
                      </a:cubicBezTo>
                      <a:cubicBezTo>
                        <a:pt x="108542" y="958381"/>
                        <a:pt x="88319" y="941392"/>
                        <a:pt x="146600" y="955963"/>
                      </a:cubicBezTo>
                      <a:cubicBezTo>
                        <a:pt x="101573" y="959427"/>
                        <a:pt x="54941" y="953947"/>
                        <a:pt x="11518" y="966354"/>
                      </a:cubicBezTo>
                      <a:cubicBezTo>
                        <a:pt x="986" y="969363"/>
                        <a:pt x="-1882" y="986995"/>
                        <a:pt x="1127" y="997527"/>
                      </a:cubicBezTo>
                      <a:cubicBezTo>
                        <a:pt x="5885" y="1014179"/>
                        <a:pt x="16314" y="1032430"/>
                        <a:pt x="32300" y="1039091"/>
                      </a:cubicBezTo>
                      <a:cubicBezTo>
                        <a:pt x="61252" y="1051154"/>
                        <a:pt x="94645" y="1046018"/>
                        <a:pt x="125818" y="1049482"/>
                      </a:cubicBezTo>
                      <a:cubicBezTo>
                        <a:pt x="218133" y="1118716"/>
                        <a:pt x="118152" y="1052133"/>
                        <a:pt x="208946" y="1091045"/>
                      </a:cubicBezTo>
                      <a:cubicBezTo>
                        <a:pt x="220424" y="1095964"/>
                        <a:pt x="228157" y="1108239"/>
                        <a:pt x="240118" y="1111827"/>
                      </a:cubicBezTo>
                      <a:cubicBezTo>
                        <a:pt x="263577" y="1118865"/>
                        <a:pt x="288609" y="1118754"/>
                        <a:pt x="312855" y="1122218"/>
                      </a:cubicBezTo>
                      <a:cubicBezTo>
                        <a:pt x="326709" y="1129145"/>
                        <a:pt x="339272" y="1139754"/>
                        <a:pt x="354418" y="1143000"/>
                      </a:cubicBezTo>
                      <a:cubicBezTo>
                        <a:pt x="388454" y="1150294"/>
                        <a:pt x="426638" y="1138987"/>
                        <a:pt x="458327" y="1153391"/>
                      </a:cubicBezTo>
                      <a:cubicBezTo>
                        <a:pt x="471328" y="1159300"/>
                        <a:pt x="459797" y="1183803"/>
                        <a:pt x="468718" y="1194954"/>
                      </a:cubicBezTo>
                      <a:cubicBezTo>
                        <a:pt x="475560" y="1203507"/>
                        <a:pt x="489500" y="1201881"/>
                        <a:pt x="499891" y="1205345"/>
                      </a:cubicBezTo>
                      <a:cubicBezTo>
                        <a:pt x="496427" y="1226127"/>
                        <a:pt x="483712" y="1247433"/>
                        <a:pt x="489500" y="1267691"/>
                      </a:cubicBezTo>
                      <a:cubicBezTo>
                        <a:pt x="492509" y="1278223"/>
                        <a:pt x="510282" y="1281546"/>
                        <a:pt x="520673" y="1278082"/>
                      </a:cubicBezTo>
                      <a:cubicBezTo>
                        <a:pt x="534614" y="1273435"/>
                        <a:pt x="540557" y="1256317"/>
                        <a:pt x="551846" y="1246909"/>
                      </a:cubicBezTo>
                      <a:cubicBezTo>
                        <a:pt x="610749" y="1197822"/>
                        <a:pt x="553438" y="1256162"/>
                        <a:pt x="624582" y="1205345"/>
                      </a:cubicBezTo>
                      <a:cubicBezTo>
                        <a:pt x="661349" y="1179083"/>
                        <a:pt x="654831" y="1170594"/>
                        <a:pt x="676537" y="1132609"/>
                      </a:cubicBezTo>
                      <a:cubicBezTo>
                        <a:pt x="701160" y="1089517"/>
                        <a:pt x="697318" y="1117338"/>
                        <a:pt x="697318" y="1080654"/>
                      </a:cubicBezTo>
                    </a:path>
                  </a:pathLst>
                </a:custGeom>
                <a:noFill/>
                <a:ln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Freeform 66"/>
                <p:cNvSpPr/>
                <p:nvPr/>
              </p:nvSpPr>
              <p:spPr>
                <a:xfrm>
                  <a:off x="8664412" y="2075567"/>
                  <a:ext cx="411470" cy="293560"/>
                </a:xfrm>
                <a:custGeom>
                  <a:avLst/>
                  <a:gdLst>
                    <a:gd name="connsiteX0" fmla="*/ 63952 w 411470"/>
                    <a:gd name="connsiteY0" fmla="*/ 148088 h 293560"/>
                    <a:gd name="connsiteX1" fmla="*/ 11997 w 411470"/>
                    <a:gd name="connsiteY1" fmla="*/ 168869 h 293560"/>
                    <a:gd name="connsiteX2" fmla="*/ 11997 w 411470"/>
                    <a:gd name="connsiteY2" fmla="*/ 106524 h 293560"/>
                    <a:gd name="connsiteX3" fmla="*/ 84733 w 411470"/>
                    <a:gd name="connsiteY3" fmla="*/ 96133 h 293560"/>
                    <a:gd name="connsiteX4" fmla="*/ 167861 w 411470"/>
                    <a:gd name="connsiteY4" fmla="*/ 116915 h 293560"/>
                    <a:gd name="connsiteX5" fmla="*/ 250988 w 411470"/>
                    <a:gd name="connsiteY5" fmla="*/ 85742 h 293560"/>
                    <a:gd name="connsiteX6" fmla="*/ 271770 w 411470"/>
                    <a:gd name="connsiteY6" fmla="*/ 2615 h 293560"/>
                    <a:gd name="connsiteX7" fmla="*/ 250988 w 411470"/>
                    <a:gd name="connsiteY7" fmla="*/ 33788 h 293560"/>
                    <a:gd name="connsiteX8" fmla="*/ 219815 w 411470"/>
                    <a:gd name="connsiteY8" fmla="*/ 44178 h 293560"/>
                    <a:gd name="connsiteX9" fmla="*/ 313333 w 411470"/>
                    <a:gd name="connsiteY9" fmla="*/ 75351 h 293560"/>
                    <a:gd name="connsiteX10" fmla="*/ 344506 w 411470"/>
                    <a:gd name="connsiteY10" fmla="*/ 85742 h 293560"/>
                    <a:gd name="connsiteX11" fmla="*/ 354897 w 411470"/>
                    <a:gd name="connsiteY11" fmla="*/ 127306 h 293560"/>
                    <a:gd name="connsiteX12" fmla="*/ 365288 w 411470"/>
                    <a:gd name="connsiteY12" fmla="*/ 158478 h 293560"/>
                    <a:gd name="connsiteX13" fmla="*/ 375679 w 411470"/>
                    <a:gd name="connsiteY13" fmla="*/ 210433 h 293560"/>
                    <a:gd name="connsiteX14" fmla="*/ 396461 w 411470"/>
                    <a:gd name="connsiteY14" fmla="*/ 262388 h 293560"/>
                    <a:gd name="connsiteX15" fmla="*/ 406852 w 411470"/>
                    <a:gd name="connsiteY15" fmla="*/ 293560 h 293560"/>
                    <a:gd name="connsiteX16" fmla="*/ 406852 w 411470"/>
                    <a:gd name="connsiteY16" fmla="*/ 262388 h 293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411470" h="293560">
                      <a:moveTo>
                        <a:pt x="63952" y="148088"/>
                      </a:moveTo>
                      <a:cubicBezTo>
                        <a:pt x="46634" y="155015"/>
                        <a:pt x="30396" y="171935"/>
                        <a:pt x="11997" y="168869"/>
                      </a:cubicBezTo>
                      <a:cubicBezTo>
                        <a:pt x="-14254" y="164494"/>
                        <a:pt x="10539" y="110899"/>
                        <a:pt x="11997" y="106524"/>
                      </a:cubicBezTo>
                      <a:cubicBezTo>
                        <a:pt x="89643" y="132406"/>
                        <a:pt x="-11568" y="106833"/>
                        <a:pt x="84733" y="96133"/>
                      </a:cubicBezTo>
                      <a:cubicBezTo>
                        <a:pt x="103542" y="94043"/>
                        <a:pt x="147150" y="110011"/>
                        <a:pt x="167861" y="116915"/>
                      </a:cubicBezTo>
                      <a:cubicBezTo>
                        <a:pt x="183197" y="113081"/>
                        <a:pt x="241399" y="101723"/>
                        <a:pt x="250988" y="85742"/>
                      </a:cubicBezTo>
                      <a:cubicBezTo>
                        <a:pt x="265683" y="61251"/>
                        <a:pt x="271770" y="31177"/>
                        <a:pt x="271770" y="2615"/>
                      </a:cubicBezTo>
                      <a:cubicBezTo>
                        <a:pt x="271770" y="-9873"/>
                        <a:pt x="260740" y="25987"/>
                        <a:pt x="250988" y="33788"/>
                      </a:cubicBezTo>
                      <a:cubicBezTo>
                        <a:pt x="242435" y="40630"/>
                        <a:pt x="230206" y="40715"/>
                        <a:pt x="219815" y="44178"/>
                      </a:cubicBezTo>
                      <a:lnTo>
                        <a:pt x="313333" y="75351"/>
                      </a:lnTo>
                      <a:lnTo>
                        <a:pt x="344506" y="85742"/>
                      </a:lnTo>
                      <a:cubicBezTo>
                        <a:pt x="347970" y="99597"/>
                        <a:pt x="350974" y="113574"/>
                        <a:pt x="354897" y="127306"/>
                      </a:cubicBezTo>
                      <a:cubicBezTo>
                        <a:pt x="357906" y="137837"/>
                        <a:pt x="362632" y="147852"/>
                        <a:pt x="365288" y="158478"/>
                      </a:cubicBezTo>
                      <a:cubicBezTo>
                        <a:pt x="369572" y="175612"/>
                        <a:pt x="370604" y="193517"/>
                        <a:pt x="375679" y="210433"/>
                      </a:cubicBezTo>
                      <a:cubicBezTo>
                        <a:pt x="381039" y="228299"/>
                        <a:pt x="389912" y="244923"/>
                        <a:pt x="396461" y="262388"/>
                      </a:cubicBezTo>
                      <a:cubicBezTo>
                        <a:pt x="400307" y="272643"/>
                        <a:pt x="395899" y="293560"/>
                        <a:pt x="406852" y="293560"/>
                      </a:cubicBezTo>
                      <a:cubicBezTo>
                        <a:pt x="417243" y="293560"/>
                        <a:pt x="406852" y="272779"/>
                        <a:pt x="406852" y="262388"/>
                      </a:cubicBezTo>
                    </a:path>
                  </a:pathLst>
                </a:custGeom>
                <a:noFill/>
                <a:ln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8" name="Group 67"/>
            <p:cNvGrpSpPr/>
            <p:nvPr/>
          </p:nvGrpSpPr>
          <p:grpSpPr>
            <a:xfrm flipH="1">
              <a:off x="8556570" y="2971031"/>
              <a:ext cx="797980" cy="1232321"/>
              <a:chOff x="6005978" y="2597737"/>
              <a:chExt cx="1402791" cy="2266883"/>
            </a:xfrm>
          </p:grpSpPr>
          <p:sp>
            <p:nvSpPr>
              <p:cNvPr id="69" name="Flowchart: Off-page Connector 3"/>
              <p:cNvSpPr/>
              <p:nvPr/>
            </p:nvSpPr>
            <p:spPr>
              <a:xfrm>
                <a:off x="6005978" y="2597737"/>
                <a:ext cx="1402791" cy="2266883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8000 h 10000"/>
                  <a:gd name="connsiteX3" fmla="*/ 5000 w 10000"/>
                  <a:gd name="connsiteY3" fmla="*/ 10000 h 10000"/>
                  <a:gd name="connsiteX4" fmla="*/ 0 w 10000"/>
                  <a:gd name="connsiteY4" fmla="*/ 8000 h 10000"/>
                  <a:gd name="connsiteX5" fmla="*/ 0 w 10000"/>
                  <a:gd name="connsiteY5" fmla="*/ 0 h 10000"/>
                  <a:gd name="connsiteX0" fmla="*/ 0 w 10000"/>
                  <a:gd name="connsiteY0" fmla="*/ 42 h 10042"/>
                  <a:gd name="connsiteX1" fmla="*/ 4852 w 10000"/>
                  <a:gd name="connsiteY1" fmla="*/ 0 h 10042"/>
                  <a:gd name="connsiteX2" fmla="*/ 10000 w 10000"/>
                  <a:gd name="connsiteY2" fmla="*/ 42 h 10042"/>
                  <a:gd name="connsiteX3" fmla="*/ 10000 w 10000"/>
                  <a:gd name="connsiteY3" fmla="*/ 8042 h 10042"/>
                  <a:gd name="connsiteX4" fmla="*/ 5000 w 10000"/>
                  <a:gd name="connsiteY4" fmla="*/ 10042 h 10042"/>
                  <a:gd name="connsiteX5" fmla="*/ 0 w 10000"/>
                  <a:gd name="connsiteY5" fmla="*/ 8042 h 10042"/>
                  <a:gd name="connsiteX6" fmla="*/ 0 w 10000"/>
                  <a:gd name="connsiteY6" fmla="*/ 42 h 10042"/>
                  <a:gd name="connsiteX0" fmla="*/ 0 w 10000"/>
                  <a:gd name="connsiteY0" fmla="*/ 2709 h 12709"/>
                  <a:gd name="connsiteX1" fmla="*/ 4599 w 10000"/>
                  <a:gd name="connsiteY1" fmla="*/ 0 h 12709"/>
                  <a:gd name="connsiteX2" fmla="*/ 10000 w 10000"/>
                  <a:gd name="connsiteY2" fmla="*/ 2709 h 12709"/>
                  <a:gd name="connsiteX3" fmla="*/ 10000 w 10000"/>
                  <a:gd name="connsiteY3" fmla="*/ 10709 h 12709"/>
                  <a:gd name="connsiteX4" fmla="*/ 5000 w 10000"/>
                  <a:gd name="connsiteY4" fmla="*/ 12709 h 12709"/>
                  <a:gd name="connsiteX5" fmla="*/ 0 w 10000"/>
                  <a:gd name="connsiteY5" fmla="*/ 10709 h 12709"/>
                  <a:gd name="connsiteX6" fmla="*/ 0 w 10000"/>
                  <a:gd name="connsiteY6" fmla="*/ 2709 h 12709"/>
                  <a:gd name="connsiteX0" fmla="*/ 0 w 10000"/>
                  <a:gd name="connsiteY0" fmla="*/ 3217 h 13217"/>
                  <a:gd name="connsiteX1" fmla="*/ 4515 w 10000"/>
                  <a:gd name="connsiteY1" fmla="*/ 0 h 13217"/>
                  <a:gd name="connsiteX2" fmla="*/ 10000 w 10000"/>
                  <a:gd name="connsiteY2" fmla="*/ 3217 h 13217"/>
                  <a:gd name="connsiteX3" fmla="*/ 10000 w 10000"/>
                  <a:gd name="connsiteY3" fmla="*/ 11217 h 13217"/>
                  <a:gd name="connsiteX4" fmla="*/ 5000 w 10000"/>
                  <a:gd name="connsiteY4" fmla="*/ 13217 h 13217"/>
                  <a:gd name="connsiteX5" fmla="*/ 0 w 10000"/>
                  <a:gd name="connsiteY5" fmla="*/ 11217 h 13217"/>
                  <a:gd name="connsiteX6" fmla="*/ 0 w 10000"/>
                  <a:gd name="connsiteY6" fmla="*/ 3217 h 13217"/>
                  <a:gd name="connsiteX0" fmla="*/ 0 w 10000"/>
                  <a:gd name="connsiteY0" fmla="*/ 3217 h 13852"/>
                  <a:gd name="connsiteX1" fmla="*/ 4515 w 10000"/>
                  <a:gd name="connsiteY1" fmla="*/ 0 h 13852"/>
                  <a:gd name="connsiteX2" fmla="*/ 10000 w 10000"/>
                  <a:gd name="connsiteY2" fmla="*/ 3217 h 13852"/>
                  <a:gd name="connsiteX3" fmla="*/ 10000 w 10000"/>
                  <a:gd name="connsiteY3" fmla="*/ 11217 h 13852"/>
                  <a:gd name="connsiteX4" fmla="*/ 5506 w 10000"/>
                  <a:gd name="connsiteY4" fmla="*/ 13852 h 13852"/>
                  <a:gd name="connsiteX5" fmla="*/ 0 w 10000"/>
                  <a:gd name="connsiteY5" fmla="*/ 11217 h 13852"/>
                  <a:gd name="connsiteX6" fmla="*/ 0 w 10000"/>
                  <a:gd name="connsiteY6" fmla="*/ 3217 h 13852"/>
                  <a:gd name="connsiteX0" fmla="*/ 634 w 10634"/>
                  <a:gd name="connsiteY0" fmla="*/ 3217 h 13852"/>
                  <a:gd name="connsiteX1" fmla="*/ 5149 w 10634"/>
                  <a:gd name="connsiteY1" fmla="*/ 0 h 13852"/>
                  <a:gd name="connsiteX2" fmla="*/ 10634 w 10634"/>
                  <a:gd name="connsiteY2" fmla="*/ 3217 h 13852"/>
                  <a:gd name="connsiteX3" fmla="*/ 10634 w 10634"/>
                  <a:gd name="connsiteY3" fmla="*/ 11217 h 13852"/>
                  <a:gd name="connsiteX4" fmla="*/ 6140 w 10634"/>
                  <a:gd name="connsiteY4" fmla="*/ 13852 h 13852"/>
                  <a:gd name="connsiteX5" fmla="*/ 634 w 10634"/>
                  <a:gd name="connsiteY5" fmla="*/ 11217 h 13852"/>
                  <a:gd name="connsiteX6" fmla="*/ 0 w 10634"/>
                  <a:gd name="connsiteY6" fmla="*/ 7238 h 13852"/>
                  <a:gd name="connsiteX7" fmla="*/ 634 w 10634"/>
                  <a:gd name="connsiteY7" fmla="*/ 3217 h 13852"/>
                  <a:gd name="connsiteX0" fmla="*/ 634 w 11394"/>
                  <a:gd name="connsiteY0" fmla="*/ 3217 h 13852"/>
                  <a:gd name="connsiteX1" fmla="*/ 5149 w 11394"/>
                  <a:gd name="connsiteY1" fmla="*/ 0 h 13852"/>
                  <a:gd name="connsiteX2" fmla="*/ 10634 w 11394"/>
                  <a:gd name="connsiteY2" fmla="*/ 3217 h 13852"/>
                  <a:gd name="connsiteX3" fmla="*/ 11394 w 11394"/>
                  <a:gd name="connsiteY3" fmla="*/ 7492 h 13852"/>
                  <a:gd name="connsiteX4" fmla="*/ 10634 w 11394"/>
                  <a:gd name="connsiteY4" fmla="*/ 11217 h 13852"/>
                  <a:gd name="connsiteX5" fmla="*/ 6140 w 11394"/>
                  <a:gd name="connsiteY5" fmla="*/ 13852 h 13852"/>
                  <a:gd name="connsiteX6" fmla="*/ 634 w 11394"/>
                  <a:gd name="connsiteY6" fmla="*/ 11217 h 13852"/>
                  <a:gd name="connsiteX7" fmla="*/ 0 w 11394"/>
                  <a:gd name="connsiteY7" fmla="*/ 7238 h 13852"/>
                  <a:gd name="connsiteX8" fmla="*/ 634 w 11394"/>
                  <a:gd name="connsiteY8" fmla="*/ 3217 h 13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394" h="13852">
                    <a:moveTo>
                      <a:pt x="634" y="3217"/>
                    </a:moveTo>
                    <a:lnTo>
                      <a:pt x="5149" y="0"/>
                    </a:lnTo>
                    <a:lnTo>
                      <a:pt x="10634" y="3217"/>
                    </a:lnTo>
                    <a:cubicBezTo>
                      <a:pt x="10606" y="4579"/>
                      <a:pt x="11422" y="6130"/>
                      <a:pt x="11394" y="7492"/>
                    </a:cubicBezTo>
                    <a:lnTo>
                      <a:pt x="10634" y="11217"/>
                    </a:lnTo>
                    <a:lnTo>
                      <a:pt x="6140" y="13852"/>
                    </a:lnTo>
                    <a:lnTo>
                      <a:pt x="634" y="11217"/>
                    </a:lnTo>
                    <a:cubicBezTo>
                      <a:pt x="648" y="9891"/>
                      <a:pt x="-14" y="8564"/>
                      <a:pt x="0" y="7238"/>
                    </a:cubicBezTo>
                    <a:lnTo>
                      <a:pt x="634" y="3217"/>
                    </a:lnTo>
                    <a:close/>
                  </a:path>
                </a:pathLst>
              </a:custGeom>
              <a:gradFill flip="none" rotWithShape="1">
                <a:gsLst>
                  <a:gs pos="50000">
                    <a:schemeClr val="accent6">
                      <a:lumMod val="75000"/>
                    </a:schemeClr>
                  </a:gs>
                  <a:gs pos="44276">
                    <a:schemeClr val="accent6">
                      <a:lumMod val="40000"/>
                      <a:lumOff val="60000"/>
                    </a:schemeClr>
                  </a:gs>
                  <a:gs pos="6040">
                    <a:schemeClr val="accent6">
                      <a:lumMod val="40000"/>
                      <a:lumOff val="60000"/>
                    </a:schemeClr>
                  </a:gs>
                  <a:gs pos="93289">
                    <a:schemeClr val="accent6">
                      <a:lumMod val="60000"/>
                      <a:lumOff val="40000"/>
                    </a:schemeClr>
                  </a:gs>
                  <a:gs pos="23000">
                    <a:schemeClr val="accent6">
                      <a:lumMod val="75000"/>
                    </a:schemeClr>
                  </a:gs>
                </a:gsLst>
                <a:path path="rect">
                  <a:fillToRect l="50000" t="50000" r="50000" b="5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Flowchart: Off-page Connector 3"/>
              <p:cNvSpPr/>
              <p:nvPr/>
            </p:nvSpPr>
            <p:spPr>
              <a:xfrm>
                <a:off x="6204453" y="2804347"/>
                <a:ext cx="1005840" cy="182880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8000 h 10000"/>
                  <a:gd name="connsiteX3" fmla="*/ 5000 w 10000"/>
                  <a:gd name="connsiteY3" fmla="*/ 10000 h 10000"/>
                  <a:gd name="connsiteX4" fmla="*/ 0 w 10000"/>
                  <a:gd name="connsiteY4" fmla="*/ 8000 h 10000"/>
                  <a:gd name="connsiteX5" fmla="*/ 0 w 10000"/>
                  <a:gd name="connsiteY5" fmla="*/ 0 h 10000"/>
                  <a:gd name="connsiteX0" fmla="*/ 0 w 10000"/>
                  <a:gd name="connsiteY0" fmla="*/ 42 h 10042"/>
                  <a:gd name="connsiteX1" fmla="*/ 4852 w 10000"/>
                  <a:gd name="connsiteY1" fmla="*/ 0 h 10042"/>
                  <a:gd name="connsiteX2" fmla="*/ 10000 w 10000"/>
                  <a:gd name="connsiteY2" fmla="*/ 42 h 10042"/>
                  <a:gd name="connsiteX3" fmla="*/ 10000 w 10000"/>
                  <a:gd name="connsiteY3" fmla="*/ 8042 h 10042"/>
                  <a:gd name="connsiteX4" fmla="*/ 5000 w 10000"/>
                  <a:gd name="connsiteY4" fmla="*/ 10042 h 10042"/>
                  <a:gd name="connsiteX5" fmla="*/ 0 w 10000"/>
                  <a:gd name="connsiteY5" fmla="*/ 8042 h 10042"/>
                  <a:gd name="connsiteX6" fmla="*/ 0 w 10000"/>
                  <a:gd name="connsiteY6" fmla="*/ 42 h 10042"/>
                  <a:gd name="connsiteX0" fmla="*/ 0 w 10000"/>
                  <a:gd name="connsiteY0" fmla="*/ 2709 h 12709"/>
                  <a:gd name="connsiteX1" fmla="*/ 4599 w 10000"/>
                  <a:gd name="connsiteY1" fmla="*/ 0 h 12709"/>
                  <a:gd name="connsiteX2" fmla="*/ 10000 w 10000"/>
                  <a:gd name="connsiteY2" fmla="*/ 2709 h 12709"/>
                  <a:gd name="connsiteX3" fmla="*/ 10000 w 10000"/>
                  <a:gd name="connsiteY3" fmla="*/ 10709 h 12709"/>
                  <a:gd name="connsiteX4" fmla="*/ 5000 w 10000"/>
                  <a:gd name="connsiteY4" fmla="*/ 12709 h 12709"/>
                  <a:gd name="connsiteX5" fmla="*/ 0 w 10000"/>
                  <a:gd name="connsiteY5" fmla="*/ 10709 h 12709"/>
                  <a:gd name="connsiteX6" fmla="*/ 0 w 10000"/>
                  <a:gd name="connsiteY6" fmla="*/ 2709 h 12709"/>
                  <a:gd name="connsiteX0" fmla="*/ 0 w 10000"/>
                  <a:gd name="connsiteY0" fmla="*/ 3217 h 13217"/>
                  <a:gd name="connsiteX1" fmla="*/ 4515 w 10000"/>
                  <a:gd name="connsiteY1" fmla="*/ 0 h 13217"/>
                  <a:gd name="connsiteX2" fmla="*/ 10000 w 10000"/>
                  <a:gd name="connsiteY2" fmla="*/ 3217 h 13217"/>
                  <a:gd name="connsiteX3" fmla="*/ 10000 w 10000"/>
                  <a:gd name="connsiteY3" fmla="*/ 11217 h 13217"/>
                  <a:gd name="connsiteX4" fmla="*/ 5000 w 10000"/>
                  <a:gd name="connsiteY4" fmla="*/ 13217 h 13217"/>
                  <a:gd name="connsiteX5" fmla="*/ 0 w 10000"/>
                  <a:gd name="connsiteY5" fmla="*/ 11217 h 13217"/>
                  <a:gd name="connsiteX6" fmla="*/ 0 w 10000"/>
                  <a:gd name="connsiteY6" fmla="*/ 3217 h 13217"/>
                  <a:gd name="connsiteX0" fmla="*/ 0 w 10000"/>
                  <a:gd name="connsiteY0" fmla="*/ 3217 h 13852"/>
                  <a:gd name="connsiteX1" fmla="*/ 4515 w 10000"/>
                  <a:gd name="connsiteY1" fmla="*/ 0 h 13852"/>
                  <a:gd name="connsiteX2" fmla="*/ 10000 w 10000"/>
                  <a:gd name="connsiteY2" fmla="*/ 3217 h 13852"/>
                  <a:gd name="connsiteX3" fmla="*/ 10000 w 10000"/>
                  <a:gd name="connsiteY3" fmla="*/ 11217 h 13852"/>
                  <a:gd name="connsiteX4" fmla="*/ 5506 w 10000"/>
                  <a:gd name="connsiteY4" fmla="*/ 13852 h 13852"/>
                  <a:gd name="connsiteX5" fmla="*/ 0 w 10000"/>
                  <a:gd name="connsiteY5" fmla="*/ 11217 h 13852"/>
                  <a:gd name="connsiteX6" fmla="*/ 0 w 10000"/>
                  <a:gd name="connsiteY6" fmla="*/ 3217 h 13852"/>
                  <a:gd name="connsiteX0" fmla="*/ 634 w 10634"/>
                  <a:gd name="connsiteY0" fmla="*/ 3217 h 13852"/>
                  <a:gd name="connsiteX1" fmla="*/ 5149 w 10634"/>
                  <a:gd name="connsiteY1" fmla="*/ 0 h 13852"/>
                  <a:gd name="connsiteX2" fmla="*/ 10634 w 10634"/>
                  <a:gd name="connsiteY2" fmla="*/ 3217 h 13852"/>
                  <a:gd name="connsiteX3" fmla="*/ 10634 w 10634"/>
                  <a:gd name="connsiteY3" fmla="*/ 11217 h 13852"/>
                  <a:gd name="connsiteX4" fmla="*/ 6140 w 10634"/>
                  <a:gd name="connsiteY4" fmla="*/ 13852 h 13852"/>
                  <a:gd name="connsiteX5" fmla="*/ 634 w 10634"/>
                  <a:gd name="connsiteY5" fmla="*/ 11217 h 13852"/>
                  <a:gd name="connsiteX6" fmla="*/ 0 w 10634"/>
                  <a:gd name="connsiteY6" fmla="*/ 7238 h 13852"/>
                  <a:gd name="connsiteX7" fmla="*/ 634 w 10634"/>
                  <a:gd name="connsiteY7" fmla="*/ 3217 h 13852"/>
                  <a:gd name="connsiteX0" fmla="*/ 634 w 11394"/>
                  <a:gd name="connsiteY0" fmla="*/ 3217 h 13852"/>
                  <a:gd name="connsiteX1" fmla="*/ 5149 w 11394"/>
                  <a:gd name="connsiteY1" fmla="*/ 0 h 13852"/>
                  <a:gd name="connsiteX2" fmla="*/ 10634 w 11394"/>
                  <a:gd name="connsiteY2" fmla="*/ 3217 h 13852"/>
                  <a:gd name="connsiteX3" fmla="*/ 11394 w 11394"/>
                  <a:gd name="connsiteY3" fmla="*/ 7492 h 13852"/>
                  <a:gd name="connsiteX4" fmla="*/ 10634 w 11394"/>
                  <a:gd name="connsiteY4" fmla="*/ 11217 h 13852"/>
                  <a:gd name="connsiteX5" fmla="*/ 6140 w 11394"/>
                  <a:gd name="connsiteY5" fmla="*/ 13852 h 13852"/>
                  <a:gd name="connsiteX6" fmla="*/ 634 w 11394"/>
                  <a:gd name="connsiteY6" fmla="*/ 11217 h 13852"/>
                  <a:gd name="connsiteX7" fmla="*/ 0 w 11394"/>
                  <a:gd name="connsiteY7" fmla="*/ 7238 h 13852"/>
                  <a:gd name="connsiteX8" fmla="*/ 634 w 11394"/>
                  <a:gd name="connsiteY8" fmla="*/ 3217 h 13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394" h="13852">
                    <a:moveTo>
                      <a:pt x="634" y="3217"/>
                    </a:moveTo>
                    <a:lnTo>
                      <a:pt x="5149" y="0"/>
                    </a:lnTo>
                    <a:lnTo>
                      <a:pt x="10634" y="3217"/>
                    </a:lnTo>
                    <a:cubicBezTo>
                      <a:pt x="10606" y="4579"/>
                      <a:pt x="11422" y="6130"/>
                      <a:pt x="11394" y="7492"/>
                    </a:cubicBezTo>
                    <a:lnTo>
                      <a:pt x="10634" y="11217"/>
                    </a:lnTo>
                    <a:lnTo>
                      <a:pt x="6140" y="13852"/>
                    </a:lnTo>
                    <a:lnTo>
                      <a:pt x="634" y="11217"/>
                    </a:lnTo>
                    <a:cubicBezTo>
                      <a:pt x="648" y="9891"/>
                      <a:pt x="-14" y="8564"/>
                      <a:pt x="0" y="7238"/>
                    </a:cubicBezTo>
                    <a:lnTo>
                      <a:pt x="634" y="3217"/>
                    </a:lnTo>
                    <a:close/>
                  </a:path>
                </a:pathLst>
              </a:custGeom>
              <a:gradFill flip="none" rotWithShape="1">
                <a:gsLst>
                  <a:gs pos="1000">
                    <a:schemeClr val="bg1"/>
                  </a:gs>
                  <a:gs pos="40000">
                    <a:srgbClr val="D7E9CB"/>
                  </a:gs>
                  <a:gs pos="90000">
                    <a:schemeClr val="accent6">
                      <a:lumMod val="60000"/>
                      <a:lumOff val="40000"/>
                    </a:schemeClr>
                  </a:gs>
                  <a:gs pos="71000">
                    <a:schemeClr val="accent6">
                      <a:lumMod val="40000"/>
                      <a:lumOff val="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 rot="1762600">
                <a:off x="6718084" y="3580475"/>
                <a:ext cx="98553" cy="194472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2" name="Group 71"/>
              <p:cNvGrpSpPr/>
              <p:nvPr/>
            </p:nvGrpSpPr>
            <p:grpSpPr>
              <a:xfrm>
                <a:off x="6432300" y="3186124"/>
                <a:ext cx="550145" cy="1081075"/>
                <a:chOff x="8486292" y="2075567"/>
                <a:chExt cx="968178" cy="1447794"/>
              </a:xfrm>
            </p:grpSpPr>
            <p:sp>
              <p:nvSpPr>
                <p:cNvPr id="73" name="Freeform 72"/>
                <p:cNvSpPr/>
                <p:nvPr/>
              </p:nvSpPr>
              <p:spPr>
                <a:xfrm>
                  <a:off x="8946573" y="2192482"/>
                  <a:ext cx="507897" cy="1195619"/>
                </a:xfrm>
                <a:custGeom>
                  <a:avLst/>
                  <a:gdLst>
                    <a:gd name="connsiteX0" fmla="*/ 0 w 507897"/>
                    <a:gd name="connsiteY0" fmla="*/ 0 h 1195619"/>
                    <a:gd name="connsiteX1" fmla="*/ 51954 w 507897"/>
                    <a:gd name="connsiteY1" fmla="*/ 20782 h 1195619"/>
                    <a:gd name="connsiteX2" fmla="*/ 218209 w 507897"/>
                    <a:gd name="connsiteY2" fmla="*/ 31173 h 1195619"/>
                    <a:gd name="connsiteX3" fmla="*/ 207818 w 507897"/>
                    <a:gd name="connsiteY3" fmla="*/ 155863 h 1195619"/>
                    <a:gd name="connsiteX4" fmla="*/ 166254 w 507897"/>
                    <a:gd name="connsiteY4" fmla="*/ 197427 h 1195619"/>
                    <a:gd name="connsiteX5" fmla="*/ 207818 w 507897"/>
                    <a:gd name="connsiteY5" fmla="*/ 176645 h 1195619"/>
                    <a:gd name="connsiteX6" fmla="*/ 238991 w 507897"/>
                    <a:gd name="connsiteY6" fmla="*/ 166254 h 1195619"/>
                    <a:gd name="connsiteX7" fmla="*/ 280554 w 507897"/>
                    <a:gd name="connsiteY7" fmla="*/ 135082 h 1195619"/>
                    <a:gd name="connsiteX8" fmla="*/ 374072 w 507897"/>
                    <a:gd name="connsiteY8" fmla="*/ 145473 h 1195619"/>
                    <a:gd name="connsiteX9" fmla="*/ 342900 w 507897"/>
                    <a:gd name="connsiteY9" fmla="*/ 322118 h 1195619"/>
                    <a:gd name="connsiteX10" fmla="*/ 311727 w 507897"/>
                    <a:gd name="connsiteY10" fmla="*/ 342900 h 1195619"/>
                    <a:gd name="connsiteX11" fmla="*/ 488372 w 507897"/>
                    <a:gd name="connsiteY11" fmla="*/ 363682 h 1195619"/>
                    <a:gd name="connsiteX12" fmla="*/ 477982 w 507897"/>
                    <a:gd name="connsiteY12" fmla="*/ 415636 h 1195619"/>
                    <a:gd name="connsiteX13" fmla="*/ 394854 w 507897"/>
                    <a:gd name="connsiteY13" fmla="*/ 540327 h 1195619"/>
                    <a:gd name="connsiteX14" fmla="*/ 363682 w 507897"/>
                    <a:gd name="connsiteY14" fmla="*/ 561109 h 1195619"/>
                    <a:gd name="connsiteX15" fmla="*/ 384463 w 507897"/>
                    <a:gd name="connsiteY15" fmla="*/ 519545 h 1195619"/>
                    <a:gd name="connsiteX16" fmla="*/ 446809 w 507897"/>
                    <a:gd name="connsiteY16" fmla="*/ 498763 h 1195619"/>
                    <a:gd name="connsiteX17" fmla="*/ 446809 w 507897"/>
                    <a:gd name="connsiteY17" fmla="*/ 623454 h 1195619"/>
                    <a:gd name="connsiteX18" fmla="*/ 426027 w 507897"/>
                    <a:gd name="connsiteY18" fmla="*/ 654627 h 1195619"/>
                    <a:gd name="connsiteX19" fmla="*/ 394854 w 507897"/>
                    <a:gd name="connsiteY19" fmla="*/ 675409 h 1195619"/>
                    <a:gd name="connsiteX20" fmla="*/ 446809 w 507897"/>
                    <a:gd name="connsiteY20" fmla="*/ 665018 h 1195619"/>
                    <a:gd name="connsiteX21" fmla="*/ 436418 w 507897"/>
                    <a:gd name="connsiteY21" fmla="*/ 737754 h 1195619"/>
                    <a:gd name="connsiteX22" fmla="*/ 353291 w 507897"/>
                    <a:gd name="connsiteY22" fmla="*/ 800100 h 1195619"/>
                    <a:gd name="connsiteX23" fmla="*/ 363682 w 507897"/>
                    <a:gd name="connsiteY23" fmla="*/ 768927 h 1195619"/>
                    <a:gd name="connsiteX24" fmla="*/ 394854 w 507897"/>
                    <a:gd name="connsiteY24" fmla="*/ 748145 h 1195619"/>
                    <a:gd name="connsiteX25" fmla="*/ 446809 w 507897"/>
                    <a:gd name="connsiteY25" fmla="*/ 716973 h 1195619"/>
                    <a:gd name="connsiteX26" fmla="*/ 498763 w 507897"/>
                    <a:gd name="connsiteY26" fmla="*/ 737754 h 1195619"/>
                    <a:gd name="connsiteX27" fmla="*/ 457200 w 507897"/>
                    <a:gd name="connsiteY27" fmla="*/ 831273 h 1195619"/>
                    <a:gd name="connsiteX28" fmla="*/ 446809 w 507897"/>
                    <a:gd name="connsiteY28" fmla="*/ 883227 h 1195619"/>
                    <a:gd name="connsiteX29" fmla="*/ 415636 w 507897"/>
                    <a:gd name="connsiteY29" fmla="*/ 914400 h 1195619"/>
                    <a:gd name="connsiteX30" fmla="*/ 363682 w 507897"/>
                    <a:gd name="connsiteY30" fmla="*/ 976745 h 1195619"/>
                    <a:gd name="connsiteX31" fmla="*/ 332509 w 507897"/>
                    <a:gd name="connsiteY31" fmla="*/ 1101436 h 1195619"/>
                    <a:gd name="connsiteX32" fmla="*/ 342900 w 507897"/>
                    <a:gd name="connsiteY32" fmla="*/ 1070263 h 1195619"/>
                    <a:gd name="connsiteX33" fmla="*/ 342900 w 507897"/>
                    <a:gd name="connsiteY33" fmla="*/ 1143000 h 1195619"/>
                    <a:gd name="connsiteX34" fmla="*/ 311727 w 507897"/>
                    <a:gd name="connsiteY34" fmla="*/ 1153391 h 1195619"/>
                    <a:gd name="connsiteX35" fmla="*/ 301336 w 507897"/>
                    <a:gd name="connsiteY35" fmla="*/ 1194954 h 11956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507897" h="1195619">
                      <a:moveTo>
                        <a:pt x="0" y="0"/>
                      </a:moveTo>
                      <a:cubicBezTo>
                        <a:pt x="17318" y="6927"/>
                        <a:pt x="33489" y="18144"/>
                        <a:pt x="51954" y="20782"/>
                      </a:cubicBezTo>
                      <a:cubicBezTo>
                        <a:pt x="106922" y="28635"/>
                        <a:pt x="176248" y="-5193"/>
                        <a:pt x="218209" y="31173"/>
                      </a:cubicBezTo>
                      <a:cubicBezTo>
                        <a:pt x="249727" y="58488"/>
                        <a:pt x="220258" y="116054"/>
                        <a:pt x="207818" y="155863"/>
                      </a:cubicBezTo>
                      <a:cubicBezTo>
                        <a:pt x="201974" y="174565"/>
                        <a:pt x="166254" y="177834"/>
                        <a:pt x="166254" y="197427"/>
                      </a:cubicBezTo>
                      <a:cubicBezTo>
                        <a:pt x="166254" y="212917"/>
                        <a:pt x="193580" y="182747"/>
                        <a:pt x="207818" y="176645"/>
                      </a:cubicBezTo>
                      <a:cubicBezTo>
                        <a:pt x="217885" y="172330"/>
                        <a:pt x="228600" y="169718"/>
                        <a:pt x="238991" y="166254"/>
                      </a:cubicBezTo>
                      <a:cubicBezTo>
                        <a:pt x="252845" y="155863"/>
                        <a:pt x="263437" y="137715"/>
                        <a:pt x="280554" y="135082"/>
                      </a:cubicBezTo>
                      <a:cubicBezTo>
                        <a:pt x="311554" y="130313"/>
                        <a:pt x="359312" y="117799"/>
                        <a:pt x="374072" y="145473"/>
                      </a:cubicBezTo>
                      <a:cubicBezTo>
                        <a:pt x="392755" y="180503"/>
                        <a:pt x="382951" y="282067"/>
                        <a:pt x="342900" y="322118"/>
                      </a:cubicBezTo>
                      <a:cubicBezTo>
                        <a:pt x="334069" y="330949"/>
                        <a:pt x="322118" y="335973"/>
                        <a:pt x="311727" y="342900"/>
                      </a:cubicBezTo>
                      <a:cubicBezTo>
                        <a:pt x="370609" y="349827"/>
                        <a:pt x="434055" y="339919"/>
                        <a:pt x="488372" y="363682"/>
                      </a:cubicBezTo>
                      <a:cubicBezTo>
                        <a:pt x="504552" y="370761"/>
                        <a:pt x="482265" y="398502"/>
                        <a:pt x="477982" y="415636"/>
                      </a:cubicBezTo>
                      <a:cubicBezTo>
                        <a:pt x="466060" y="463327"/>
                        <a:pt x="434810" y="513689"/>
                        <a:pt x="394854" y="540327"/>
                      </a:cubicBezTo>
                      <a:lnTo>
                        <a:pt x="363682" y="561109"/>
                      </a:lnTo>
                      <a:cubicBezTo>
                        <a:pt x="370609" y="547254"/>
                        <a:pt x="372071" y="528839"/>
                        <a:pt x="384463" y="519545"/>
                      </a:cubicBezTo>
                      <a:cubicBezTo>
                        <a:pt x="401988" y="506401"/>
                        <a:pt x="446809" y="498763"/>
                        <a:pt x="446809" y="498763"/>
                      </a:cubicBezTo>
                      <a:cubicBezTo>
                        <a:pt x="464225" y="551010"/>
                        <a:pt x="466696" y="543908"/>
                        <a:pt x="446809" y="623454"/>
                      </a:cubicBezTo>
                      <a:cubicBezTo>
                        <a:pt x="443780" y="635570"/>
                        <a:pt x="434858" y="645796"/>
                        <a:pt x="426027" y="654627"/>
                      </a:cubicBezTo>
                      <a:cubicBezTo>
                        <a:pt x="417196" y="663458"/>
                        <a:pt x="383684" y="669824"/>
                        <a:pt x="394854" y="675409"/>
                      </a:cubicBezTo>
                      <a:cubicBezTo>
                        <a:pt x="410651" y="683307"/>
                        <a:pt x="429491" y="668482"/>
                        <a:pt x="446809" y="665018"/>
                      </a:cubicBezTo>
                      <a:cubicBezTo>
                        <a:pt x="443345" y="689263"/>
                        <a:pt x="448146" y="716253"/>
                        <a:pt x="436418" y="737754"/>
                      </a:cubicBezTo>
                      <a:cubicBezTo>
                        <a:pt x="429367" y="750681"/>
                        <a:pt x="372141" y="787533"/>
                        <a:pt x="353291" y="800100"/>
                      </a:cubicBezTo>
                      <a:cubicBezTo>
                        <a:pt x="356755" y="789709"/>
                        <a:pt x="356840" y="777480"/>
                        <a:pt x="363682" y="768927"/>
                      </a:cubicBezTo>
                      <a:cubicBezTo>
                        <a:pt x="371483" y="759175"/>
                        <a:pt x="384264" y="754764"/>
                        <a:pt x="394854" y="748145"/>
                      </a:cubicBezTo>
                      <a:cubicBezTo>
                        <a:pt x="411980" y="737441"/>
                        <a:pt x="429491" y="727364"/>
                        <a:pt x="446809" y="716973"/>
                      </a:cubicBezTo>
                      <a:cubicBezTo>
                        <a:pt x="464127" y="723900"/>
                        <a:pt x="491188" y="720710"/>
                        <a:pt x="498763" y="737754"/>
                      </a:cubicBezTo>
                      <a:cubicBezTo>
                        <a:pt x="525161" y="797150"/>
                        <a:pt x="489091" y="810011"/>
                        <a:pt x="457200" y="831273"/>
                      </a:cubicBezTo>
                      <a:cubicBezTo>
                        <a:pt x="453736" y="848591"/>
                        <a:pt x="454707" y="867431"/>
                        <a:pt x="446809" y="883227"/>
                      </a:cubicBezTo>
                      <a:cubicBezTo>
                        <a:pt x="440237" y="896371"/>
                        <a:pt x="425044" y="903111"/>
                        <a:pt x="415636" y="914400"/>
                      </a:cubicBezTo>
                      <a:cubicBezTo>
                        <a:pt x="343303" y="1001199"/>
                        <a:pt x="454751" y="885676"/>
                        <a:pt x="363682" y="976745"/>
                      </a:cubicBezTo>
                      <a:cubicBezTo>
                        <a:pt x="347164" y="1026298"/>
                        <a:pt x="344088" y="1031963"/>
                        <a:pt x="332509" y="1101436"/>
                      </a:cubicBezTo>
                      <a:cubicBezTo>
                        <a:pt x="330708" y="1112240"/>
                        <a:pt x="339436" y="1080654"/>
                        <a:pt x="342900" y="1070263"/>
                      </a:cubicBezTo>
                      <a:cubicBezTo>
                        <a:pt x="351332" y="1095559"/>
                        <a:pt x="364390" y="1116137"/>
                        <a:pt x="342900" y="1143000"/>
                      </a:cubicBezTo>
                      <a:cubicBezTo>
                        <a:pt x="336058" y="1151553"/>
                        <a:pt x="322118" y="1149927"/>
                        <a:pt x="311727" y="1153391"/>
                      </a:cubicBezTo>
                      <a:cubicBezTo>
                        <a:pt x="337156" y="1204248"/>
                        <a:pt x="347999" y="1194954"/>
                        <a:pt x="301336" y="1194954"/>
                      </a:cubicBezTo>
                    </a:path>
                  </a:pathLst>
                </a:custGeom>
                <a:noFill/>
                <a:ln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Freeform 73"/>
                <p:cNvSpPr/>
                <p:nvPr/>
              </p:nvSpPr>
              <p:spPr>
                <a:xfrm>
                  <a:off x="8486292" y="2243960"/>
                  <a:ext cx="697535" cy="1279401"/>
                </a:xfrm>
                <a:custGeom>
                  <a:avLst/>
                  <a:gdLst>
                    <a:gd name="connsiteX0" fmla="*/ 208946 w 697535"/>
                    <a:gd name="connsiteY0" fmla="*/ 0 h 1279401"/>
                    <a:gd name="connsiteX1" fmla="*/ 94646 w 697535"/>
                    <a:gd name="connsiteY1" fmla="*/ 197427 h 1279401"/>
                    <a:gd name="connsiteX2" fmla="*/ 53082 w 697535"/>
                    <a:gd name="connsiteY2" fmla="*/ 270163 h 1279401"/>
                    <a:gd name="connsiteX3" fmla="*/ 84255 w 697535"/>
                    <a:gd name="connsiteY3" fmla="*/ 280554 h 1279401"/>
                    <a:gd name="connsiteX4" fmla="*/ 94646 w 697535"/>
                    <a:gd name="connsiteY4" fmla="*/ 311727 h 1279401"/>
                    <a:gd name="connsiteX5" fmla="*/ 53082 w 697535"/>
                    <a:gd name="connsiteY5" fmla="*/ 394854 h 1279401"/>
                    <a:gd name="connsiteX6" fmla="*/ 84255 w 697535"/>
                    <a:gd name="connsiteY6" fmla="*/ 405245 h 1279401"/>
                    <a:gd name="connsiteX7" fmla="*/ 63473 w 697535"/>
                    <a:gd name="connsiteY7" fmla="*/ 467591 h 1279401"/>
                    <a:gd name="connsiteX8" fmla="*/ 53082 w 697535"/>
                    <a:gd name="connsiteY8" fmla="*/ 509154 h 1279401"/>
                    <a:gd name="connsiteX9" fmla="*/ 42691 w 697535"/>
                    <a:gd name="connsiteY9" fmla="*/ 550718 h 1279401"/>
                    <a:gd name="connsiteX10" fmla="*/ 105037 w 697535"/>
                    <a:gd name="connsiteY10" fmla="*/ 561109 h 1279401"/>
                    <a:gd name="connsiteX11" fmla="*/ 63473 w 697535"/>
                    <a:gd name="connsiteY11" fmla="*/ 633845 h 1279401"/>
                    <a:gd name="connsiteX12" fmla="*/ 73864 w 697535"/>
                    <a:gd name="connsiteY12" fmla="*/ 675409 h 1279401"/>
                    <a:gd name="connsiteX13" fmla="*/ 94646 w 697535"/>
                    <a:gd name="connsiteY13" fmla="*/ 675409 h 1279401"/>
                    <a:gd name="connsiteX14" fmla="*/ 84255 w 697535"/>
                    <a:gd name="connsiteY14" fmla="*/ 706582 h 1279401"/>
                    <a:gd name="connsiteX15" fmla="*/ 105037 w 697535"/>
                    <a:gd name="connsiteY15" fmla="*/ 737754 h 1279401"/>
                    <a:gd name="connsiteX16" fmla="*/ 84255 w 697535"/>
                    <a:gd name="connsiteY16" fmla="*/ 800100 h 1279401"/>
                    <a:gd name="connsiteX17" fmla="*/ 73864 w 697535"/>
                    <a:gd name="connsiteY17" fmla="*/ 862445 h 1279401"/>
                    <a:gd name="connsiteX18" fmla="*/ 84255 w 697535"/>
                    <a:gd name="connsiteY18" fmla="*/ 893618 h 1279401"/>
                    <a:gd name="connsiteX19" fmla="*/ 146600 w 697535"/>
                    <a:gd name="connsiteY19" fmla="*/ 955963 h 1279401"/>
                    <a:gd name="connsiteX20" fmla="*/ 11518 w 697535"/>
                    <a:gd name="connsiteY20" fmla="*/ 966354 h 1279401"/>
                    <a:gd name="connsiteX21" fmla="*/ 1127 w 697535"/>
                    <a:gd name="connsiteY21" fmla="*/ 997527 h 1279401"/>
                    <a:gd name="connsiteX22" fmla="*/ 32300 w 697535"/>
                    <a:gd name="connsiteY22" fmla="*/ 1039091 h 1279401"/>
                    <a:gd name="connsiteX23" fmla="*/ 125818 w 697535"/>
                    <a:gd name="connsiteY23" fmla="*/ 1049482 h 1279401"/>
                    <a:gd name="connsiteX24" fmla="*/ 208946 w 697535"/>
                    <a:gd name="connsiteY24" fmla="*/ 1091045 h 1279401"/>
                    <a:gd name="connsiteX25" fmla="*/ 240118 w 697535"/>
                    <a:gd name="connsiteY25" fmla="*/ 1111827 h 1279401"/>
                    <a:gd name="connsiteX26" fmla="*/ 312855 w 697535"/>
                    <a:gd name="connsiteY26" fmla="*/ 1122218 h 1279401"/>
                    <a:gd name="connsiteX27" fmla="*/ 354418 w 697535"/>
                    <a:gd name="connsiteY27" fmla="*/ 1143000 h 1279401"/>
                    <a:gd name="connsiteX28" fmla="*/ 458327 w 697535"/>
                    <a:gd name="connsiteY28" fmla="*/ 1153391 h 1279401"/>
                    <a:gd name="connsiteX29" fmla="*/ 468718 w 697535"/>
                    <a:gd name="connsiteY29" fmla="*/ 1194954 h 1279401"/>
                    <a:gd name="connsiteX30" fmla="*/ 499891 w 697535"/>
                    <a:gd name="connsiteY30" fmla="*/ 1205345 h 1279401"/>
                    <a:gd name="connsiteX31" fmla="*/ 489500 w 697535"/>
                    <a:gd name="connsiteY31" fmla="*/ 1267691 h 1279401"/>
                    <a:gd name="connsiteX32" fmla="*/ 520673 w 697535"/>
                    <a:gd name="connsiteY32" fmla="*/ 1278082 h 1279401"/>
                    <a:gd name="connsiteX33" fmla="*/ 551846 w 697535"/>
                    <a:gd name="connsiteY33" fmla="*/ 1246909 h 1279401"/>
                    <a:gd name="connsiteX34" fmla="*/ 624582 w 697535"/>
                    <a:gd name="connsiteY34" fmla="*/ 1205345 h 1279401"/>
                    <a:gd name="connsiteX35" fmla="*/ 676537 w 697535"/>
                    <a:gd name="connsiteY35" fmla="*/ 1132609 h 1279401"/>
                    <a:gd name="connsiteX36" fmla="*/ 697318 w 697535"/>
                    <a:gd name="connsiteY36" fmla="*/ 1080654 h 12794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697535" h="1279401">
                      <a:moveTo>
                        <a:pt x="208946" y="0"/>
                      </a:moveTo>
                      <a:cubicBezTo>
                        <a:pt x="170846" y="65809"/>
                        <a:pt x="131059" y="130670"/>
                        <a:pt x="94646" y="197427"/>
                      </a:cubicBezTo>
                      <a:cubicBezTo>
                        <a:pt x="41757" y="294391"/>
                        <a:pt x="149363" y="141792"/>
                        <a:pt x="53082" y="270163"/>
                      </a:cubicBezTo>
                      <a:cubicBezTo>
                        <a:pt x="63473" y="273627"/>
                        <a:pt x="76510" y="272809"/>
                        <a:pt x="84255" y="280554"/>
                      </a:cubicBezTo>
                      <a:cubicBezTo>
                        <a:pt x="92000" y="288299"/>
                        <a:pt x="96005" y="300859"/>
                        <a:pt x="94646" y="311727"/>
                      </a:cubicBezTo>
                      <a:cubicBezTo>
                        <a:pt x="90735" y="343014"/>
                        <a:pt x="69810" y="369763"/>
                        <a:pt x="53082" y="394854"/>
                      </a:cubicBezTo>
                      <a:cubicBezTo>
                        <a:pt x="63473" y="398318"/>
                        <a:pt x="82706" y="394402"/>
                        <a:pt x="84255" y="405245"/>
                      </a:cubicBezTo>
                      <a:cubicBezTo>
                        <a:pt x="87353" y="426931"/>
                        <a:pt x="63473" y="467591"/>
                        <a:pt x="63473" y="467591"/>
                      </a:cubicBezTo>
                      <a:cubicBezTo>
                        <a:pt x="123012" y="487437"/>
                        <a:pt x="84536" y="465119"/>
                        <a:pt x="53082" y="509154"/>
                      </a:cubicBezTo>
                      <a:cubicBezTo>
                        <a:pt x="44781" y="520775"/>
                        <a:pt x="46155" y="536863"/>
                        <a:pt x="42691" y="550718"/>
                      </a:cubicBezTo>
                      <a:cubicBezTo>
                        <a:pt x="63473" y="554182"/>
                        <a:pt x="90139" y="546211"/>
                        <a:pt x="105037" y="561109"/>
                      </a:cubicBezTo>
                      <a:cubicBezTo>
                        <a:pt x="125969" y="582041"/>
                        <a:pt x="68844" y="628474"/>
                        <a:pt x="63473" y="633845"/>
                      </a:cubicBezTo>
                      <a:cubicBezTo>
                        <a:pt x="66937" y="647700"/>
                        <a:pt x="61091" y="669022"/>
                        <a:pt x="73864" y="675409"/>
                      </a:cubicBezTo>
                      <a:cubicBezTo>
                        <a:pt x="83895" y="680425"/>
                        <a:pt x="175232" y="648546"/>
                        <a:pt x="94646" y="675409"/>
                      </a:cubicBezTo>
                      <a:cubicBezTo>
                        <a:pt x="91182" y="685800"/>
                        <a:pt x="82454" y="695778"/>
                        <a:pt x="84255" y="706582"/>
                      </a:cubicBezTo>
                      <a:cubicBezTo>
                        <a:pt x="86308" y="718900"/>
                        <a:pt x="105037" y="725266"/>
                        <a:pt x="105037" y="737754"/>
                      </a:cubicBezTo>
                      <a:cubicBezTo>
                        <a:pt x="105037" y="759660"/>
                        <a:pt x="84255" y="800100"/>
                        <a:pt x="84255" y="800100"/>
                      </a:cubicBezTo>
                      <a:cubicBezTo>
                        <a:pt x="110373" y="878451"/>
                        <a:pt x="87293" y="781873"/>
                        <a:pt x="73864" y="862445"/>
                      </a:cubicBezTo>
                      <a:cubicBezTo>
                        <a:pt x="72063" y="873249"/>
                        <a:pt x="80409" y="883362"/>
                        <a:pt x="84255" y="893618"/>
                      </a:cubicBezTo>
                      <a:cubicBezTo>
                        <a:pt x="108542" y="958381"/>
                        <a:pt x="88319" y="941392"/>
                        <a:pt x="146600" y="955963"/>
                      </a:cubicBezTo>
                      <a:cubicBezTo>
                        <a:pt x="101573" y="959427"/>
                        <a:pt x="54941" y="953947"/>
                        <a:pt x="11518" y="966354"/>
                      </a:cubicBezTo>
                      <a:cubicBezTo>
                        <a:pt x="986" y="969363"/>
                        <a:pt x="-1882" y="986995"/>
                        <a:pt x="1127" y="997527"/>
                      </a:cubicBezTo>
                      <a:cubicBezTo>
                        <a:pt x="5885" y="1014179"/>
                        <a:pt x="16314" y="1032430"/>
                        <a:pt x="32300" y="1039091"/>
                      </a:cubicBezTo>
                      <a:cubicBezTo>
                        <a:pt x="61252" y="1051154"/>
                        <a:pt x="94645" y="1046018"/>
                        <a:pt x="125818" y="1049482"/>
                      </a:cubicBezTo>
                      <a:cubicBezTo>
                        <a:pt x="218133" y="1118716"/>
                        <a:pt x="118152" y="1052133"/>
                        <a:pt x="208946" y="1091045"/>
                      </a:cubicBezTo>
                      <a:cubicBezTo>
                        <a:pt x="220424" y="1095964"/>
                        <a:pt x="228157" y="1108239"/>
                        <a:pt x="240118" y="1111827"/>
                      </a:cubicBezTo>
                      <a:cubicBezTo>
                        <a:pt x="263577" y="1118865"/>
                        <a:pt x="288609" y="1118754"/>
                        <a:pt x="312855" y="1122218"/>
                      </a:cubicBezTo>
                      <a:cubicBezTo>
                        <a:pt x="326709" y="1129145"/>
                        <a:pt x="339272" y="1139754"/>
                        <a:pt x="354418" y="1143000"/>
                      </a:cubicBezTo>
                      <a:cubicBezTo>
                        <a:pt x="388454" y="1150294"/>
                        <a:pt x="426638" y="1138987"/>
                        <a:pt x="458327" y="1153391"/>
                      </a:cubicBezTo>
                      <a:cubicBezTo>
                        <a:pt x="471328" y="1159300"/>
                        <a:pt x="459797" y="1183803"/>
                        <a:pt x="468718" y="1194954"/>
                      </a:cubicBezTo>
                      <a:cubicBezTo>
                        <a:pt x="475560" y="1203507"/>
                        <a:pt x="489500" y="1201881"/>
                        <a:pt x="499891" y="1205345"/>
                      </a:cubicBezTo>
                      <a:cubicBezTo>
                        <a:pt x="496427" y="1226127"/>
                        <a:pt x="483712" y="1247433"/>
                        <a:pt x="489500" y="1267691"/>
                      </a:cubicBezTo>
                      <a:cubicBezTo>
                        <a:pt x="492509" y="1278223"/>
                        <a:pt x="510282" y="1281546"/>
                        <a:pt x="520673" y="1278082"/>
                      </a:cubicBezTo>
                      <a:cubicBezTo>
                        <a:pt x="534614" y="1273435"/>
                        <a:pt x="540557" y="1256317"/>
                        <a:pt x="551846" y="1246909"/>
                      </a:cubicBezTo>
                      <a:cubicBezTo>
                        <a:pt x="610749" y="1197822"/>
                        <a:pt x="553438" y="1256162"/>
                        <a:pt x="624582" y="1205345"/>
                      </a:cubicBezTo>
                      <a:cubicBezTo>
                        <a:pt x="661349" y="1179083"/>
                        <a:pt x="654831" y="1170594"/>
                        <a:pt x="676537" y="1132609"/>
                      </a:cubicBezTo>
                      <a:cubicBezTo>
                        <a:pt x="701160" y="1089517"/>
                        <a:pt x="697318" y="1117338"/>
                        <a:pt x="697318" y="1080654"/>
                      </a:cubicBezTo>
                    </a:path>
                  </a:pathLst>
                </a:custGeom>
                <a:noFill/>
                <a:ln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Freeform 74"/>
                <p:cNvSpPr/>
                <p:nvPr/>
              </p:nvSpPr>
              <p:spPr>
                <a:xfrm>
                  <a:off x="8664412" y="2075567"/>
                  <a:ext cx="411470" cy="293560"/>
                </a:xfrm>
                <a:custGeom>
                  <a:avLst/>
                  <a:gdLst>
                    <a:gd name="connsiteX0" fmla="*/ 63952 w 411470"/>
                    <a:gd name="connsiteY0" fmla="*/ 148088 h 293560"/>
                    <a:gd name="connsiteX1" fmla="*/ 11997 w 411470"/>
                    <a:gd name="connsiteY1" fmla="*/ 168869 h 293560"/>
                    <a:gd name="connsiteX2" fmla="*/ 11997 w 411470"/>
                    <a:gd name="connsiteY2" fmla="*/ 106524 h 293560"/>
                    <a:gd name="connsiteX3" fmla="*/ 84733 w 411470"/>
                    <a:gd name="connsiteY3" fmla="*/ 96133 h 293560"/>
                    <a:gd name="connsiteX4" fmla="*/ 167861 w 411470"/>
                    <a:gd name="connsiteY4" fmla="*/ 116915 h 293560"/>
                    <a:gd name="connsiteX5" fmla="*/ 250988 w 411470"/>
                    <a:gd name="connsiteY5" fmla="*/ 85742 h 293560"/>
                    <a:gd name="connsiteX6" fmla="*/ 271770 w 411470"/>
                    <a:gd name="connsiteY6" fmla="*/ 2615 h 293560"/>
                    <a:gd name="connsiteX7" fmla="*/ 250988 w 411470"/>
                    <a:gd name="connsiteY7" fmla="*/ 33788 h 293560"/>
                    <a:gd name="connsiteX8" fmla="*/ 219815 w 411470"/>
                    <a:gd name="connsiteY8" fmla="*/ 44178 h 293560"/>
                    <a:gd name="connsiteX9" fmla="*/ 313333 w 411470"/>
                    <a:gd name="connsiteY9" fmla="*/ 75351 h 293560"/>
                    <a:gd name="connsiteX10" fmla="*/ 344506 w 411470"/>
                    <a:gd name="connsiteY10" fmla="*/ 85742 h 293560"/>
                    <a:gd name="connsiteX11" fmla="*/ 354897 w 411470"/>
                    <a:gd name="connsiteY11" fmla="*/ 127306 h 293560"/>
                    <a:gd name="connsiteX12" fmla="*/ 365288 w 411470"/>
                    <a:gd name="connsiteY12" fmla="*/ 158478 h 293560"/>
                    <a:gd name="connsiteX13" fmla="*/ 375679 w 411470"/>
                    <a:gd name="connsiteY13" fmla="*/ 210433 h 293560"/>
                    <a:gd name="connsiteX14" fmla="*/ 396461 w 411470"/>
                    <a:gd name="connsiteY14" fmla="*/ 262388 h 293560"/>
                    <a:gd name="connsiteX15" fmla="*/ 406852 w 411470"/>
                    <a:gd name="connsiteY15" fmla="*/ 293560 h 293560"/>
                    <a:gd name="connsiteX16" fmla="*/ 406852 w 411470"/>
                    <a:gd name="connsiteY16" fmla="*/ 262388 h 293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411470" h="293560">
                      <a:moveTo>
                        <a:pt x="63952" y="148088"/>
                      </a:moveTo>
                      <a:cubicBezTo>
                        <a:pt x="46634" y="155015"/>
                        <a:pt x="30396" y="171935"/>
                        <a:pt x="11997" y="168869"/>
                      </a:cubicBezTo>
                      <a:cubicBezTo>
                        <a:pt x="-14254" y="164494"/>
                        <a:pt x="10539" y="110899"/>
                        <a:pt x="11997" y="106524"/>
                      </a:cubicBezTo>
                      <a:cubicBezTo>
                        <a:pt x="89643" y="132406"/>
                        <a:pt x="-11568" y="106833"/>
                        <a:pt x="84733" y="96133"/>
                      </a:cubicBezTo>
                      <a:cubicBezTo>
                        <a:pt x="103542" y="94043"/>
                        <a:pt x="147150" y="110011"/>
                        <a:pt x="167861" y="116915"/>
                      </a:cubicBezTo>
                      <a:cubicBezTo>
                        <a:pt x="183197" y="113081"/>
                        <a:pt x="241399" y="101723"/>
                        <a:pt x="250988" y="85742"/>
                      </a:cubicBezTo>
                      <a:cubicBezTo>
                        <a:pt x="265683" y="61251"/>
                        <a:pt x="271770" y="31177"/>
                        <a:pt x="271770" y="2615"/>
                      </a:cubicBezTo>
                      <a:cubicBezTo>
                        <a:pt x="271770" y="-9873"/>
                        <a:pt x="260740" y="25987"/>
                        <a:pt x="250988" y="33788"/>
                      </a:cubicBezTo>
                      <a:cubicBezTo>
                        <a:pt x="242435" y="40630"/>
                        <a:pt x="230206" y="40715"/>
                        <a:pt x="219815" y="44178"/>
                      </a:cubicBezTo>
                      <a:lnTo>
                        <a:pt x="313333" y="75351"/>
                      </a:lnTo>
                      <a:lnTo>
                        <a:pt x="344506" y="85742"/>
                      </a:lnTo>
                      <a:cubicBezTo>
                        <a:pt x="347970" y="99597"/>
                        <a:pt x="350974" y="113574"/>
                        <a:pt x="354897" y="127306"/>
                      </a:cubicBezTo>
                      <a:cubicBezTo>
                        <a:pt x="357906" y="137837"/>
                        <a:pt x="362632" y="147852"/>
                        <a:pt x="365288" y="158478"/>
                      </a:cubicBezTo>
                      <a:cubicBezTo>
                        <a:pt x="369572" y="175612"/>
                        <a:pt x="370604" y="193517"/>
                        <a:pt x="375679" y="210433"/>
                      </a:cubicBezTo>
                      <a:cubicBezTo>
                        <a:pt x="381039" y="228299"/>
                        <a:pt x="389912" y="244923"/>
                        <a:pt x="396461" y="262388"/>
                      </a:cubicBezTo>
                      <a:cubicBezTo>
                        <a:pt x="400307" y="272643"/>
                        <a:pt x="395899" y="293560"/>
                        <a:pt x="406852" y="293560"/>
                      </a:cubicBezTo>
                      <a:cubicBezTo>
                        <a:pt x="417243" y="293560"/>
                        <a:pt x="406852" y="272779"/>
                        <a:pt x="406852" y="262388"/>
                      </a:cubicBezTo>
                    </a:path>
                  </a:pathLst>
                </a:custGeom>
                <a:noFill/>
                <a:ln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6" name="Group 75"/>
            <p:cNvGrpSpPr/>
            <p:nvPr/>
          </p:nvGrpSpPr>
          <p:grpSpPr>
            <a:xfrm>
              <a:off x="7162800" y="2906967"/>
              <a:ext cx="797980" cy="1232321"/>
              <a:chOff x="6005978" y="2597737"/>
              <a:chExt cx="1402791" cy="2266883"/>
            </a:xfrm>
          </p:grpSpPr>
          <p:sp>
            <p:nvSpPr>
              <p:cNvPr id="77" name="Flowchart: Off-page Connector 3"/>
              <p:cNvSpPr/>
              <p:nvPr/>
            </p:nvSpPr>
            <p:spPr>
              <a:xfrm>
                <a:off x="6005978" y="2597737"/>
                <a:ext cx="1402791" cy="2266883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8000 h 10000"/>
                  <a:gd name="connsiteX3" fmla="*/ 5000 w 10000"/>
                  <a:gd name="connsiteY3" fmla="*/ 10000 h 10000"/>
                  <a:gd name="connsiteX4" fmla="*/ 0 w 10000"/>
                  <a:gd name="connsiteY4" fmla="*/ 8000 h 10000"/>
                  <a:gd name="connsiteX5" fmla="*/ 0 w 10000"/>
                  <a:gd name="connsiteY5" fmla="*/ 0 h 10000"/>
                  <a:gd name="connsiteX0" fmla="*/ 0 w 10000"/>
                  <a:gd name="connsiteY0" fmla="*/ 42 h 10042"/>
                  <a:gd name="connsiteX1" fmla="*/ 4852 w 10000"/>
                  <a:gd name="connsiteY1" fmla="*/ 0 h 10042"/>
                  <a:gd name="connsiteX2" fmla="*/ 10000 w 10000"/>
                  <a:gd name="connsiteY2" fmla="*/ 42 h 10042"/>
                  <a:gd name="connsiteX3" fmla="*/ 10000 w 10000"/>
                  <a:gd name="connsiteY3" fmla="*/ 8042 h 10042"/>
                  <a:gd name="connsiteX4" fmla="*/ 5000 w 10000"/>
                  <a:gd name="connsiteY4" fmla="*/ 10042 h 10042"/>
                  <a:gd name="connsiteX5" fmla="*/ 0 w 10000"/>
                  <a:gd name="connsiteY5" fmla="*/ 8042 h 10042"/>
                  <a:gd name="connsiteX6" fmla="*/ 0 w 10000"/>
                  <a:gd name="connsiteY6" fmla="*/ 42 h 10042"/>
                  <a:gd name="connsiteX0" fmla="*/ 0 w 10000"/>
                  <a:gd name="connsiteY0" fmla="*/ 2709 h 12709"/>
                  <a:gd name="connsiteX1" fmla="*/ 4599 w 10000"/>
                  <a:gd name="connsiteY1" fmla="*/ 0 h 12709"/>
                  <a:gd name="connsiteX2" fmla="*/ 10000 w 10000"/>
                  <a:gd name="connsiteY2" fmla="*/ 2709 h 12709"/>
                  <a:gd name="connsiteX3" fmla="*/ 10000 w 10000"/>
                  <a:gd name="connsiteY3" fmla="*/ 10709 h 12709"/>
                  <a:gd name="connsiteX4" fmla="*/ 5000 w 10000"/>
                  <a:gd name="connsiteY4" fmla="*/ 12709 h 12709"/>
                  <a:gd name="connsiteX5" fmla="*/ 0 w 10000"/>
                  <a:gd name="connsiteY5" fmla="*/ 10709 h 12709"/>
                  <a:gd name="connsiteX6" fmla="*/ 0 w 10000"/>
                  <a:gd name="connsiteY6" fmla="*/ 2709 h 12709"/>
                  <a:gd name="connsiteX0" fmla="*/ 0 w 10000"/>
                  <a:gd name="connsiteY0" fmla="*/ 3217 h 13217"/>
                  <a:gd name="connsiteX1" fmla="*/ 4515 w 10000"/>
                  <a:gd name="connsiteY1" fmla="*/ 0 h 13217"/>
                  <a:gd name="connsiteX2" fmla="*/ 10000 w 10000"/>
                  <a:gd name="connsiteY2" fmla="*/ 3217 h 13217"/>
                  <a:gd name="connsiteX3" fmla="*/ 10000 w 10000"/>
                  <a:gd name="connsiteY3" fmla="*/ 11217 h 13217"/>
                  <a:gd name="connsiteX4" fmla="*/ 5000 w 10000"/>
                  <a:gd name="connsiteY4" fmla="*/ 13217 h 13217"/>
                  <a:gd name="connsiteX5" fmla="*/ 0 w 10000"/>
                  <a:gd name="connsiteY5" fmla="*/ 11217 h 13217"/>
                  <a:gd name="connsiteX6" fmla="*/ 0 w 10000"/>
                  <a:gd name="connsiteY6" fmla="*/ 3217 h 13217"/>
                  <a:gd name="connsiteX0" fmla="*/ 0 w 10000"/>
                  <a:gd name="connsiteY0" fmla="*/ 3217 h 13852"/>
                  <a:gd name="connsiteX1" fmla="*/ 4515 w 10000"/>
                  <a:gd name="connsiteY1" fmla="*/ 0 h 13852"/>
                  <a:gd name="connsiteX2" fmla="*/ 10000 w 10000"/>
                  <a:gd name="connsiteY2" fmla="*/ 3217 h 13852"/>
                  <a:gd name="connsiteX3" fmla="*/ 10000 w 10000"/>
                  <a:gd name="connsiteY3" fmla="*/ 11217 h 13852"/>
                  <a:gd name="connsiteX4" fmla="*/ 5506 w 10000"/>
                  <a:gd name="connsiteY4" fmla="*/ 13852 h 13852"/>
                  <a:gd name="connsiteX5" fmla="*/ 0 w 10000"/>
                  <a:gd name="connsiteY5" fmla="*/ 11217 h 13852"/>
                  <a:gd name="connsiteX6" fmla="*/ 0 w 10000"/>
                  <a:gd name="connsiteY6" fmla="*/ 3217 h 13852"/>
                  <a:gd name="connsiteX0" fmla="*/ 634 w 10634"/>
                  <a:gd name="connsiteY0" fmla="*/ 3217 h 13852"/>
                  <a:gd name="connsiteX1" fmla="*/ 5149 w 10634"/>
                  <a:gd name="connsiteY1" fmla="*/ 0 h 13852"/>
                  <a:gd name="connsiteX2" fmla="*/ 10634 w 10634"/>
                  <a:gd name="connsiteY2" fmla="*/ 3217 h 13852"/>
                  <a:gd name="connsiteX3" fmla="*/ 10634 w 10634"/>
                  <a:gd name="connsiteY3" fmla="*/ 11217 h 13852"/>
                  <a:gd name="connsiteX4" fmla="*/ 6140 w 10634"/>
                  <a:gd name="connsiteY4" fmla="*/ 13852 h 13852"/>
                  <a:gd name="connsiteX5" fmla="*/ 634 w 10634"/>
                  <a:gd name="connsiteY5" fmla="*/ 11217 h 13852"/>
                  <a:gd name="connsiteX6" fmla="*/ 0 w 10634"/>
                  <a:gd name="connsiteY6" fmla="*/ 7238 h 13852"/>
                  <a:gd name="connsiteX7" fmla="*/ 634 w 10634"/>
                  <a:gd name="connsiteY7" fmla="*/ 3217 h 13852"/>
                  <a:gd name="connsiteX0" fmla="*/ 634 w 11394"/>
                  <a:gd name="connsiteY0" fmla="*/ 3217 h 13852"/>
                  <a:gd name="connsiteX1" fmla="*/ 5149 w 11394"/>
                  <a:gd name="connsiteY1" fmla="*/ 0 h 13852"/>
                  <a:gd name="connsiteX2" fmla="*/ 10634 w 11394"/>
                  <a:gd name="connsiteY2" fmla="*/ 3217 h 13852"/>
                  <a:gd name="connsiteX3" fmla="*/ 11394 w 11394"/>
                  <a:gd name="connsiteY3" fmla="*/ 7492 h 13852"/>
                  <a:gd name="connsiteX4" fmla="*/ 10634 w 11394"/>
                  <a:gd name="connsiteY4" fmla="*/ 11217 h 13852"/>
                  <a:gd name="connsiteX5" fmla="*/ 6140 w 11394"/>
                  <a:gd name="connsiteY5" fmla="*/ 13852 h 13852"/>
                  <a:gd name="connsiteX6" fmla="*/ 634 w 11394"/>
                  <a:gd name="connsiteY6" fmla="*/ 11217 h 13852"/>
                  <a:gd name="connsiteX7" fmla="*/ 0 w 11394"/>
                  <a:gd name="connsiteY7" fmla="*/ 7238 h 13852"/>
                  <a:gd name="connsiteX8" fmla="*/ 634 w 11394"/>
                  <a:gd name="connsiteY8" fmla="*/ 3217 h 13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394" h="13852">
                    <a:moveTo>
                      <a:pt x="634" y="3217"/>
                    </a:moveTo>
                    <a:lnTo>
                      <a:pt x="5149" y="0"/>
                    </a:lnTo>
                    <a:lnTo>
                      <a:pt x="10634" y="3217"/>
                    </a:lnTo>
                    <a:cubicBezTo>
                      <a:pt x="10606" y="4579"/>
                      <a:pt x="11422" y="6130"/>
                      <a:pt x="11394" y="7492"/>
                    </a:cubicBezTo>
                    <a:lnTo>
                      <a:pt x="10634" y="11217"/>
                    </a:lnTo>
                    <a:lnTo>
                      <a:pt x="6140" y="13852"/>
                    </a:lnTo>
                    <a:lnTo>
                      <a:pt x="634" y="11217"/>
                    </a:lnTo>
                    <a:cubicBezTo>
                      <a:pt x="648" y="9891"/>
                      <a:pt x="-14" y="8564"/>
                      <a:pt x="0" y="7238"/>
                    </a:cubicBezTo>
                    <a:lnTo>
                      <a:pt x="634" y="3217"/>
                    </a:lnTo>
                    <a:close/>
                  </a:path>
                </a:pathLst>
              </a:custGeom>
              <a:gradFill flip="none" rotWithShape="1">
                <a:gsLst>
                  <a:gs pos="50000">
                    <a:schemeClr val="accent6">
                      <a:lumMod val="75000"/>
                    </a:schemeClr>
                  </a:gs>
                  <a:gs pos="44276">
                    <a:schemeClr val="accent6">
                      <a:lumMod val="40000"/>
                      <a:lumOff val="60000"/>
                    </a:schemeClr>
                  </a:gs>
                  <a:gs pos="6040">
                    <a:schemeClr val="accent6">
                      <a:lumMod val="40000"/>
                      <a:lumOff val="60000"/>
                    </a:schemeClr>
                  </a:gs>
                  <a:gs pos="93289">
                    <a:schemeClr val="accent6">
                      <a:lumMod val="60000"/>
                      <a:lumOff val="40000"/>
                    </a:schemeClr>
                  </a:gs>
                  <a:gs pos="23000">
                    <a:schemeClr val="accent6">
                      <a:lumMod val="75000"/>
                    </a:schemeClr>
                  </a:gs>
                </a:gsLst>
                <a:path path="rect">
                  <a:fillToRect l="50000" t="50000" r="50000" b="5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Flowchart: Off-page Connector 3"/>
              <p:cNvSpPr/>
              <p:nvPr/>
            </p:nvSpPr>
            <p:spPr>
              <a:xfrm>
                <a:off x="6204453" y="2804347"/>
                <a:ext cx="1005840" cy="182880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8000 h 10000"/>
                  <a:gd name="connsiteX3" fmla="*/ 5000 w 10000"/>
                  <a:gd name="connsiteY3" fmla="*/ 10000 h 10000"/>
                  <a:gd name="connsiteX4" fmla="*/ 0 w 10000"/>
                  <a:gd name="connsiteY4" fmla="*/ 8000 h 10000"/>
                  <a:gd name="connsiteX5" fmla="*/ 0 w 10000"/>
                  <a:gd name="connsiteY5" fmla="*/ 0 h 10000"/>
                  <a:gd name="connsiteX0" fmla="*/ 0 w 10000"/>
                  <a:gd name="connsiteY0" fmla="*/ 42 h 10042"/>
                  <a:gd name="connsiteX1" fmla="*/ 4852 w 10000"/>
                  <a:gd name="connsiteY1" fmla="*/ 0 h 10042"/>
                  <a:gd name="connsiteX2" fmla="*/ 10000 w 10000"/>
                  <a:gd name="connsiteY2" fmla="*/ 42 h 10042"/>
                  <a:gd name="connsiteX3" fmla="*/ 10000 w 10000"/>
                  <a:gd name="connsiteY3" fmla="*/ 8042 h 10042"/>
                  <a:gd name="connsiteX4" fmla="*/ 5000 w 10000"/>
                  <a:gd name="connsiteY4" fmla="*/ 10042 h 10042"/>
                  <a:gd name="connsiteX5" fmla="*/ 0 w 10000"/>
                  <a:gd name="connsiteY5" fmla="*/ 8042 h 10042"/>
                  <a:gd name="connsiteX6" fmla="*/ 0 w 10000"/>
                  <a:gd name="connsiteY6" fmla="*/ 42 h 10042"/>
                  <a:gd name="connsiteX0" fmla="*/ 0 w 10000"/>
                  <a:gd name="connsiteY0" fmla="*/ 2709 h 12709"/>
                  <a:gd name="connsiteX1" fmla="*/ 4599 w 10000"/>
                  <a:gd name="connsiteY1" fmla="*/ 0 h 12709"/>
                  <a:gd name="connsiteX2" fmla="*/ 10000 w 10000"/>
                  <a:gd name="connsiteY2" fmla="*/ 2709 h 12709"/>
                  <a:gd name="connsiteX3" fmla="*/ 10000 w 10000"/>
                  <a:gd name="connsiteY3" fmla="*/ 10709 h 12709"/>
                  <a:gd name="connsiteX4" fmla="*/ 5000 w 10000"/>
                  <a:gd name="connsiteY4" fmla="*/ 12709 h 12709"/>
                  <a:gd name="connsiteX5" fmla="*/ 0 w 10000"/>
                  <a:gd name="connsiteY5" fmla="*/ 10709 h 12709"/>
                  <a:gd name="connsiteX6" fmla="*/ 0 w 10000"/>
                  <a:gd name="connsiteY6" fmla="*/ 2709 h 12709"/>
                  <a:gd name="connsiteX0" fmla="*/ 0 w 10000"/>
                  <a:gd name="connsiteY0" fmla="*/ 3217 h 13217"/>
                  <a:gd name="connsiteX1" fmla="*/ 4515 w 10000"/>
                  <a:gd name="connsiteY1" fmla="*/ 0 h 13217"/>
                  <a:gd name="connsiteX2" fmla="*/ 10000 w 10000"/>
                  <a:gd name="connsiteY2" fmla="*/ 3217 h 13217"/>
                  <a:gd name="connsiteX3" fmla="*/ 10000 w 10000"/>
                  <a:gd name="connsiteY3" fmla="*/ 11217 h 13217"/>
                  <a:gd name="connsiteX4" fmla="*/ 5000 w 10000"/>
                  <a:gd name="connsiteY4" fmla="*/ 13217 h 13217"/>
                  <a:gd name="connsiteX5" fmla="*/ 0 w 10000"/>
                  <a:gd name="connsiteY5" fmla="*/ 11217 h 13217"/>
                  <a:gd name="connsiteX6" fmla="*/ 0 w 10000"/>
                  <a:gd name="connsiteY6" fmla="*/ 3217 h 13217"/>
                  <a:gd name="connsiteX0" fmla="*/ 0 w 10000"/>
                  <a:gd name="connsiteY0" fmla="*/ 3217 h 13852"/>
                  <a:gd name="connsiteX1" fmla="*/ 4515 w 10000"/>
                  <a:gd name="connsiteY1" fmla="*/ 0 h 13852"/>
                  <a:gd name="connsiteX2" fmla="*/ 10000 w 10000"/>
                  <a:gd name="connsiteY2" fmla="*/ 3217 h 13852"/>
                  <a:gd name="connsiteX3" fmla="*/ 10000 w 10000"/>
                  <a:gd name="connsiteY3" fmla="*/ 11217 h 13852"/>
                  <a:gd name="connsiteX4" fmla="*/ 5506 w 10000"/>
                  <a:gd name="connsiteY4" fmla="*/ 13852 h 13852"/>
                  <a:gd name="connsiteX5" fmla="*/ 0 w 10000"/>
                  <a:gd name="connsiteY5" fmla="*/ 11217 h 13852"/>
                  <a:gd name="connsiteX6" fmla="*/ 0 w 10000"/>
                  <a:gd name="connsiteY6" fmla="*/ 3217 h 13852"/>
                  <a:gd name="connsiteX0" fmla="*/ 634 w 10634"/>
                  <a:gd name="connsiteY0" fmla="*/ 3217 h 13852"/>
                  <a:gd name="connsiteX1" fmla="*/ 5149 w 10634"/>
                  <a:gd name="connsiteY1" fmla="*/ 0 h 13852"/>
                  <a:gd name="connsiteX2" fmla="*/ 10634 w 10634"/>
                  <a:gd name="connsiteY2" fmla="*/ 3217 h 13852"/>
                  <a:gd name="connsiteX3" fmla="*/ 10634 w 10634"/>
                  <a:gd name="connsiteY3" fmla="*/ 11217 h 13852"/>
                  <a:gd name="connsiteX4" fmla="*/ 6140 w 10634"/>
                  <a:gd name="connsiteY4" fmla="*/ 13852 h 13852"/>
                  <a:gd name="connsiteX5" fmla="*/ 634 w 10634"/>
                  <a:gd name="connsiteY5" fmla="*/ 11217 h 13852"/>
                  <a:gd name="connsiteX6" fmla="*/ 0 w 10634"/>
                  <a:gd name="connsiteY6" fmla="*/ 7238 h 13852"/>
                  <a:gd name="connsiteX7" fmla="*/ 634 w 10634"/>
                  <a:gd name="connsiteY7" fmla="*/ 3217 h 13852"/>
                  <a:gd name="connsiteX0" fmla="*/ 634 w 11394"/>
                  <a:gd name="connsiteY0" fmla="*/ 3217 h 13852"/>
                  <a:gd name="connsiteX1" fmla="*/ 5149 w 11394"/>
                  <a:gd name="connsiteY1" fmla="*/ 0 h 13852"/>
                  <a:gd name="connsiteX2" fmla="*/ 10634 w 11394"/>
                  <a:gd name="connsiteY2" fmla="*/ 3217 h 13852"/>
                  <a:gd name="connsiteX3" fmla="*/ 11394 w 11394"/>
                  <a:gd name="connsiteY3" fmla="*/ 7492 h 13852"/>
                  <a:gd name="connsiteX4" fmla="*/ 10634 w 11394"/>
                  <a:gd name="connsiteY4" fmla="*/ 11217 h 13852"/>
                  <a:gd name="connsiteX5" fmla="*/ 6140 w 11394"/>
                  <a:gd name="connsiteY5" fmla="*/ 13852 h 13852"/>
                  <a:gd name="connsiteX6" fmla="*/ 634 w 11394"/>
                  <a:gd name="connsiteY6" fmla="*/ 11217 h 13852"/>
                  <a:gd name="connsiteX7" fmla="*/ 0 w 11394"/>
                  <a:gd name="connsiteY7" fmla="*/ 7238 h 13852"/>
                  <a:gd name="connsiteX8" fmla="*/ 634 w 11394"/>
                  <a:gd name="connsiteY8" fmla="*/ 3217 h 13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394" h="13852">
                    <a:moveTo>
                      <a:pt x="634" y="3217"/>
                    </a:moveTo>
                    <a:lnTo>
                      <a:pt x="5149" y="0"/>
                    </a:lnTo>
                    <a:lnTo>
                      <a:pt x="10634" y="3217"/>
                    </a:lnTo>
                    <a:cubicBezTo>
                      <a:pt x="10606" y="4579"/>
                      <a:pt x="11422" y="6130"/>
                      <a:pt x="11394" y="7492"/>
                    </a:cubicBezTo>
                    <a:lnTo>
                      <a:pt x="10634" y="11217"/>
                    </a:lnTo>
                    <a:lnTo>
                      <a:pt x="6140" y="13852"/>
                    </a:lnTo>
                    <a:lnTo>
                      <a:pt x="634" y="11217"/>
                    </a:lnTo>
                    <a:cubicBezTo>
                      <a:pt x="648" y="9891"/>
                      <a:pt x="-14" y="8564"/>
                      <a:pt x="0" y="7238"/>
                    </a:cubicBezTo>
                    <a:lnTo>
                      <a:pt x="634" y="3217"/>
                    </a:lnTo>
                    <a:close/>
                  </a:path>
                </a:pathLst>
              </a:custGeom>
              <a:gradFill flip="none" rotWithShape="1">
                <a:gsLst>
                  <a:gs pos="1000">
                    <a:schemeClr val="bg1"/>
                  </a:gs>
                  <a:gs pos="40000">
                    <a:srgbClr val="D7E9CB"/>
                  </a:gs>
                  <a:gs pos="90000">
                    <a:schemeClr val="accent6">
                      <a:lumMod val="60000"/>
                      <a:lumOff val="40000"/>
                    </a:schemeClr>
                  </a:gs>
                  <a:gs pos="71000">
                    <a:schemeClr val="accent6">
                      <a:lumMod val="40000"/>
                      <a:lumOff val="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 rot="1762600">
                <a:off x="6718084" y="3580475"/>
                <a:ext cx="98553" cy="194472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0" name="Group 79"/>
              <p:cNvGrpSpPr/>
              <p:nvPr/>
            </p:nvGrpSpPr>
            <p:grpSpPr>
              <a:xfrm>
                <a:off x="6432300" y="3186124"/>
                <a:ext cx="550145" cy="1081075"/>
                <a:chOff x="8486292" y="2075567"/>
                <a:chExt cx="968178" cy="1447794"/>
              </a:xfrm>
            </p:grpSpPr>
            <p:sp>
              <p:nvSpPr>
                <p:cNvPr id="81" name="Freeform 80"/>
                <p:cNvSpPr/>
                <p:nvPr/>
              </p:nvSpPr>
              <p:spPr>
                <a:xfrm>
                  <a:off x="8946573" y="2192482"/>
                  <a:ext cx="507897" cy="1195619"/>
                </a:xfrm>
                <a:custGeom>
                  <a:avLst/>
                  <a:gdLst>
                    <a:gd name="connsiteX0" fmla="*/ 0 w 507897"/>
                    <a:gd name="connsiteY0" fmla="*/ 0 h 1195619"/>
                    <a:gd name="connsiteX1" fmla="*/ 51954 w 507897"/>
                    <a:gd name="connsiteY1" fmla="*/ 20782 h 1195619"/>
                    <a:gd name="connsiteX2" fmla="*/ 218209 w 507897"/>
                    <a:gd name="connsiteY2" fmla="*/ 31173 h 1195619"/>
                    <a:gd name="connsiteX3" fmla="*/ 207818 w 507897"/>
                    <a:gd name="connsiteY3" fmla="*/ 155863 h 1195619"/>
                    <a:gd name="connsiteX4" fmla="*/ 166254 w 507897"/>
                    <a:gd name="connsiteY4" fmla="*/ 197427 h 1195619"/>
                    <a:gd name="connsiteX5" fmla="*/ 207818 w 507897"/>
                    <a:gd name="connsiteY5" fmla="*/ 176645 h 1195619"/>
                    <a:gd name="connsiteX6" fmla="*/ 238991 w 507897"/>
                    <a:gd name="connsiteY6" fmla="*/ 166254 h 1195619"/>
                    <a:gd name="connsiteX7" fmla="*/ 280554 w 507897"/>
                    <a:gd name="connsiteY7" fmla="*/ 135082 h 1195619"/>
                    <a:gd name="connsiteX8" fmla="*/ 374072 w 507897"/>
                    <a:gd name="connsiteY8" fmla="*/ 145473 h 1195619"/>
                    <a:gd name="connsiteX9" fmla="*/ 342900 w 507897"/>
                    <a:gd name="connsiteY9" fmla="*/ 322118 h 1195619"/>
                    <a:gd name="connsiteX10" fmla="*/ 311727 w 507897"/>
                    <a:gd name="connsiteY10" fmla="*/ 342900 h 1195619"/>
                    <a:gd name="connsiteX11" fmla="*/ 488372 w 507897"/>
                    <a:gd name="connsiteY11" fmla="*/ 363682 h 1195619"/>
                    <a:gd name="connsiteX12" fmla="*/ 477982 w 507897"/>
                    <a:gd name="connsiteY12" fmla="*/ 415636 h 1195619"/>
                    <a:gd name="connsiteX13" fmla="*/ 394854 w 507897"/>
                    <a:gd name="connsiteY13" fmla="*/ 540327 h 1195619"/>
                    <a:gd name="connsiteX14" fmla="*/ 363682 w 507897"/>
                    <a:gd name="connsiteY14" fmla="*/ 561109 h 1195619"/>
                    <a:gd name="connsiteX15" fmla="*/ 384463 w 507897"/>
                    <a:gd name="connsiteY15" fmla="*/ 519545 h 1195619"/>
                    <a:gd name="connsiteX16" fmla="*/ 446809 w 507897"/>
                    <a:gd name="connsiteY16" fmla="*/ 498763 h 1195619"/>
                    <a:gd name="connsiteX17" fmla="*/ 446809 w 507897"/>
                    <a:gd name="connsiteY17" fmla="*/ 623454 h 1195619"/>
                    <a:gd name="connsiteX18" fmla="*/ 426027 w 507897"/>
                    <a:gd name="connsiteY18" fmla="*/ 654627 h 1195619"/>
                    <a:gd name="connsiteX19" fmla="*/ 394854 w 507897"/>
                    <a:gd name="connsiteY19" fmla="*/ 675409 h 1195619"/>
                    <a:gd name="connsiteX20" fmla="*/ 446809 w 507897"/>
                    <a:gd name="connsiteY20" fmla="*/ 665018 h 1195619"/>
                    <a:gd name="connsiteX21" fmla="*/ 436418 w 507897"/>
                    <a:gd name="connsiteY21" fmla="*/ 737754 h 1195619"/>
                    <a:gd name="connsiteX22" fmla="*/ 353291 w 507897"/>
                    <a:gd name="connsiteY22" fmla="*/ 800100 h 1195619"/>
                    <a:gd name="connsiteX23" fmla="*/ 363682 w 507897"/>
                    <a:gd name="connsiteY23" fmla="*/ 768927 h 1195619"/>
                    <a:gd name="connsiteX24" fmla="*/ 394854 w 507897"/>
                    <a:gd name="connsiteY24" fmla="*/ 748145 h 1195619"/>
                    <a:gd name="connsiteX25" fmla="*/ 446809 w 507897"/>
                    <a:gd name="connsiteY25" fmla="*/ 716973 h 1195619"/>
                    <a:gd name="connsiteX26" fmla="*/ 498763 w 507897"/>
                    <a:gd name="connsiteY26" fmla="*/ 737754 h 1195619"/>
                    <a:gd name="connsiteX27" fmla="*/ 457200 w 507897"/>
                    <a:gd name="connsiteY27" fmla="*/ 831273 h 1195619"/>
                    <a:gd name="connsiteX28" fmla="*/ 446809 w 507897"/>
                    <a:gd name="connsiteY28" fmla="*/ 883227 h 1195619"/>
                    <a:gd name="connsiteX29" fmla="*/ 415636 w 507897"/>
                    <a:gd name="connsiteY29" fmla="*/ 914400 h 1195619"/>
                    <a:gd name="connsiteX30" fmla="*/ 363682 w 507897"/>
                    <a:gd name="connsiteY30" fmla="*/ 976745 h 1195619"/>
                    <a:gd name="connsiteX31" fmla="*/ 332509 w 507897"/>
                    <a:gd name="connsiteY31" fmla="*/ 1101436 h 1195619"/>
                    <a:gd name="connsiteX32" fmla="*/ 342900 w 507897"/>
                    <a:gd name="connsiteY32" fmla="*/ 1070263 h 1195619"/>
                    <a:gd name="connsiteX33" fmla="*/ 342900 w 507897"/>
                    <a:gd name="connsiteY33" fmla="*/ 1143000 h 1195619"/>
                    <a:gd name="connsiteX34" fmla="*/ 311727 w 507897"/>
                    <a:gd name="connsiteY34" fmla="*/ 1153391 h 1195619"/>
                    <a:gd name="connsiteX35" fmla="*/ 301336 w 507897"/>
                    <a:gd name="connsiteY35" fmla="*/ 1194954 h 11956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507897" h="1195619">
                      <a:moveTo>
                        <a:pt x="0" y="0"/>
                      </a:moveTo>
                      <a:cubicBezTo>
                        <a:pt x="17318" y="6927"/>
                        <a:pt x="33489" y="18144"/>
                        <a:pt x="51954" y="20782"/>
                      </a:cubicBezTo>
                      <a:cubicBezTo>
                        <a:pt x="106922" y="28635"/>
                        <a:pt x="176248" y="-5193"/>
                        <a:pt x="218209" y="31173"/>
                      </a:cubicBezTo>
                      <a:cubicBezTo>
                        <a:pt x="249727" y="58488"/>
                        <a:pt x="220258" y="116054"/>
                        <a:pt x="207818" y="155863"/>
                      </a:cubicBezTo>
                      <a:cubicBezTo>
                        <a:pt x="201974" y="174565"/>
                        <a:pt x="166254" y="177834"/>
                        <a:pt x="166254" y="197427"/>
                      </a:cubicBezTo>
                      <a:cubicBezTo>
                        <a:pt x="166254" y="212917"/>
                        <a:pt x="193580" y="182747"/>
                        <a:pt x="207818" y="176645"/>
                      </a:cubicBezTo>
                      <a:cubicBezTo>
                        <a:pt x="217885" y="172330"/>
                        <a:pt x="228600" y="169718"/>
                        <a:pt x="238991" y="166254"/>
                      </a:cubicBezTo>
                      <a:cubicBezTo>
                        <a:pt x="252845" y="155863"/>
                        <a:pt x="263437" y="137715"/>
                        <a:pt x="280554" y="135082"/>
                      </a:cubicBezTo>
                      <a:cubicBezTo>
                        <a:pt x="311554" y="130313"/>
                        <a:pt x="359312" y="117799"/>
                        <a:pt x="374072" y="145473"/>
                      </a:cubicBezTo>
                      <a:cubicBezTo>
                        <a:pt x="392755" y="180503"/>
                        <a:pt x="382951" y="282067"/>
                        <a:pt x="342900" y="322118"/>
                      </a:cubicBezTo>
                      <a:cubicBezTo>
                        <a:pt x="334069" y="330949"/>
                        <a:pt x="322118" y="335973"/>
                        <a:pt x="311727" y="342900"/>
                      </a:cubicBezTo>
                      <a:cubicBezTo>
                        <a:pt x="370609" y="349827"/>
                        <a:pt x="434055" y="339919"/>
                        <a:pt x="488372" y="363682"/>
                      </a:cubicBezTo>
                      <a:cubicBezTo>
                        <a:pt x="504552" y="370761"/>
                        <a:pt x="482265" y="398502"/>
                        <a:pt x="477982" y="415636"/>
                      </a:cubicBezTo>
                      <a:cubicBezTo>
                        <a:pt x="466060" y="463327"/>
                        <a:pt x="434810" y="513689"/>
                        <a:pt x="394854" y="540327"/>
                      </a:cubicBezTo>
                      <a:lnTo>
                        <a:pt x="363682" y="561109"/>
                      </a:lnTo>
                      <a:cubicBezTo>
                        <a:pt x="370609" y="547254"/>
                        <a:pt x="372071" y="528839"/>
                        <a:pt x="384463" y="519545"/>
                      </a:cubicBezTo>
                      <a:cubicBezTo>
                        <a:pt x="401988" y="506401"/>
                        <a:pt x="446809" y="498763"/>
                        <a:pt x="446809" y="498763"/>
                      </a:cubicBezTo>
                      <a:cubicBezTo>
                        <a:pt x="464225" y="551010"/>
                        <a:pt x="466696" y="543908"/>
                        <a:pt x="446809" y="623454"/>
                      </a:cubicBezTo>
                      <a:cubicBezTo>
                        <a:pt x="443780" y="635570"/>
                        <a:pt x="434858" y="645796"/>
                        <a:pt x="426027" y="654627"/>
                      </a:cubicBezTo>
                      <a:cubicBezTo>
                        <a:pt x="417196" y="663458"/>
                        <a:pt x="383684" y="669824"/>
                        <a:pt x="394854" y="675409"/>
                      </a:cubicBezTo>
                      <a:cubicBezTo>
                        <a:pt x="410651" y="683307"/>
                        <a:pt x="429491" y="668482"/>
                        <a:pt x="446809" y="665018"/>
                      </a:cubicBezTo>
                      <a:cubicBezTo>
                        <a:pt x="443345" y="689263"/>
                        <a:pt x="448146" y="716253"/>
                        <a:pt x="436418" y="737754"/>
                      </a:cubicBezTo>
                      <a:cubicBezTo>
                        <a:pt x="429367" y="750681"/>
                        <a:pt x="372141" y="787533"/>
                        <a:pt x="353291" y="800100"/>
                      </a:cubicBezTo>
                      <a:cubicBezTo>
                        <a:pt x="356755" y="789709"/>
                        <a:pt x="356840" y="777480"/>
                        <a:pt x="363682" y="768927"/>
                      </a:cubicBezTo>
                      <a:cubicBezTo>
                        <a:pt x="371483" y="759175"/>
                        <a:pt x="384264" y="754764"/>
                        <a:pt x="394854" y="748145"/>
                      </a:cubicBezTo>
                      <a:cubicBezTo>
                        <a:pt x="411980" y="737441"/>
                        <a:pt x="429491" y="727364"/>
                        <a:pt x="446809" y="716973"/>
                      </a:cubicBezTo>
                      <a:cubicBezTo>
                        <a:pt x="464127" y="723900"/>
                        <a:pt x="491188" y="720710"/>
                        <a:pt x="498763" y="737754"/>
                      </a:cubicBezTo>
                      <a:cubicBezTo>
                        <a:pt x="525161" y="797150"/>
                        <a:pt x="489091" y="810011"/>
                        <a:pt x="457200" y="831273"/>
                      </a:cubicBezTo>
                      <a:cubicBezTo>
                        <a:pt x="453736" y="848591"/>
                        <a:pt x="454707" y="867431"/>
                        <a:pt x="446809" y="883227"/>
                      </a:cubicBezTo>
                      <a:cubicBezTo>
                        <a:pt x="440237" y="896371"/>
                        <a:pt x="425044" y="903111"/>
                        <a:pt x="415636" y="914400"/>
                      </a:cubicBezTo>
                      <a:cubicBezTo>
                        <a:pt x="343303" y="1001199"/>
                        <a:pt x="454751" y="885676"/>
                        <a:pt x="363682" y="976745"/>
                      </a:cubicBezTo>
                      <a:cubicBezTo>
                        <a:pt x="347164" y="1026298"/>
                        <a:pt x="344088" y="1031963"/>
                        <a:pt x="332509" y="1101436"/>
                      </a:cubicBezTo>
                      <a:cubicBezTo>
                        <a:pt x="330708" y="1112240"/>
                        <a:pt x="339436" y="1080654"/>
                        <a:pt x="342900" y="1070263"/>
                      </a:cubicBezTo>
                      <a:cubicBezTo>
                        <a:pt x="351332" y="1095559"/>
                        <a:pt x="364390" y="1116137"/>
                        <a:pt x="342900" y="1143000"/>
                      </a:cubicBezTo>
                      <a:cubicBezTo>
                        <a:pt x="336058" y="1151553"/>
                        <a:pt x="322118" y="1149927"/>
                        <a:pt x="311727" y="1153391"/>
                      </a:cubicBezTo>
                      <a:cubicBezTo>
                        <a:pt x="337156" y="1204248"/>
                        <a:pt x="347999" y="1194954"/>
                        <a:pt x="301336" y="1194954"/>
                      </a:cubicBezTo>
                    </a:path>
                  </a:pathLst>
                </a:custGeom>
                <a:noFill/>
                <a:ln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Freeform 81"/>
                <p:cNvSpPr/>
                <p:nvPr/>
              </p:nvSpPr>
              <p:spPr>
                <a:xfrm>
                  <a:off x="8486292" y="2243960"/>
                  <a:ext cx="697535" cy="1279401"/>
                </a:xfrm>
                <a:custGeom>
                  <a:avLst/>
                  <a:gdLst>
                    <a:gd name="connsiteX0" fmla="*/ 208946 w 697535"/>
                    <a:gd name="connsiteY0" fmla="*/ 0 h 1279401"/>
                    <a:gd name="connsiteX1" fmla="*/ 94646 w 697535"/>
                    <a:gd name="connsiteY1" fmla="*/ 197427 h 1279401"/>
                    <a:gd name="connsiteX2" fmla="*/ 53082 w 697535"/>
                    <a:gd name="connsiteY2" fmla="*/ 270163 h 1279401"/>
                    <a:gd name="connsiteX3" fmla="*/ 84255 w 697535"/>
                    <a:gd name="connsiteY3" fmla="*/ 280554 h 1279401"/>
                    <a:gd name="connsiteX4" fmla="*/ 94646 w 697535"/>
                    <a:gd name="connsiteY4" fmla="*/ 311727 h 1279401"/>
                    <a:gd name="connsiteX5" fmla="*/ 53082 w 697535"/>
                    <a:gd name="connsiteY5" fmla="*/ 394854 h 1279401"/>
                    <a:gd name="connsiteX6" fmla="*/ 84255 w 697535"/>
                    <a:gd name="connsiteY6" fmla="*/ 405245 h 1279401"/>
                    <a:gd name="connsiteX7" fmla="*/ 63473 w 697535"/>
                    <a:gd name="connsiteY7" fmla="*/ 467591 h 1279401"/>
                    <a:gd name="connsiteX8" fmla="*/ 53082 w 697535"/>
                    <a:gd name="connsiteY8" fmla="*/ 509154 h 1279401"/>
                    <a:gd name="connsiteX9" fmla="*/ 42691 w 697535"/>
                    <a:gd name="connsiteY9" fmla="*/ 550718 h 1279401"/>
                    <a:gd name="connsiteX10" fmla="*/ 105037 w 697535"/>
                    <a:gd name="connsiteY10" fmla="*/ 561109 h 1279401"/>
                    <a:gd name="connsiteX11" fmla="*/ 63473 w 697535"/>
                    <a:gd name="connsiteY11" fmla="*/ 633845 h 1279401"/>
                    <a:gd name="connsiteX12" fmla="*/ 73864 w 697535"/>
                    <a:gd name="connsiteY12" fmla="*/ 675409 h 1279401"/>
                    <a:gd name="connsiteX13" fmla="*/ 94646 w 697535"/>
                    <a:gd name="connsiteY13" fmla="*/ 675409 h 1279401"/>
                    <a:gd name="connsiteX14" fmla="*/ 84255 w 697535"/>
                    <a:gd name="connsiteY14" fmla="*/ 706582 h 1279401"/>
                    <a:gd name="connsiteX15" fmla="*/ 105037 w 697535"/>
                    <a:gd name="connsiteY15" fmla="*/ 737754 h 1279401"/>
                    <a:gd name="connsiteX16" fmla="*/ 84255 w 697535"/>
                    <a:gd name="connsiteY16" fmla="*/ 800100 h 1279401"/>
                    <a:gd name="connsiteX17" fmla="*/ 73864 w 697535"/>
                    <a:gd name="connsiteY17" fmla="*/ 862445 h 1279401"/>
                    <a:gd name="connsiteX18" fmla="*/ 84255 w 697535"/>
                    <a:gd name="connsiteY18" fmla="*/ 893618 h 1279401"/>
                    <a:gd name="connsiteX19" fmla="*/ 146600 w 697535"/>
                    <a:gd name="connsiteY19" fmla="*/ 955963 h 1279401"/>
                    <a:gd name="connsiteX20" fmla="*/ 11518 w 697535"/>
                    <a:gd name="connsiteY20" fmla="*/ 966354 h 1279401"/>
                    <a:gd name="connsiteX21" fmla="*/ 1127 w 697535"/>
                    <a:gd name="connsiteY21" fmla="*/ 997527 h 1279401"/>
                    <a:gd name="connsiteX22" fmla="*/ 32300 w 697535"/>
                    <a:gd name="connsiteY22" fmla="*/ 1039091 h 1279401"/>
                    <a:gd name="connsiteX23" fmla="*/ 125818 w 697535"/>
                    <a:gd name="connsiteY23" fmla="*/ 1049482 h 1279401"/>
                    <a:gd name="connsiteX24" fmla="*/ 208946 w 697535"/>
                    <a:gd name="connsiteY24" fmla="*/ 1091045 h 1279401"/>
                    <a:gd name="connsiteX25" fmla="*/ 240118 w 697535"/>
                    <a:gd name="connsiteY25" fmla="*/ 1111827 h 1279401"/>
                    <a:gd name="connsiteX26" fmla="*/ 312855 w 697535"/>
                    <a:gd name="connsiteY26" fmla="*/ 1122218 h 1279401"/>
                    <a:gd name="connsiteX27" fmla="*/ 354418 w 697535"/>
                    <a:gd name="connsiteY27" fmla="*/ 1143000 h 1279401"/>
                    <a:gd name="connsiteX28" fmla="*/ 458327 w 697535"/>
                    <a:gd name="connsiteY28" fmla="*/ 1153391 h 1279401"/>
                    <a:gd name="connsiteX29" fmla="*/ 468718 w 697535"/>
                    <a:gd name="connsiteY29" fmla="*/ 1194954 h 1279401"/>
                    <a:gd name="connsiteX30" fmla="*/ 499891 w 697535"/>
                    <a:gd name="connsiteY30" fmla="*/ 1205345 h 1279401"/>
                    <a:gd name="connsiteX31" fmla="*/ 489500 w 697535"/>
                    <a:gd name="connsiteY31" fmla="*/ 1267691 h 1279401"/>
                    <a:gd name="connsiteX32" fmla="*/ 520673 w 697535"/>
                    <a:gd name="connsiteY32" fmla="*/ 1278082 h 1279401"/>
                    <a:gd name="connsiteX33" fmla="*/ 551846 w 697535"/>
                    <a:gd name="connsiteY33" fmla="*/ 1246909 h 1279401"/>
                    <a:gd name="connsiteX34" fmla="*/ 624582 w 697535"/>
                    <a:gd name="connsiteY34" fmla="*/ 1205345 h 1279401"/>
                    <a:gd name="connsiteX35" fmla="*/ 676537 w 697535"/>
                    <a:gd name="connsiteY35" fmla="*/ 1132609 h 1279401"/>
                    <a:gd name="connsiteX36" fmla="*/ 697318 w 697535"/>
                    <a:gd name="connsiteY36" fmla="*/ 1080654 h 12794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697535" h="1279401">
                      <a:moveTo>
                        <a:pt x="208946" y="0"/>
                      </a:moveTo>
                      <a:cubicBezTo>
                        <a:pt x="170846" y="65809"/>
                        <a:pt x="131059" y="130670"/>
                        <a:pt x="94646" y="197427"/>
                      </a:cubicBezTo>
                      <a:cubicBezTo>
                        <a:pt x="41757" y="294391"/>
                        <a:pt x="149363" y="141792"/>
                        <a:pt x="53082" y="270163"/>
                      </a:cubicBezTo>
                      <a:cubicBezTo>
                        <a:pt x="63473" y="273627"/>
                        <a:pt x="76510" y="272809"/>
                        <a:pt x="84255" y="280554"/>
                      </a:cubicBezTo>
                      <a:cubicBezTo>
                        <a:pt x="92000" y="288299"/>
                        <a:pt x="96005" y="300859"/>
                        <a:pt x="94646" y="311727"/>
                      </a:cubicBezTo>
                      <a:cubicBezTo>
                        <a:pt x="90735" y="343014"/>
                        <a:pt x="69810" y="369763"/>
                        <a:pt x="53082" y="394854"/>
                      </a:cubicBezTo>
                      <a:cubicBezTo>
                        <a:pt x="63473" y="398318"/>
                        <a:pt x="82706" y="394402"/>
                        <a:pt x="84255" y="405245"/>
                      </a:cubicBezTo>
                      <a:cubicBezTo>
                        <a:pt x="87353" y="426931"/>
                        <a:pt x="63473" y="467591"/>
                        <a:pt x="63473" y="467591"/>
                      </a:cubicBezTo>
                      <a:cubicBezTo>
                        <a:pt x="123012" y="487437"/>
                        <a:pt x="84536" y="465119"/>
                        <a:pt x="53082" y="509154"/>
                      </a:cubicBezTo>
                      <a:cubicBezTo>
                        <a:pt x="44781" y="520775"/>
                        <a:pt x="46155" y="536863"/>
                        <a:pt x="42691" y="550718"/>
                      </a:cubicBezTo>
                      <a:cubicBezTo>
                        <a:pt x="63473" y="554182"/>
                        <a:pt x="90139" y="546211"/>
                        <a:pt x="105037" y="561109"/>
                      </a:cubicBezTo>
                      <a:cubicBezTo>
                        <a:pt x="125969" y="582041"/>
                        <a:pt x="68844" y="628474"/>
                        <a:pt x="63473" y="633845"/>
                      </a:cubicBezTo>
                      <a:cubicBezTo>
                        <a:pt x="66937" y="647700"/>
                        <a:pt x="61091" y="669022"/>
                        <a:pt x="73864" y="675409"/>
                      </a:cubicBezTo>
                      <a:cubicBezTo>
                        <a:pt x="83895" y="680425"/>
                        <a:pt x="175232" y="648546"/>
                        <a:pt x="94646" y="675409"/>
                      </a:cubicBezTo>
                      <a:cubicBezTo>
                        <a:pt x="91182" y="685800"/>
                        <a:pt x="82454" y="695778"/>
                        <a:pt x="84255" y="706582"/>
                      </a:cubicBezTo>
                      <a:cubicBezTo>
                        <a:pt x="86308" y="718900"/>
                        <a:pt x="105037" y="725266"/>
                        <a:pt x="105037" y="737754"/>
                      </a:cubicBezTo>
                      <a:cubicBezTo>
                        <a:pt x="105037" y="759660"/>
                        <a:pt x="84255" y="800100"/>
                        <a:pt x="84255" y="800100"/>
                      </a:cubicBezTo>
                      <a:cubicBezTo>
                        <a:pt x="110373" y="878451"/>
                        <a:pt x="87293" y="781873"/>
                        <a:pt x="73864" y="862445"/>
                      </a:cubicBezTo>
                      <a:cubicBezTo>
                        <a:pt x="72063" y="873249"/>
                        <a:pt x="80409" y="883362"/>
                        <a:pt x="84255" y="893618"/>
                      </a:cubicBezTo>
                      <a:cubicBezTo>
                        <a:pt x="108542" y="958381"/>
                        <a:pt x="88319" y="941392"/>
                        <a:pt x="146600" y="955963"/>
                      </a:cubicBezTo>
                      <a:cubicBezTo>
                        <a:pt x="101573" y="959427"/>
                        <a:pt x="54941" y="953947"/>
                        <a:pt x="11518" y="966354"/>
                      </a:cubicBezTo>
                      <a:cubicBezTo>
                        <a:pt x="986" y="969363"/>
                        <a:pt x="-1882" y="986995"/>
                        <a:pt x="1127" y="997527"/>
                      </a:cubicBezTo>
                      <a:cubicBezTo>
                        <a:pt x="5885" y="1014179"/>
                        <a:pt x="16314" y="1032430"/>
                        <a:pt x="32300" y="1039091"/>
                      </a:cubicBezTo>
                      <a:cubicBezTo>
                        <a:pt x="61252" y="1051154"/>
                        <a:pt x="94645" y="1046018"/>
                        <a:pt x="125818" y="1049482"/>
                      </a:cubicBezTo>
                      <a:cubicBezTo>
                        <a:pt x="218133" y="1118716"/>
                        <a:pt x="118152" y="1052133"/>
                        <a:pt x="208946" y="1091045"/>
                      </a:cubicBezTo>
                      <a:cubicBezTo>
                        <a:pt x="220424" y="1095964"/>
                        <a:pt x="228157" y="1108239"/>
                        <a:pt x="240118" y="1111827"/>
                      </a:cubicBezTo>
                      <a:cubicBezTo>
                        <a:pt x="263577" y="1118865"/>
                        <a:pt x="288609" y="1118754"/>
                        <a:pt x="312855" y="1122218"/>
                      </a:cubicBezTo>
                      <a:cubicBezTo>
                        <a:pt x="326709" y="1129145"/>
                        <a:pt x="339272" y="1139754"/>
                        <a:pt x="354418" y="1143000"/>
                      </a:cubicBezTo>
                      <a:cubicBezTo>
                        <a:pt x="388454" y="1150294"/>
                        <a:pt x="426638" y="1138987"/>
                        <a:pt x="458327" y="1153391"/>
                      </a:cubicBezTo>
                      <a:cubicBezTo>
                        <a:pt x="471328" y="1159300"/>
                        <a:pt x="459797" y="1183803"/>
                        <a:pt x="468718" y="1194954"/>
                      </a:cubicBezTo>
                      <a:cubicBezTo>
                        <a:pt x="475560" y="1203507"/>
                        <a:pt x="489500" y="1201881"/>
                        <a:pt x="499891" y="1205345"/>
                      </a:cubicBezTo>
                      <a:cubicBezTo>
                        <a:pt x="496427" y="1226127"/>
                        <a:pt x="483712" y="1247433"/>
                        <a:pt x="489500" y="1267691"/>
                      </a:cubicBezTo>
                      <a:cubicBezTo>
                        <a:pt x="492509" y="1278223"/>
                        <a:pt x="510282" y="1281546"/>
                        <a:pt x="520673" y="1278082"/>
                      </a:cubicBezTo>
                      <a:cubicBezTo>
                        <a:pt x="534614" y="1273435"/>
                        <a:pt x="540557" y="1256317"/>
                        <a:pt x="551846" y="1246909"/>
                      </a:cubicBezTo>
                      <a:cubicBezTo>
                        <a:pt x="610749" y="1197822"/>
                        <a:pt x="553438" y="1256162"/>
                        <a:pt x="624582" y="1205345"/>
                      </a:cubicBezTo>
                      <a:cubicBezTo>
                        <a:pt x="661349" y="1179083"/>
                        <a:pt x="654831" y="1170594"/>
                        <a:pt x="676537" y="1132609"/>
                      </a:cubicBezTo>
                      <a:cubicBezTo>
                        <a:pt x="701160" y="1089517"/>
                        <a:pt x="697318" y="1117338"/>
                        <a:pt x="697318" y="1080654"/>
                      </a:cubicBezTo>
                    </a:path>
                  </a:pathLst>
                </a:custGeom>
                <a:noFill/>
                <a:ln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Freeform 82"/>
                <p:cNvSpPr/>
                <p:nvPr/>
              </p:nvSpPr>
              <p:spPr>
                <a:xfrm>
                  <a:off x="8664412" y="2075567"/>
                  <a:ext cx="411470" cy="293560"/>
                </a:xfrm>
                <a:custGeom>
                  <a:avLst/>
                  <a:gdLst>
                    <a:gd name="connsiteX0" fmla="*/ 63952 w 411470"/>
                    <a:gd name="connsiteY0" fmla="*/ 148088 h 293560"/>
                    <a:gd name="connsiteX1" fmla="*/ 11997 w 411470"/>
                    <a:gd name="connsiteY1" fmla="*/ 168869 h 293560"/>
                    <a:gd name="connsiteX2" fmla="*/ 11997 w 411470"/>
                    <a:gd name="connsiteY2" fmla="*/ 106524 h 293560"/>
                    <a:gd name="connsiteX3" fmla="*/ 84733 w 411470"/>
                    <a:gd name="connsiteY3" fmla="*/ 96133 h 293560"/>
                    <a:gd name="connsiteX4" fmla="*/ 167861 w 411470"/>
                    <a:gd name="connsiteY4" fmla="*/ 116915 h 293560"/>
                    <a:gd name="connsiteX5" fmla="*/ 250988 w 411470"/>
                    <a:gd name="connsiteY5" fmla="*/ 85742 h 293560"/>
                    <a:gd name="connsiteX6" fmla="*/ 271770 w 411470"/>
                    <a:gd name="connsiteY6" fmla="*/ 2615 h 293560"/>
                    <a:gd name="connsiteX7" fmla="*/ 250988 w 411470"/>
                    <a:gd name="connsiteY7" fmla="*/ 33788 h 293560"/>
                    <a:gd name="connsiteX8" fmla="*/ 219815 w 411470"/>
                    <a:gd name="connsiteY8" fmla="*/ 44178 h 293560"/>
                    <a:gd name="connsiteX9" fmla="*/ 313333 w 411470"/>
                    <a:gd name="connsiteY9" fmla="*/ 75351 h 293560"/>
                    <a:gd name="connsiteX10" fmla="*/ 344506 w 411470"/>
                    <a:gd name="connsiteY10" fmla="*/ 85742 h 293560"/>
                    <a:gd name="connsiteX11" fmla="*/ 354897 w 411470"/>
                    <a:gd name="connsiteY11" fmla="*/ 127306 h 293560"/>
                    <a:gd name="connsiteX12" fmla="*/ 365288 w 411470"/>
                    <a:gd name="connsiteY12" fmla="*/ 158478 h 293560"/>
                    <a:gd name="connsiteX13" fmla="*/ 375679 w 411470"/>
                    <a:gd name="connsiteY13" fmla="*/ 210433 h 293560"/>
                    <a:gd name="connsiteX14" fmla="*/ 396461 w 411470"/>
                    <a:gd name="connsiteY14" fmla="*/ 262388 h 293560"/>
                    <a:gd name="connsiteX15" fmla="*/ 406852 w 411470"/>
                    <a:gd name="connsiteY15" fmla="*/ 293560 h 293560"/>
                    <a:gd name="connsiteX16" fmla="*/ 406852 w 411470"/>
                    <a:gd name="connsiteY16" fmla="*/ 262388 h 293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411470" h="293560">
                      <a:moveTo>
                        <a:pt x="63952" y="148088"/>
                      </a:moveTo>
                      <a:cubicBezTo>
                        <a:pt x="46634" y="155015"/>
                        <a:pt x="30396" y="171935"/>
                        <a:pt x="11997" y="168869"/>
                      </a:cubicBezTo>
                      <a:cubicBezTo>
                        <a:pt x="-14254" y="164494"/>
                        <a:pt x="10539" y="110899"/>
                        <a:pt x="11997" y="106524"/>
                      </a:cubicBezTo>
                      <a:cubicBezTo>
                        <a:pt x="89643" y="132406"/>
                        <a:pt x="-11568" y="106833"/>
                        <a:pt x="84733" y="96133"/>
                      </a:cubicBezTo>
                      <a:cubicBezTo>
                        <a:pt x="103542" y="94043"/>
                        <a:pt x="147150" y="110011"/>
                        <a:pt x="167861" y="116915"/>
                      </a:cubicBezTo>
                      <a:cubicBezTo>
                        <a:pt x="183197" y="113081"/>
                        <a:pt x="241399" y="101723"/>
                        <a:pt x="250988" y="85742"/>
                      </a:cubicBezTo>
                      <a:cubicBezTo>
                        <a:pt x="265683" y="61251"/>
                        <a:pt x="271770" y="31177"/>
                        <a:pt x="271770" y="2615"/>
                      </a:cubicBezTo>
                      <a:cubicBezTo>
                        <a:pt x="271770" y="-9873"/>
                        <a:pt x="260740" y="25987"/>
                        <a:pt x="250988" y="33788"/>
                      </a:cubicBezTo>
                      <a:cubicBezTo>
                        <a:pt x="242435" y="40630"/>
                        <a:pt x="230206" y="40715"/>
                        <a:pt x="219815" y="44178"/>
                      </a:cubicBezTo>
                      <a:lnTo>
                        <a:pt x="313333" y="75351"/>
                      </a:lnTo>
                      <a:lnTo>
                        <a:pt x="344506" y="85742"/>
                      </a:lnTo>
                      <a:cubicBezTo>
                        <a:pt x="347970" y="99597"/>
                        <a:pt x="350974" y="113574"/>
                        <a:pt x="354897" y="127306"/>
                      </a:cubicBezTo>
                      <a:cubicBezTo>
                        <a:pt x="357906" y="137837"/>
                        <a:pt x="362632" y="147852"/>
                        <a:pt x="365288" y="158478"/>
                      </a:cubicBezTo>
                      <a:cubicBezTo>
                        <a:pt x="369572" y="175612"/>
                        <a:pt x="370604" y="193517"/>
                        <a:pt x="375679" y="210433"/>
                      </a:cubicBezTo>
                      <a:cubicBezTo>
                        <a:pt x="381039" y="228299"/>
                        <a:pt x="389912" y="244923"/>
                        <a:pt x="396461" y="262388"/>
                      </a:cubicBezTo>
                      <a:cubicBezTo>
                        <a:pt x="400307" y="272643"/>
                        <a:pt x="395899" y="293560"/>
                        <a:pt x="406852" y="293560"/>
                      </a:cubicBezTo>
                      <a:cubicBezTo>
                        <a:pt x="417243" y="293560"/>
                        <a:pt x="406852" y="272779"/>
                        <a:pt x="406852" y="262388"/>
                      </a:cubicBezTo>
                    </a:path>
                  </a:pathLst>
                </a:custGeom>
                <a:noFill/>
                <a:ln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4" name="Group 83"/>
            <p:cNvGrpSpPr/>
            <p:nvPr/>
          </p:nvGrpSpPr>
          <p:grpSpPr>
            <a:xfrm>
              <a:off x="7501272" y="3912215"/>
              <a:ext cx="797980" cy="1232321"/>
              <a:chOff x="6005978" y="2597737"/>
              <a:chExt cx="1402791" cy="2266883"/>
            </a:xfrm>
          </p:grpSpPr>
          <p:sp>
            <p:nvSpPr>
              <p:cNvPr id="85" name="Flowchart: Off-page Connector 3"/>
              <p:cNvSpPr/>
              <p:nvPr/>
            </p:nvSpPr>
            <p:spPr>
              <a:xfrm>
                <a:off x="6005978" y="2597737"/>
                <a:ext cx="1402791" cy="2266883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8000 h 10000"/>
                  <a:gd name="connsiteX3" fmla="*/ 5000 w 10000"/>
                  <a:gd name="connsiteY3" fmla="*/ 10000 h 10000"/>
                  <a:gd name="connsiteX4" fmla="*/ 0 w 10000"/>
                  <a:gd name="connsiteY4" fmla="*/ 8000 h 10000"/>
                  <a:gd name="connsiteX5" fmla="*/ 0 w 10000"/>
                  <a:gd name="connsiteY5" fmla="*/ 0 h 10000"/>
                  <a:gd name="connsiteX0" fmla="*/ 0 w 10000"/>
                  <a:gd name="connsiteY0" fmla="*/ 42 h 10042"/>
                  <a:gd name="connsiteX1" fmla="*/ 4852 w 10000"/>
                  <a:gd name="connsiteY1" fmla="*/ 0 h 10042"/>
                  <a:gd name="connsiteX2" fmla="*/ 10000 w 10000"/>
                  <a:gd name="connsiteY2" fmla="*/ 42 h 10042"/>
                  <a:gd name="connsiteX3" fmla="*/ 10000 w 10000"/>
                  <a:gd name="connsiteY3" fmla="*/ 8042 h 10042"/>
                  <a:gd name="connsiteX4" fmla="*/ 5000 w 10000"/>
                  <a:gd name="connsiteY4" fmla="*/ 10042 h 10042"/>
                  <a:gd name="connsiteX5" fmla="*/ 0 w 10000"/>
                  <a:gd name="connsiteY5" fmla="*/ 8042 h 10042"/>
                  <a:gd name="connsiteX6" fmla="*/ 0 w 10000"/>
                  <a:gd name="connsiteY6" fmla="*/ 42 h 10042"/>
                  <a:gd name="connsiteX0" fmla="*/ 0 w 10000"/>
                  <a:gd name="connsiteY0" fmla="*/ 2709 h 12709"/>
                  <a:gd name="connsiteX1" fmla="*/ 4599 w 10000"/>
                  <a:gd name="connsiteY1" fmla="*/ 0 h 12709"/>
                  <a:gd name="connsiteX2" fmla="*/ 10000 w 10000"/>
                  <a:gd name="connsiteY2" fmla="*/ 2709 h 12709"/>
                  <a:gd name="connsiteX3" fmla="*/ 10000 w 10000"/>
                  <a:gd name="connsiteY3" fmla="*/ 10709 h 12709"/>
                  <a:gd name="connsiteX4" fmla="*/ 5000 w 10000"/>
                  <a:gd name="connsiteY4" fmla="*/ 12709 h 12709"/>
                  <a:gd name="connsiteX5" fmla="*/ 0 w 10000"/>
                  <a:gd name="connsiteY5" fmla="*/ 10709 h 12709"/>
                  <a:gd name="connsiteX6" fmla="*/ 0 w 10000"/>
                  <a:gd name="connsiteY6" fmla="*/ 2709 h 12709"/>
                  <a:gd name="connsiteX0" fmla="*/ 0 w 10000"/>
                  <a:gd name="connsiteY0" fmla="*/ 3217 h 13217"/>
                  <a:gd name="connsiteX1" fmla="*/ 4515 w 10000"/>
                  <a:gd name="connsiteY1" fmla="*/ 0 h 13217"/>
                  <a:gd name="connsiteX2" fmla="*/ 10000 w 10000"/>
                  <a:gd name="connsiteY2" fmla="*/ 3217 h 13217"/>
                  <a:gd name="connsiteX3" fmla="*/ 10000 w 10000"/>
                  <a:gd name="connsiteY3" fmla="*/ 11217 h 13217"/>
                  <a:gd name="connsiteX4" fmla="*/ 5000 w 10000"/>
                  <a:gd name="connsiteY4" fmla="*/ 13217 h 13217"/>
                  <a:gd name="connsiteX5" fmla="*/ 0 w 10000"/>
                  <a:gd name="connsiteY5" fmla="*/ 11217 h 13217"/>
                  <a:gd name="connsiteX6" fmla="*/ 0 w 10000"/>
                  <a:gd name="connsiteY6" fmla="*/ 3217 h 13217"/>
                  <a:gd name="connsiteX0" fmla="*/ 0 w 10000"/>
                  <a:gd name="connsiteY0" fmla="*/ 3217 h 13852"/>
                  <a:gd name="connsiteX1" fmla="*/ 4515 w 10000"/>
                  <a:gd name="connsiteY1" fmla="*/ 0 h 13852"/>
                  <a:gd name="connsiteX2" fmla="*/ 10000 w 10000"/>
                  <a:gd name="connsiteY2" fmla="*/ 3217 h 13852"/>
                  <a:gd name="connsiteX3" fmla="*/ 10000 w 10000"/>
                  <a:gd name="connsiteY3" fmla="*/ 11217 h 13852"/>
                  <a:gd name="connsiteX4" fmla="*/ 5506 w 10000"/>
                  <a:gd name="connsiteY4" fmla="*/ 13852 h 13852"/>
                  <a:gd name="connsiteX5" fmla="*/ 0 w 10000"/>
                  <a:gd name="connsiteY5" fmla="*/ 11217 h 13852"/>
                  <a:gd name="connsiteX6" fmla="*/ 0 w 10000"/>
                  <a:gd name="connsiteY6" fmla="*/ 3217 h 13852"/>
                  <a:gd name="connsiteX0" fmla="*/ 634 w 10634"/>
                  <a:gd name="connsiteY0" fmla="*/ 3217 h 13852"/>
                  <a:gd name="connsiteX1" fmla="*/ 5149 w 10634"/>
                  <a:gd name="connsiteY1" fmla="*/ 0 h 13852"/>
                  <a:gd name="connsiteX2" fmla="*/ 10634 w 10634"/>
                  <a:gd name="connsiteY2" fmla="*/ 3217 h 13852"/>
                  <a:gd name="connsiteX3" fmla="*/ 10634 w 10634"/>
                  <a:gd name="connsiteY3" fmla="*/ 11217 h 13852"/>
                  <a:gd name="connsiteX4" fmla="*/ 6140 w 10634"/>
                  <a:gd name="connsiteY4" fmla="*/ 13852 h 13852"/>
                  <a:gd name="connsiteX5" fmla="*/ 634 w 10634"/>
                  <a:gd name="connsiteY5" fmla="*/ 11217 h 13852"/>
                  <a:gd name="connsiteX6" fmla="*/ 0 w 10634"/>
                  <a:gd name="connsiteY6" fmla="*/ 7238 h 13852"/>
                  <a:gd name="connsiteX7" fmla="*/ 634 w 10634"/>
                  <a:gd name="connsiteY7" fmla="*/ 3217 h 13852"/>
                  <a:gd name="connsiteX0" fmla="*/ 634 w 11394"/>
                  <a:gd name="connsiteY0" fmla="*/ 3217 h 13852"/>
                  <a:gd name="connsiteX1" fmla="*/ 5149 w 11394"/>
                  <a:gd name="connsiteY1" fmla="*/ 0 h 13852"/>
                  <a:gd name="connsiteX2" fmla="*/ 10634 w 11394"/>
                  <a:gd name="connsiteY2" fmla="*/ 3217 h 13852"/>
                  <a:gd name="connsiteX3" fmla="*/ 11394 w 11394"/>
                  <a:gd name="connsiteY3" fmla="*/ 7492 h 13852"/>
                  <a:gd name="connsiteX4" fmla="*/ 10634 w 11394"/>
                  <a:gd name="connsiteY4" fmla="*/ 11217 h 13852"/>
                  <a:gd name="connsiteX5" fmla="*/ 6140 w 11394"/>
                  <a:gd name="connsiteY5" fmla="*/ 13852 h 13852"/>
                  <a:gd name="connsiteX6" fmla="*/ 634 w 11394"/>
                  <a:gd name="connsiteY6" fmla="*/ 11217 h 13852"/>
                  <a:gd name="connsiteX7" fmla="*/ 0 w 11394"/>
                  <a:gd name="connsiteY7" fmla="*/ 7238 h 13852"/>
                  <a:gd name="connsiteX8" fmla="*/ 634 w 11394"/>
                  <a:gd name="connsiteY8" fmla="*/ 3217 h 13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394" h="13852">
                    <a:moveTo>
                      <a:pt x="634" y="3217"/>
                    </a:moveTo>
                    <a:lnTo>
                      <a:pt x="5149" y="0"/>
                    </a:lnTo>
                    <a:lnTo>
                      <a:pt x="10634" y="3217"/>
                    </a:lnTo>
                    <a:cubicBezTo>
                      <a:pt x="10606" y="4579"/>
                      <a:pt x="11422" y="6130"/>
                      <a:pt x="11394" y="7492"/>
                    </a:cubicBezTo>
                    <a:lnTo>
                      <a:pt x="10634" y="11217"/>
                    </a:lnTo>
                    <a:lnTo>
                      <a:pt x="6140" y="13852"/>
                    </a:lnTo>
                    <a:lnTo>
                      <a:pt x="634" y="11217"/>
                    </a:lnTo>
                    <a:cubicBezTo>
                      <a:pt x="648" y="9891"/>
                      <a:pt x="-14" y="8564"/>
                      <a:pt x="0" y="7238"/>
                    </a:cubicBezTo>
                    <a:lnTo>
                      <a:pt x="634" y="3217"/>
                    </a:lnTo>
                    <a:close/>
                  </a:path>
                </a:pathLst>
              </a:custGeom>
              <a:gradFill flip="none" rotWithShape="1">
                <a:gsLst>
                  <a:gs pos="50000">
                    <a:schemeClr val="accent6">
                      <a:lumMod val="75000"/>
                    </a:schemeClr>
                  </a:gs>
                  <a:gs pos="44276">
                    <a:schemeClr val="accent6">
                      <a:lumMod val="40000"/>
                      <a:lumOff val="60000"/>
                    </a:schemeClr>
                  </a:gs>
                  <a:gs pos="6040">
                    <a:schemeClr val="accent6">
                      <a:lumMod val="40000"/>
                      <a:lumOff val="60000"/>
                    </a:schemeClr>
                  </a:gs>
                  <a:gs pos="93289">
                    <a:schemeClr val="accent6">
                      <a:lumMod val="60000"/>
                      <a:lumOff val="40000"/>
                    </a:schemeClr>
                  </a:gs>
                  <a:gs pos="23000">
                    <a:schemeClr val="accent6">
                      <a:lumMod val="75000"/>
                    </a:schemeClr>
                  </a:gs>
                </a:gsLst>
                <a:path path="rect">
                  <a:fillToRect l="50000" t="50000" r="50000" b="5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Flowchart: Off-page Connector 3"/>
              <p:cNvSpPr/>
              <p:nvPr/>
            </p:nvSpPr>
            <p:spPr>
              <a:xfrm>
                <a:off x="6204453" y="2804347"/>
                <a:ext cx="1005840" cy="182880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8000 h 10000"/>
                  <a:gd name="connsiteX3" fmla="*/ 5000 w 10000"/>
                  <a:gd name="connsiteY3" fmla="*/ 10000 h 10000"/>
                  <a:gd name="connsiteX4" fmla="*/ 0 w 10000"/>
                  <a:gd name="connsiteY4" fmla="*/ 8000 h 10000"/>
                  <a:gd name="connsiteX5" fmla="*/ 0 w 10000"/>
                  <a:gd name="connsiteY5" fmla="*/ 0 h 10000"/>
                  <a:gd name="connsiteX0" fmla="*/ 0 w 10000"/>
                  <a:gd name="connsiteY0" fmla="*/ 42 h 10042"/>
                  <a:gd name="connsiteX1" fmla="*/ 4852 w 10000"/>
                  <a:gd name="connsiteY1" fmla="*/ 0 h 10042"/>
                  <a:gd name="connsiteX2" fmla="*/ 10000 w 10000"/>
                  <a:gd name="connsiteY2" fmla="*/ 42 h 10042"/>
                  <a:gd name="connsiteX3" fmla="*/ 10000 w 10000"/>
                  <a:gd name="connsiteY3" fmla="*/ 8042 h 10042"/>
                  <a:gd name="connsiteX4" fmla="*/ 5000 w 10000"/>
                  <a:gd name="connsiteY4" fmla="*/ 10042 h 10042"/>
                  <a:gd name="connsiteX5" fmla="*/ 0 w 10000"/>
                  <a:gd name="connsiteY5" fmla="*/ 8042 h 10042"/>
                  <a:gd name="connsiteX6" fmla="*/ 0 w 10000"/>
                  <a:gd name="connsiteY6" fmla="*/ 42 h 10042"/>
                  <a:gd name="connsiteX0" fmla="*/ 0 w 10000"/>
                  <a:gd name="connsiteY0" fmla="*/ 2709 h 12709"/>
                  <a:gd name="connsiteX1" fmla="*/ 4599 w 10000"/>
                  <a:gd name="connsiteY1" fmla="*/ 0 h 12709"/>
                  <a:gd name="connsiteX2" fmla="*/ 10000 w 10000"/>
                  <a:gd name="connsiteY2" fmla="*/ 2709 h 12709"/>
                  <a:gd name="connsiteX3" fmla="*/ 10000 w 10000"/>
                  <a:gd name="connsiteY3" fmla="*/ 10709 h 12709"/>
                  <a:gd name="connsiteX4" fmla="*/ 5000 w 10000"/>
                  <a:gd name="connsiteY4" fmla="*/ 12709 h 12709"/>
                  <a:gd name="connsiteX5" fmla="*/ 0 w 10000"/>
                  <a:gd name="connsiteY5" fmla="*/ 10709 h 12709"/>
                  <a:gd name="connsiteX6" fmla="*/ 0 w 10000"/>
                  <a:gd name="connsiteY6" fmla="*/ 2709 h 12709"/>
                  <a:gd name="connsiteX0" fmla="*/ 0 w 10000"/>
                  <a:gd name="connsiteY0" fmla="*/ 3217 h 13217"/>
                  <a:gd name="connsiteX1" fmla="*/ 4515 w 10000"/>
                  <a:gd name="connsiteY1" fmla="*/ 0 h 13217"/>
                  <a:gd name="connsiteX2" fmla="*/ 10000 w 10000"/>
                  <a:gd name="connsiteY2" fmla="*/ 3217 h 13217"/>
                  <a:gd name="connsiteX3" fmla="*/ 10000 w 10000"/>
                  <a:gd name="connsiteY3" fmla="*/ 11217 h 13217"/>
                  <a:gd name="connsiteX4" fmla="*/ 5000 w 10000"/>
                  <a:gd name="connsiteY4" fmla="*/ 13217 h 13217"/>
                  <a:gd name="connsiteX5" fmla="*/ 0 w 10000"/>
                  <a:gd name="connsiteY5" fmla="*/ 11217 h 13217"/>
                  <a:gd name="connsiteX6" fmla="*/ 0 w 10000"/>
                  <a:gd name="connsiteY6" fmla="*/ 3217 h 13217"/>
                  <a:gd name="connsiteX0" fmla="*/ 0 w 10000"/>
                  <a:gd name="connsiteY0" fmla="*/ 3217 h 13852"/>
                  <a:gd name="connsiteX1" fmla="*/ 4515 w 10000"/>
                  <a:gd name="connsiteY1" fmla="*/ 0 h 13852"/>
                  <a:gd name="connsiteX2" fmla="*/ 10000 w 10000"/>
                  <a:gd name="connsiteY2" fmla="*/ 3217 h 13852"/>
                  <a:gd name="connsiteX3" fmla="*/ 10000 w 10000"/>
                  <a:gd name="connsiteY3" fmla="*/ 11217 h 13852"/>
                  <a:gd name="connsiteX4" fmla="*/ 5506 w 10000"/>
                  <a:gd name="connsiteY4" fmla="*/ 13852 h 13852"/>
                  <a:gd name="connsiteX5" fmla="*/ 0 w 10000"/>
                  <a:gd name="connsiteY5" fmla="*/ 11217 h 13852"/>
                  <a:gd name="connsiteX6" fmla="*/ 0 w 10000"/>
                  <a:gd name="connsiteY6" fmla="*/ 3217 h 13852"/>
                  <a:gd name="connsiteX0" fmla="*/ 634 w 10634"/>
                  <a:gd name="connsiteY0" fmla="*/ 3217 h 13852"/>
                  <a:gd name="connsiteX1" fmla="*/ 5149 w 10634"/>
                  <a:gd name="connsiteY1" fmla="*/ 0 h 13852"/>
                  <a:gd name="connsiteX2" fmla="*/ 10634 w 10634"/>
                  <a:gd name="connsiteY2" fmla="*/ 3217 h 13852"/>
                  <a:gd name="connsiteX3" fmla="*/ 10634 w 10634"/>
                  <a:gd name="connsiteY3" fmla="*/ 11217 h 13852"/>
                  <a:gd name="connsiteX4" fmla="*/ 6140 w 10634"/>
                  <a:gd name="connsiteY4" fmla="*/ 13852 h 13852"/>
                  <a:gd name="connsiteX5" fmla="*/ 634 w 10634"/>
                  <a:gd name="connsiteY5" fmla="*/ 11217 h 13852"/>
                  <a:gd name="connsiteX6" fmla="*/ 0 w 10634"/>
                  <a:gd name="connsiteY6" fmla="*/ 7238 h 13852"/>
                  <a:gd name="connsiteX7" fmla="*/ 634 w 10634"/>
                  <a:gd name="connsiteY7" fmla="*/ 3217 h 13852"/>
                  <a:gd name="connsiteX0" fmla="*/ 634 w 11394"/>
                  <a:gd name="connsiteY0" fmla="*/ 3217 h 13852"/>
                  <a:gd name="connsiteX1" fmla="*/ 5149 w 11394"/>
                  <a:gd name="connsiteY1" fmla="*/ 0 h 13852"/>
                  <a:gd name="connsiteX2" fmla="*/ 10634 w 11394"/>
                  <a:gd name="connsiteY2" fmla="*/ 3217 h 13852"/>
                  <a:gd name="connsiteX3" fmla="*/ 11394 w 11394"/>
                  <a:gd name="connsiteY3" fmla="*/ 7492 h 13852"/>
                  <a:gd name="connsiteX4" fmla="*/ 10634 w 11394"/>
                  <a:gd name="connsiteY4" fmla="*/ 11217 h 13852"/>
                  <a:gd name="connsiteX5" fmla="*/ 6140 w 11394"/>
                  <a:gd name="connsiteY5" fmla="*/ 13852 h 13852"/>
                  <a:gd name="connsiteX6" fmla="*/ 634 w 11394"/>
                  <a:gd name="connsiteY6" fmla="*/ 11217 h 13852"/>
                  <a:gd name="connsiteX7" fmla="*/ 0 w 11394"/>
                  <a:gd name="connsiteY7" fmla="*/ 7238 h 13852"/>
                  <a:gd name="connsiteX8" fmla="*/ 634 w 11394"/>
                  <a:gd name="connsiteY8" fmla="*/ 3217 h 13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394" h="13852">
                    <a:moveTo>
                      <a:pt x="634" y="3217"/>
                    </a:moveTo>
                    <a:lnTo>
                      <a:pt x="5149" y="0"/>
                    </a:lnTo>
                    <a:lnTo>
                      <a:pt x="10634" y="3217"/>
                    </a:lnTo>
                    <a:cubicBezTo>
                      <a:pt x="10606" y="4579"/>
                      <a:pt x="11422" y="6130"/>
                      <a:pt x="11394" y="7492"/>
                    </a:cubicBezTo>
                    <a:lnTo>
                      <a:pt x="10634" y="11217"/>
                    </a:lnTo>
                    <a:lnTo>
                      <a:pt x="6140" y="13852"/>
                    </a:lnTo>
                    <a:lnTo>
                      <a:pt x="634" y="11217"/>
                    </a:lnTo>
                    <a:cubicBezTo>
                      <a:pt x="648" y="9891"/>
                      <a:pt x="-14" y="8564"/>
                      <a:pt x="0" y="7238"/>
                    </a:cubicBezTo>
                    <a:lnTo>
                      <a:pt x="634" y="3217"/>
                    </a:lnTo>
                    <a:close/>
                  </a:path>
                </a:pathLst>
              </a:custGeom>
              <a:gradFill flip="none" rotWithShape="1">
                <a:gsLst>
                  <a:gs pos="1000">
                    <a:schemeClr val="bg1"/>
                  </a:gs>
                  <a:gs pos="40000">
                    <a:srgbClr val="D7E9CB"/>
                  </a:gs>
                  <a:gs pos="90000">
                    <a:schemeClr val="accent6">
                      <a:lumMod val="60000"/>
                      <a:lumOff val="40000"/>
                    </a:schemeClr>
                  </a:gs>
                  <a:gs pos="71000">
                    <a:schemeClr val="accent6">
                      <a:lumMod val="40000"/>
                      <a:lumOff val="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/>
              <p:cNvSpPr/>
              <p:nvPr/>
            </p:nvSpPr>
            <p:spPr>
              <a:xfrm rot="1762600">
                <a:off x="6718084" y="3580475"/>
                <a:ext cx="98553" cy="194472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8" name="Group 87"/>
              <p:cNvGrpSpPr/>
              <p:nvPr/>
            </p:nvGrpSpPr>
            <p:grpSpPr>
              <a:xfrm>
                <a:off x="6432300" y="3186124"/>
                <a:ext cx="550145" cy="1081075"/>
                <a:chOff x="8486292" y="2075567"/>
                <a:chExt cx="968178" cy="1447794"/>
              </a:xfrm>
            </p:grpSpPr>
            <p:sp>
              <p:nvSpPr>
                <p:cNvPr id="89" name="Freeform 88"/>
                <p:cNvSpPr/>
                <p:nvPr/>
              </p:nvSpPr>
              <p:spPr>
                <a:xfrm>
                  <a:off x="8946573" y="2192482"/>
                  <a:ext cx="507897" cy="1195619"/>
                </a:xfrm>
                <a:custGeom>
                  <a:avLst/>
                  <a:gdLst>
                    <a:gd name="connsiteX0" fmla="*/ 0 w 507897"/>
                    <a:gd name="connsiteY0" fmla="*/ 0 h 1195619"/>
                    <a:gd name="connsiteX1" fmla="*/ 51954 w 507897"/>
                    <a:gd name="connsiteY1" fmla="*/ 20782 h 1195619"/>
                    <a:gd name="connsiteX2" fmla="*/ 218209 w 507897"/>
                    <a:gd name="connsiteY2" fmla="*/ 31173 h 1195619"/>
                    <a:gd name="connsiteX3" fmla="*/ 207818 w 507897"/>
                    <a:gd name="connsiteY3" fmla="*/ 155863 h 1195619"/>
                    <a:gd name="connsiteX4" fmla="*/ 166254 w 507897"/>
                    <a:gd name="connsiteY4" fmla="*/ 197427 h 1195619"/>
                    <a:gd name="connsiteX5" fmla="*/ 207818 w 507897"/>
                    <a:gd name="connsiteY5" fmla="*/ 176645 h 1195619"/>
                    <a:gd name="connsiteX6" fmla="*/ 238991 w 507897"/>
                    <a:gd name="connsiteY6" fmla="*/ 166254 h 1195619"/>
                    <a:gd name="connsiteX7" fmla="*/ 280554 w 507897"/>
                    <a:gd name="connsiteY7" fmla="*/ 135082 h 1195619"/>
                    <a:gd name="connsiteX8" fmla="*/ 374072 w 507897"/>
                    <a:gd name="connsiteY8" fmla="*/ 145473 h 1195619"/>
                    <a:gd name="connsiteX9" fmla="*/ 342900 w 507897"/>
                    <a:gd name="connsiteY9" fmla="*/ 322118 h 1195619"/>
                    <a:gd name="connsiteX10" fmla="*/ 311727 w 507897"/>
                    <a:gd name="connsiteY10" fmla="*/ 342900 h 1195619"/>
                    <a:gd name="connsiteX11" fmla="*/ 488372 w 507897"/>
                    <a:gd name="connsiteY11" fmla="*/ 363682 h 1195619"/>
                    <a:gd name="connsiteX12" fmla="*/ 477982 w 507897"/>
                    <a:gd name="connsiteY12" fmla="*/ 415636 h 1195619"/>
                    <a:gd name="connsiteX13" fmla="*/ 394854 w 507897"/>
                    <a:gd name="connsiteY13" fmla="*/ 540327 h 1195619"/>
                    <a:gd name="connsiteX14" fmla="*/ 363682 w 507897"/>
                    <a:gd name="connsiteY14" fmla="*/ 561109 h 1195619"/>
                    <a:gd name="connsiteX15" fmla="*/ 384463 w 507897"/>
                    <a:gd name="connsiteY15" fmla="*/ 519545 h 1195619"/>
                    <a:gd name="connsiteX16" fmla="*/ 446809 w 507897"/>
                    <a:gd name="connsiteY16" fmla="*/ 498763 h 1195619"/>
                    <a:gd name="connsiteX17" fmla="*/ 446809 w 507897"/>
                    <a:gd name="connsiteY17" fmla="*/ 623454 h 1195619"/>
                    <a:gd name="connsiteX18" fmla="*/ 426027 w 507897"/>
                    <a:gd name="connsiteY18" fmla="*/ 654627 h 1195619"/>
                    <a:gd name="connsiteX19" fmla="*/ 394854 w 507897"/>
                    <a:gd name="connsiteY19" fmla="*/ 675409 h 1195619"/>
                    <a:gd name="connsiteX20" fmla="*/ 446809 w 507897"/>
                    <a:gd name="connsiteY20" fmla="*/ 665018 h 1195619"/>
                    <a:gd name="connsiteX21" fmla="*/ 436418 w 507897"/>
                    <a:gd name="connsiteY21" fmla="*/ 737754 h 1195619"/>
                    <a:gd name="connsiteX22" fmla="*/ 353291 w 507897"/>
                    <a:gd name="connsiteY22" fmla="*/ 800100 h 1195619"/>
                    <a:gd name="connsiteX23" fmla="*/ 363682 w 507897"/>
                    <a:gd name="connsiteY23" fmla="*/ 768927 h 1195619"/>
                    <a:gd name="connsiteX24" fmla="*/ 394854 w 507897"/>
                    <a:gd name="connsiteY24" fmla="*/ 748145 h 1195619"/>
                    <a:gd name="connsiteX25" fmla="*/ 446809 w 507897"/>
                    <a:gd name="connsiteY25" fmla="*/ 716973 h 1195619"/>
                    <a:gd name="connsiteX26" fmla="*/ 498763 w 507897"/>
                    <a:gd name="connsiteY26" fmla="*/ 737754 h 1195619"/>
                    <a:gd name="connsiteX27" fmla="*/ 457200 w 507897"/>
                    <a:gd name="connsiteY27" fmla="*/ 831273 h 1195619"/>
                    <a:gd name="connsiteX28" fmla="*/ 446809 w 507897"/>
                    <a:gd name="connsiteY28" fmla="*/ 883227 h 1195619"/>
                    <a:gd name="connsiteX29" fmla="*/ 415636 w 507897"/>
                    <a:gd name="connsiteY29" fmla="*/ 914400 h 1195619"/>
                    <a:gd name="connsiteX30" fmla="*/ 363682 w 507897"/>
                    <a:gd name="connsiteY30" fmla="*/ 976745 h 1195619"/>
                    <a:gd name="connsiteX31" fmla="*/ 332509 w 507897"/>
                    <a:gd name="connsiteY31" fmla="*/ 1101436 h 1195619"/>
                    <a:gd name="connsiteX32" fmla="*/ 342900 w 507897"/>
                    <a:gd name="connsiteY32" fmla="*/ 1070263 h 1195619"/>
                    <a:gd name="connsiteX33" fmla="*/ 342900 w 507897"/>
                    <a:gd name="connsiteY33" fmla="*/ 1143000 h 1195619"/>
                    <a:gd name="connsiteX34" fmla="*/ 311727 w 507897"/>
                    <a:gd name="connsiteY34" fmla="*/ 1153391 h 1195619"/>
                    <a:gd name="connsiteX35" fmla="*/ 301336 w 507897"/>
                    <a:gd name="connsiteY35" fmla="*/ 1194954 h 11956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507897" h="1195619">
                      <a:moveTo>
                        <a:pt x="0" y="0"/>
                      </a:moveTo>
                      <a:cubicBezTo>
                        <a:pt x="17318" y="6927"/>
                        <a:pt x="33489" y="18144"/>
                        <a:pt x="51954" y="20782"/>
                      </a:cubicBezTo>
                      <a:cubicBezTo>
                        <a:pt x="106922" y="28635"/>
                        <a:pt x="176248" y="-5193"/>
                        <a:pt x="218209" y="31173"/>
                      </a:cubicBezTo>
                      <a:cubicBezTo>
                        <a:pt x="249727" y="58488"/>
                        <a:pt x="220258" y="116054"/>
                        <a:pt x="207818" y="155863"/>
                      </a:cubicBezTo>
                      <a:cubicBezTo>
                        <a:pt x="201974" y="174565"/>
                        <a:pt x="166254" y="177834"/>
                        <a:pt x="166254" y="197427"/>
                      </a:cubicBezTo>
                      <a:cubicBezTo>
                        <a:pt x="166254" y="212917"/>
                        <a:pt x="193580" y="182747"/>
                        <a:pt x="207818" y="176645"/>
                      </a:cubicBezTo>
                      <a:cubicBezTo>
                        <a:pt x="217885" y="172330"/>
                        <a:pt x="228600" y="169718"/>
                        <a:pt x="238991" y="166254"/>
                      </a:cubicBezTo>
                      <a:cubicBezTo>
                        <a:pt x="252845" y="155863"/>
                        <a:pt x="263437" y="137715"/>
                        <a:pt x="280554" y="135082"/>
                      </a:cubicBezTo>
                      <a:cubicBezTo>
                        <a:pt x="311554" y="130313"/>
                        <a:pt x="359312" y="117799"/>
                        <a:pt x="374072" y="145473"/>
                      </a:cubicBezTo>
                      <a:cubicBezTo>
                        <a:pt x="392755" y="180503"/>
                        <a:pt x="382951" y="282067"/>
                        <a:pt x="342900" y="322118"/>
                      </a:cubicBezTo>
                      <a:cubicBezTo>
                        <a:pt x="334069" y="330949"/>
                        <a:pt x="322118" y="335973"/>
                        <a:pt x="311727" y="342900"/>
                      </a:cubicBezTo>
                      <a:cubicBezTo>
                        <a:pt x="370609" y="349827"/>
                        <a:pt x="434055" y="339919"/>
                        <a:pt x="488372" y="363682"/>
                      </a:cubicBezTo>
                      <a:cubicBezTo>
                        <a:pt x="504552" y="370761"/>
                        <a:pt x="482265" y="398502"/>
                        <a:pt x="477982" y="415636"/>
                      </a:cubicBezTo>
                      <a:cubicBezTo>
                        <a:pt x="466060" y="463327"/>
                        <a:pt x="434810" y="513689"/>
                        <a:pt x="394854" y="540327"/>
                      </a:cubicBezTo>
                      <a:lnTo>
                        <a:pt x="363682" y="561109"/>
                      </a:lnTo>
                      <a:cubicBezTo>
                        <a:pt x="370609" y="547254"/>
                        <a:pt x="372071" y="528839"/>
                        <a:pt x="384463" y="519545"/>
                      </a:cubicBezTo>
                      <a:cubicBezTo>
                        <a:pt x="401988" y="506401"/>
                        <a:pt x="446809" y="498763"/>
                        <a:pt x="446809" y="498763"/>
                      </a:cubicBezTo>
                      <a:cubicBezTo>
                        <a:pt x="464225" y="551010"/>
                        <a:pt x="466696" y="543908"/>
                        <a:pt x="446809" y="623454"/>
                      </a:cubicBezTo>
                      <a:cubicBezTo>
                        <a:pt x="443780" y="635570"/>
                        <a:pt x="434858" y="645796"/>
                        <a:pt x="426027" y="654627"/>
                      </a:cubicBezTo>
                      <a:cubicBezTo>
                        <a:pt x="417196" y="663458"/>
                        <a:pt x="383684" y="669824"/>
                        <a:pt x="394854" y="675409"/>
                      </a:cubicBezTo>
                      <a:cubicBezTo>
                        <a:pt x="410651" y="683307"/>
                        <a:pt x="429491" y="668482"/>
                        <a:pt x="446809" y="665018"/>
                      </a:cubicBezTo>
                      <a:cubicBezTo>
                        <a:pt x="443345" y="689263"/>
                        <a:pt x="448146" y="716253"/>
                        <a:pt x="436418" y="737754"/>
                      </a:cubicBezTo>
                      <a:cubicBezTo>
                        <a:pt x="429367" y="750681"/>
                        <a:pt x="372141" y="787533"/>
                        <a:pt x="353291" y="800100"/>
                      </a:cubicBezTo>
                      <a:cubicBezTo>
                        <a:pt x="356755" y="789709"/>
                        <a:pt x="356840" y="777480"/>
                        <a:pt x="363682" y="768927"/>
                      </a:cubicBezTo>
                      <a:cubicBezTo>
                        <a:pt x="371483" y="759175"/>
                        <a:pt x="384264" y="754764"/>
                        <a:pt x="394854" y="748145"/>
                      </a:cubicBezTo>
                      <a:cubicBezTo>
                        <a:pt x="411980" y="737441"/>
                        <a:pt x="429491" y="727364"/>
                        <a:pt x="446809" y="716973"/>
                      </a:cubicBezTo>
                      <a:cubicBezTo>
                        <a:pt x="464127" y="723900"/>
                        <a:pt x="491188" y="720710"/>
                        <a:pt x="498763" y="737754"/>
                      </a:cubicBezTo>
                      <a:cubicBezTo>
                        <a:pt x="525161" y="797150"/>
                        <a:pt x="489091" y="810011"/>
                        <a:pt x="457200" y="831273"/>
                      </a:cubicBezTo>
                      <a:cubicBezTo>
                        <a:pt x="453736" y="848591"/>
                        <a:pt x="454707" y="867431"/>
                        <a:pt x="446809" y="883227"/>
                      </a:cubicBezTo>
                      <a:cubicBezTo>
                        <a:pt x="440237" y="896371"/>
                        <a:pt x="425044" y="903111"/>
                        <a:pt x="415636" y="914400"/>
                      </a:cubicBezTo>
                      <a:cubicBezTo>
                        <a:pt x="343303" y="1001199"/>
                        <a:pt x="454751" y="885676"/>
                        <a:pt x="363682" y="976745"/>
                      </a:cubicBezTo>
                      <a:cubicBezTo>
                        <a:pt x="347164" y="1026298"/>
                        <a:pt x="344088" y="1031963"/>
                        <a:pt x="332509" y="1101436"/>
                      </a:cubicBezTo>
                      <a:cubicBezTo>
                        <a:pt x="330708" y="1112240"/>
                        <a:pt x="339436" y="1080654"/>
                        <a:pt x="342900" y="1070263"/>
                      </a:cubicBezTo>
                      <a:cubicBezTo>
                        <a:pt x="351332" y="1095559"/>
                        <a:pt x="364390" y="1116137"/>
                        <a:pt x="342900" y="1143000"/>
                      </a:cubicBezTo>
                      <a:cubicBezTo>
                        <a:pt x="336058" y="1151553"/>
                        <a:pt x="322118" y="1149927"/>
                        <a:pt x="311727" y="1153391"/>
                      </a:cubicBezTo>
                      <a:cubicBezTo>
                        <a:pt x="337156" y="1204248"/>
                        <a:pt x="347999" y="1194954"/>
                        <a:pt x="301336" y="1194954"/>
                      </a:cubicBezTo>
                    </a:path>
                  </a:pathLst>
                </a:custGeom>
                <a:noFill/>
                <a:ln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Freeform 89"/>
                <p:cNvSpPr/>
                <p:nvPr/>
              </p:nvSpPr>
              <p:spPr>
                <a:xfrm>
                  <a:off x="8486292" y="2243960"/>
                  <a:ext cx="697535" cy="1279401"/>
                </a:xfrm>
                <a:custGeom>
                  <a:avLst/>
                  <a:gdLst>
                    <a:gd name="connsiteX0" fmla="*/ 208946 w 697535"/>
                    <a:gd name="connsiteY0" fmla="*/ 0 h 1279401"/>
                    <a:gd name="connsiteX1" fmla="*/ 94646 w 697535"/>
                    <a:gd name="connsiteY1" fmla="*/ 197427 h 1279401"/>
                    <a:gd name="connsiteX2" fmla="*/ 53082 w 697535"/>
                    <a:gd name="connsiteY2" fmla="*/ 270163 h 1279401"/>
                    <a:gd name="connsiteX3" fmla="*/ 84255 w 697535"/>
                    <a:gd name="connsiteY3" fmla="*/ 280554 h 1279401"/>
                    <a:gd name="connsiteX4" fmla="*/ 94646 w 697535"/>
                    <a:gd name="connsiteY4" fmla="*/ 311727 h 1279401"/>
                    <a:gd name="connsiteX5" fmla="*/ 53082 w 697535"/>
                    <a:gd name="connsiteY5" fmla="*/ 394854 h 1279401"/>
                    <a:gd name="connsiteX6" fmla="*/ 84255 w 697535"/>
                    <a:gd name="connsiteY6" fmla="*/ 405245 h 1279401"/>
                    <a:gd name="connsiteX7" fmla="*/ 63473 w 697535"/>
                    <a:gd name="connsiteY7" fmla="*/ 467591 h 1279401"/>
                    <a:gd name="connsiteX8" fmla="*/ 53082 w 697535"/>
                    <a:gd name="connsiteY8" fmla="*/ 509154 h 1279401"/>
                    <a:gd name="connsiteX9" fmla="*/ 42691 w 697535"/>
                    <a:gd name="connsiteY9" fmla="*/ 550718 h 1279401"/>
                    <a:gd name="connsiteX10" fmla="*/ 105037 w 697535"/>
                    <a:gd name="connsiteY10" fmla="*/ 561109 h 1279401"/>
                    <a:gd name="connsiteX11" fmla="*/ 63473 w 697535"/>
                    <a:gd name="connsiteY11" fmla="*/ 633845 h 1279401"/>
                    <a:gd name="connsiteX12" fmla="*/ 73864 w 697535"/>
                    <a:gd name="connsiteY12" fmla="*/ 675409 h 1279401"/>
                    <a:gd name="connsiteX13" fmla="*/ 94646 w 697535"/>
                    <a:gd name="connsiteY13" fmla="*/ 675409 h 1279401"/>
                    <a:gd name="connsiteX14" fmla="*/ 84255 w 697535"/>
                    <a:gd name="connsiteY14" fmla="*/ 706582 h 1279401"/>
                    <a:gd name="connsiteX15" fmla="*/ 105037 w 697535"/>
                    <a:gd name="connsiteY15" fmla="*/ 737754 h 1279401"/>
                    <a:gd name="connsiteX16" fmla="*/ 84255 w 697535"/>
                    <a:gd name="connsiteY16" fmla="*/ 800100 h 1279401"/>
                    <a:gd name="connsiteX17" fmla="*/ 73864 w 697535"/>
                    <a:gd name="connsiteY17" fmla="*/ 862445 h 1279401"/>
                    <a:gd name="connsiteX18" fmla="*/ 84255 w 697535"/>
                    <a:gd name="connsiteY18" fmla="*/ 893618 h 1279401"/>
                    <a:gd name="connsiteX19" fmla="*/ 146600 w 697535"/>
                    <a:gd name="connsiteY19" fmla="*/ 955963 h 1279401"/>
                    <a:gd name="connsiteX20" fmla="*/ 11518 w 697535"/>
                    <a:gd name="connsiteY20" fmla="*/ 966354 h 1279401"/>
                    <a:gd name="connsiteX21" fmla="*/ 1127 w 697535"/>
                    <a:gd name="connsiteY21" fmla="*/ 997527 h 1279401"/>
                    <a:gd name="connsiteX22" fmla="*/ 32300 w 697535"/>
                    <a:gd name="connsiteY22" fmla="*/ 1039091 h 1279401"/>
                    <a:gd name="connsiteX23" fmla="*/ 125818 w 697535"/>
                    <a:gd name="connsiteY23" fmla="*/ 1049482 h 1279401"/>
                    <a:gd name="connsiteX24" fmla="*/ 208946 w 697535"/>
                    <a:gd name="connsiteY24" fmla="*/ 1091045 h 1279401"/>
                    <a:gd name="connsiteX25" fmla="*/ 240118 w 697535"/>
                    <a:gd name="connsiteY25" fmla="*/ 1111827 h 1279401"/>
                    <a:gd name="connsiteX26" fmla="*/ 312855 w 697535"/>
                    <a:gd name="connsiteY26" fmla="*/ 1122218 h 1279401"/>
                    <a:gd name="connsiteX27" fmla="*/ 354418 w 697535"/>
                    <a:gd name="connsiteY27" fmla="*/ 1143000 h 1279401"/>
                    <a:gd name="connsiteX28" fmla="*/ 458327 w 697535"/>
                    <a:gd name="connsiteY28" fmla="*/ 1153391 h 1279401"/>
                    <a:gd name="connsiteX29" fmla="*/ 468718 w 697535"/>
                    <a:gd name="connsiteY29" fmla="*/ 1194954 h 1279401"/>
                    <a:gd name="connsiteX30" fmla="*/ 499891 w 697535"/>
                    <a:gd name="connsiteY30" fmla="*/ 1205345 h 1279401"/>
                    <a:gd name="connsiteX31" fmla="*/ 489500 w 697535"/>
                    <a:gd name="connsiteY31" fmla="*/ 1267691 h 1279401"/>
                    <a:gd name="connsiteX32" fmla="*/ 520673 w 697535"/>
                    <a:gd name="connsiteY32" fmla="*/ 1278082 h 1279401"/>
                    <a:gd name="connsiteX33" fmla="*/ 551846 w 697535"/>
                    <a:gd name="connsiteY33" fmla="*/ 1246909 h 1279401"/>
                    <a:gd name="connsiteX34" fmla="*/ 624582 w 697535"/>
                    <a:gd name="connsiteY34" fmla="*/ 1205345 h 1279401"/>
                    <a:gd name="connsiteX35" fmla="*/ 676537 w 697535"/>
                    <a:gd name="connsiteY35" fmla="*/ 1132609 h 1279401"/>
                    <a:gd name="connsiteX36" fmla="*/ 697318 w 697535"/>
                    <a:gd name="connsiteY36" fmla="*/ 1080654 h 12794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697535" h="1279401">
                      <a:moveTo>
                        <a:pt x="208946" y="0"/>
                      </a:moveTo>
                      <a:cubicBezTo>
                        <a:pt x="170846" y="65809"/>
                        <a:pt x="131059" y="130670"/>
                        <a:pt x="94646" y="197427"/>
                      </a:cubicBezTo>
                      <a:cubicBezTo>
                        <a:pt x="41757" y="294391"/>
                        <a:pt x="149363" y="141792"/>
                        <a:pt x="53082" y="270163"/>
                      </a:cubicBezTo>
                      <a:cubicBezTo>
                        <a:pt x="63473" y="273627"/>
                        <a:pt x="76510" y="272809"/>
                        <a:pt x="84255" y="280554"/>
                      </a:cubicBezTo>
                      <a:cubicBezTo>
                        <a:pt x="92000" y="288299"/>
                        <a:pt x="96005" y="300859"/>
                        <a:pt x="94646" y="311727"/>
                      </a:cubicBezTo>
                      <a:cubicBezTo>
                        <a:pt x="90735" y="343014"/>
                        <a:pt x="69810" y="369763"/>
                        <a:pt x="53082" y="394854"/>
                      </a:cubicBezTo>
                      <a:cubicBezTo>
                        <a:pt x="63473" y="398318"/>
                        <a:pt x="82706" y="394402"/>
                        <a:pt x="84255" y="405245"/>
                      </a:cubicBezTo>
                      <a:cubicBezTo>
                        <a:pt x="87353" y="426931"/>
                        <a:pt x="63473" y="467591"/>
                        <a:pt x="63473" y="467591"/>
                      </a:cubicBezTo>
                      <a:cubicBezTo>
                        <a:pt x="123012" y="487437"/>
                        <a:pt x="84536" y="465119"/>
                        <a:pt x="53082" y="509154"/>
                      </a:cubicBezTo>
                      <a:cubicBezTo>
                        <a:pt x="44781" y="520775"/>
                        <a:pt x="46155" y="536863"/>
                        <a:pt x="42691" y="550718"/>
                      </a:cubicBezTo>
                      <a:cubicBezTo>
                        <a:pt x="63473" y="554182"/>
                        <a:pt x="90139" y="546211"/>
                        <a:pt x="105037" y="561109"/>
                      </a:cubicBezTo>
                      <a:cubicBezTo>
                        <a:pt x="125969" y="582041"/>
                        <a:pt x="68844" y="628474"/>
                        <a:pt x="63473" y="633845"/>
                      </a:cubicBezTo>
                      <a:cubicBezTo>
                        <a:pt x="66937" y="647700"/>
                        <a:pt x="61091" y="669022"/>
                        <a:pt x="73864" y="675409"/>
                      </a:cubicBezTo>
                      <a:cubicBezTo>
                        <a:pt x="83895" y="680425"/>
                        <a:pt x="175232" y="648546"/>
                        <a:pt x="94646" y="675409"/>
                      </a:cubicBezTo>
                      <a:cubicBezTo>
                        <a:pt x="91182" y="685800"/>
                        <a:pt x="82454" y="695778"/>
                        <a:pt x="84255" y="706582"/>
                      </a:cubicBezTo>
                      <a:cubicBezTo>
                        <a:pt x="86308" y="718900"/>
                        <a:pt x="105037" y="725266"/>
                        <a:pt x="105037" y="737754"/>
                      </a:cubicBezTo>
                      <a:cubicBezTo>
                        <a:pt x="105037" y="759660"/>
                        <a:pt x="84255" y="800100"/>
                        <a:pt x="84255" y="800100"/>
                      </a:cubicBezTo>
                      <a:cubicBezTo>
                        <a:pt x="110373" y="878451"/>
                        <a:pt x="87293" y="781873"/>
                        <a:pt x="73864" y="862445"/>
                      </a:cubicBezTo>
                      <a:cubicBezTo>
                        <a:pt x="72063" y="873249"/>
                        <a:pt x="80409" y="883362"/>
                        <a:pt x="84255" y="893618"/>
                      </a:cubicBezTo>
                      <a:cubicBezTo>
                        <a:pt x="108542" y="958381"/>
                        <a:pt x="88319" y="941392"/>
                        <a:pt x="146600" y="955963"/>
                      </a:cubicBezTo>
                      <a:cubicBezTo>
                        <a:pt x="101573" y="959427"/>
                        <a:pt x="54941" y="953947"/>
                        <a:pt x="11518" y="966354"/>
                      </a:cubicBezTo>
                      <a:cubicBezTo>
                        <a:pt x="986" y="969363"/>
                        <a:pt x="-1882" y="986995"/>
                        <a:pt x="1127" y="997527"/>
                      </a:cubicBezTo>
                      <a:cubicBezTo>
                        <a:pt x="5885" y="1014179"/>
                        <a:pt x="16314" y="1032430"/>
                        <a:pt x="32300" y="1039091"/>
                      </a:cubicBezTo>
                      <a:cubicBezTo>
                        <a:pt x="61252" y="1051154"/>
                        <a:pt x="94645" y="1046018"/>
                        <a:pt x="125818" y="1049482"/>
                      </a:cubicBezTo>
                      <a:cubicBezTo>
                        <a:pt x="218133" y="1118716"/>
                        <a:pt x="118152" y="1052133"/>
                        <a:pt x="208946" y="1091045"/>
                      </a:cubicBezTo>
                      <a:cubicBezTo>
                        <a:pt x="220424" y="1095964"/>
                        <a:pt x="228157" y="1108239"/>
                        <a:pt x="240118" y="1111827"/>
                      </a:cubicBezTo>
                      <a:cubicBezTo>
                        <a:pt x="263577" y="1118865"/>
                        <a:pt x="288609" y="1118754"/>
                        <a:pt x="312855" y="1122218"/>
                      </a:cubicBezTo>
                      <a:cubicBezTo>
                        <a:pt x="326709" y="1129145"/>
                        <a:pt x="339272" y="1139754"/>
                        <a:pt x="354418" y="1143000"/>
                      </a:cubicBezTo>
                      <a:cubicBezTo>
                        <a:pt x="388454" y="1150294"/>
                        <a:pt x="426638" y="1138987"/>
                        <a:pt x="458327" y="1153391"/>
                      </a:cubicBezTo>
                      <a:cubicBezTo>
                        <a:pt x="471328" y="1159300"/>
                        <a:pt x="459797" y="1183803"/>
                        <a:pt x="468718" y="1194954"/>
                      </a:cubicBezTo>
                      <a:cubicBezTo>
                        <a:pt x="475560" y="1203507"/>
                        <a:pt x="489500" y="1201881"/>
                        <a:pt x="499891" y="1205345"/>
                      </a:cubicBezTo>
                      <a:cubicBezTo>
                        <a:pt x="496427" y="1226127"/>
                        <a:pt x="483712" y="1247433"/>
                        <a:pt x="489500" y="1267691"/>
                      </a:cubicBezTo>
                      <a:cubicBezTo>
                        <a:pt x="492509" y="1278223"/>
                        <a:pt x="510282" y="1281546"/>
                        <a:pt x="520673" y="1278082"/>
                      </a:cubicBezTo>
                      <a:cubicBezTo>
                        <a:pt x="534614" y="1273435"/>
                        <a:pt x="540557" y="1256317"/>
                        <a:pt x="551846" y="1246909"/>
                      </a:cubicBezTo>
                      <a:cubicBezTo>
                        <a:pt x="610749" y="1197822"/>
                        <a:pt x="553438" y="1256162"/>
                        <a:pt x="624582" y="1205345"/>
                      </a:cubicBezTo>
                      <a:cubicBezTo>
                        <a:pt x="661349" y="1179083"/>
                        <a:pt x="654831" y="1170594"/>
                        <a:pt x="676537" y="1132609"/>
                      </a:cubicBezTo>
                      <a:cubicBezTo>
                        <a:pt x="701160" y="1089517"/>
                        <a:pt x="697318" y="1117338"/>
                        <a:pt x="697318" y="1080654"/>
                      </a:cubicBezTo>
                    </a:path>
                  </a:pathLst>
                </a:custGeom>
                <a:noFill/>
                <a:ln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Freeform 90"/>
                <p:cNvSpPr/>
                <p:nvPr/>
              </p:nvSpPr>
              <p:spPr>
                <a:xfrm>
                  <a:off x="8664412" y="2075567"/>
                  <a:ext cx="411470" cy="293560"/>
                </a:xfrm>
                <a:custGeom>
                  <a:avLst/>
                  <a:gdLst>
                    <a:gd name="connsiteX0" fmla="*/ 63952 w 411470"/>
                    <a:gd name="connsiteY0" fmla="*/ 148088 h 293560"/>
                    <a:gd name="connsiteX1" fmla="*/ 11997 w 411470"/>
                    <a:gd name="connsiteY1" fmla="*/ 168869 h 293560"/>
                    <a:gd name="connsiteX2" fmla="*/ 11997 w 411470"/>
                    <a:gd name="connsiteY2" fmla="*/ 106524 h 293560"/>
                    <a:gd name="connsiteX3" fmla="*/ 84733 w 411470"/>
                    <a:gd name="connsiteY3" fmla="*/ 96133 h 293560"/>
                    <a:gd name="connsiteX4" fmla="*/ 167861 w 411470"/>
                    <a:gd name="connsiteY4" fmla="*/ 116915 h 293560"/>
                    <a:gd name="connsiteX5" fmla="*/ 250988 w 411470"/>
                    <a:gd name="connsiteY5" fmla="*/ 85742 h 293560"/>
                    <a:gd name="connsiteX6" fmla="*/ 271770 w 411470"/>
                    <a:gd name="connsiteY6" fmla="*/ 2615 h 293560"/>
                    <a:gd name="connsiteX7" fmla="*/ 250988 w 411470"/>
                    <a:gd name="connsiteY7" fmla="*/ 33788 h 293560"/>
                    <a:gd name="connsiteX8" fmla="*/ 219815 w 411470"/>
                    <a:gd name="connsiteY8" fmla="*/ 44178 h 293560"/>
                    <a:gd name="connsiteX9" fmla="*/ 313333 w 411470"/>
                    <a:gd name="connsiteY9" fmla="*/ 75351 h 293560"/>
                    <a:gd name="connsiteX10" fmla="*/ 344506 w 411470"/>
                    <a:gd name="connsiteY10" fmla="*/ 85742 h 293560"/>
                    <a:gd name="connsiteX11" fmla="*/ 354897 w 411470"/>
                    <a:gd name="connsiteY11" fmla="*/ 127306 h 293560"/>
                    <a:gd name="connsiteX12" fmla="*/ 365288 w 411470"/>
                    <a:gd name="connsiteY12" fmla="*/ 158478 h 293560"/>
                    <a:gd name="connsiteX13" fmla="*/ 375679 w 411470"/>
                    <a:gd name="connsiteY13" fmla="*/ 210433 h 293560"/>
                    <a:gd name="connsiteX14" fmla="*/ 396461 w 411470"/>
                    <a:gd name="connsiteY14" fmla="*/ 262388 h 293560"/>
                    <a:gd name="connsiteX15" fmla="*/ 406852 w 411470"/>
                    <a:gd name="connsiteY15" fmla="*/ 293560 h 293560"/>
                    <a:gd name="connsiteX16" fmla="*/ 406852 w 411470"/>
                    <a:gd name="connsiteY16" fmla="*/ 262388 h 293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411470" h="293560">
                      <a:moveTo>
                        <a:pt x="63952" y="148088"/>
                      </a:moveTo>
                      <a:cubicBezTo>
                        <a:pt x="46634" y="155015"/>
                        <a:pt x="30396" y="171935"/>
                        <a:pt x="11997" y="168869"/>
                      </a:cubicBezTo>
                      <a:cubicBezTo>
                        <a:pt x="-14254" y="164494"/>
                        <a:pt x="10539" y="110899"/>
                        <a:pt x="11997" y="106524"/>
                      </a:cubicBezTo>
                      <a:cubicBezTo>
                        <a:pt x="89643" y="132406"/>
                        <a:pt x="-11568" y="106833"/>
                        <a:pt x="84733" y="96133"/>
                      </a:cubicBezTo>
                      <a:cubicBezTo>
                        <a:pt x="103542" y="94043"/>
                        <a:pt x="147150" y="110011"/>
                        <a:pt x="167861" y="116915"/>
                      </a:cubicBezTo>
                      <a:cubicBezTo>
                        <a:pt x="183197" y="113081"/>
                        <a:pt x="241399" y="101723"/>
                        <a:pt x="250988" y="85742"/>
                      </a:cubicBezTo>
                      <a:cubicBezTo>
                        <a:pt x="265683" y="61251"/>
                        <a:pt x="271770" y="31177"/>
                        <a:pt x="271770" y="2615"/>
                      </a:cubicBezTo>
                      <a:cubicBezTo>
                        <a:pt x="271770" y="-9873"/>
                        <a:pt x="260740" y="25987"/>
                        <a:pt x="250988" y="33788"/>
                      </a:cubicBezTo>
                      <a:cubicBezTo>
                        <a:pt x="242435" y="40630"/>
                        <a:pt x="230206" y="40715"/>
                        <a:pt x="219815" y="44178"/>
                      </a:cubicBezTo>
                      <a:lnTo>
                        <a:pt x="313333" y="75351"/>
                      </a:lnTo>
                      <a:lnTo>
                        <a:pt x="344506" y="85742"/>
                      </a:lnTo>
                      <a:cubicBezTo>
                        <a:pt x="347970" y="99597"/>
                        <a:pt x="350974" y="113574"/>
                        <a:pt x="354897" y="127306"/>
                      </a:cubicBezTo>
                      <a:cubicBezTo>
                        <a:pt x="357906" y="137837"/>
                        <a:pt x="362632" y="147852"/>
                        <a:pt x="365288" y="158478"/>
                      </a:cubicBezTo>
                      <a:cubicBezTo>
                        <a:pt x="369572" y="175612"/>
                        <a:pt x="370604" y="193517"/>
                        <a:pt x="375679" y="210433"/>
                      </a:cubicBezTo>
                      <a:cubicBezTo>
                        <a:pt x="381039" y="228299"/>
                        <a:pt x="389912" y="244923"/>
                        <a:pt x="396461" y="262388"/>
                      </a:cubicBezTo>
                      <a:cubicBezTo>
                        <a:pt x="400307" y="272643"/>
                        <a:pt x="395899" y="293560"/>
                        <a:pt x="406852" y="293560"/>
                      </a:cubicBezTo>
                      <a:cubicBezTo>
                        <a:pt x="417243" y="293560"/>
                        <a:pt x="406852" y="272779"/>
                        <a:pt x="406852" y="262388"/>
                      </a:cubicBezTo>
                    </a:path>
                  </a:pathLst>
                </a:custGeom>
                <a:noFill/>
                <a:ln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92" name="Group 91"/>
            <p:cNvGrpSpPr/>
            <p:nvPr/>
          </p:nvGrpSpPr>
          <p:grpSpPr>
            <a:xfrm>
              <a:off x="8199339" y="3917537"/>
              <a:ext cx="797980" cy="1232321"/>
              <a:chOff x="6005978" y="2597737"/>
              <a:chExt cx="1402791" cy="2266883"/>
            </a:xfrm>
          </p:grpSpPr>
          <p:sp>
            <p:nvSpPr>
              <p:cNvPr id="93" name="Flowchart: Off-page Connector 3"/>
              <p:cNvSpPr/>
              <p:nvPr/>
            </p:nvSpPr>
            <p:spPr>
              <a:xfrm>
                <a:off x="6005978" y="2597737"/>
                <a:ext cx="1402791" cy="2266883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8000 h 10000"/>
                  <a:gd name="connsiteX3" fmla="*/ 5000 w 10000"/>
                  <a:gd name="connsiteY3" fmla="*/ 10000 h 10000"/>
                  <a:gd name="connsiteX4" fmla="*/ 0 w 10000"/>
                  <a:gd name="connsiteY4" fmla="*/ 8000 h 10000"/>
                  <a:gd name="connsiteX5" fmla="*/ 0 w 10000"/>
                  <a:gd name="connsiteY5" fmla="*/ 0 h 10000"/>
                  <a:gd name="connsiteX0" fmla="*/ 0 w 10000"/>
                  <a:gd name="connsiteY0" fmla="*/ 42 h 10042"/>
                  <a:gd name="connsiteX1" fmla="*/ 4852 w 10000"/>
                  <a:gd name="connsiteY1" fmla="*/ 0 h 10042"/>
                  <a:gd name="connsiteX2" fmla="*/ 10000 w 10000"/>
                  <a:gd name="connsiteY2" fmla="*/ 42 h 10042"/>
                  <a:gd name="connsiteX3" fmla="*/ 10000 w 10000"/>
                  <a:gd name="connsiteY3" fmla="*/ 8042 h 10042"/>
                  <a:gd name="connsiteX4" fmla="*/ 5000 w 10000"/>
                  <a:gd name="connsiteY4" fmla="*/ 10042 h 10042"/>
                  <a:gd name="connsiteX5" fmla="*/ 0 w 10000"/>
                  <a:gd name="connsiteY5" fmla="*/ 8042 h 10042"/>
                  <a:gd name="connsiteX6" fmla="*/ 0 w 10000"/>
                  <a:gd name="connsiteY6" fmla="*/ 42 h 10042"/>
                  <a:gd name="connsiteX0" fmla="*/ 0 w 10000"/>
                  <a:gd name="connsiteY0" fmla="*/ 2709 h 12709"/>
                  <a:gd name="connsiteX1" fmla="*/ 4599 w 10000"/>
                  <a:gd name="connsiteY1" fmla="*/ 0 h 12709"/>
                  <a:gd name="connsiteX2" fmla="*/ 10000 w 10000"/>
                  <a:gd name="connsiteY2" fmla="*/ 2709 h 12709"/>
                  <a:gd name="connsiteX3" fmla="*/ 10000 w 10000"/>
                  <a:gd name="connsiteY3" fmla="*/ 10709 h 12709"/>
                  <a:gd name="connsiteX4" fmla="*/ 5000 w 10000"/>
                  <a:gd name="connsiteY4" fmla="*/ 12709 h 12709"/>
                  <a:gd name="connsiteX5" fmla="*/ 0 w 10000"/>
                  <a:gd name="connsiteY5" fmla="*/ 10709 h 12709"/>
                  <a:gd name="connsiteX6" fmla="*/ 0 w 10000"/>
                  <a:gd name="connsiteY6" fmla="*/ 2709 h 12709"/>
                  <a:gd name="connsiteX0" fmla="*/ 0 w 10000"/>
                  <a:gd name="connsiteY0" fmla="*/ 3217 h 13217"/>
                  <a:gd name="connsiteX1" fmla="*/ 4515 w 10000"/>
                  <a:gd name="connsiteY1" fmla="*/ 0 h 13217"/>
                  <a:gd name="connsiteX2" fmla="*/ 10000 w 10000"/>
                  <a:gd name="connsiteY2" fmla="*/ 3217 h 13217"/>
                  <a:gd name="connsiteX3" fmla="*/ 10000 w 10000"/>
                  <a:gd name="connsiteY3" fmla="*/ 11217 h 13217"/>
                  <a:gd name="connsiteX4" fmla="*/ 5000 w 10000"/>
                  <a:gd name="connsiteY4" fmla="*/ 13217 h 13217"/>
                  <a:gd name="connsiteX5" fmla="*/ 0 w 10000"/>
                  <a:gd name="connsiteY5" fmla="*/ 11217 h 13217"/>
                  <a:gd name="connsiteX6" fmla="*/ 0 w 10000"/>
                  <a:gd name="connsiteY6" fmla="*/ 3217 h 13217"/>
                  <a:gd name="connsiteX0" fmla="*/ 0 w 10000"/>
                  <a:gd name="connsiteY0" fmla="*/ 3217 h 13852"/>
                  <a:gd name="connsiteX1" fmla="*/ 4515 w 10000"/>
                  <a:gd name="connsiteY1" fmla="*/ 0 h 13852"/>
                  <a:gd name="connsiteX2" fmla="*/ 10000 w 10000"/>
                  <a:gd name="connsiteY2" fmla="*/ 3217 h 13852"/>
                  <a:gd name="connsiteX3" fmla="*/ 10000 w 10000"/>
                  <a:gd name="connsiteY3" fmla="*/ 11217 h 13852"/>
                  <a:gd name="connsiteX4" fmla="*/ 5506 w 10000"/>
                  <a:gd name="connsiteY4" fmla="*/ 13852 h 13852"/>
                  <a:gd name="connsiteX5" fmla="*/ 0 w 10000"/>
                  <a:gd name="connsiteY5" fmla="*/ 11217 h 13852"/>
                  <a:gd name="connsiteX6" fmla="*/ 0 w 10000"/>
                  <a:gd name="connsiteY6" fmla="*/ 3217 h 13852"/>
                  <a:gd name="connsiteX0" fmla="*/ 634 w 10634"/>
                  <a:gd name="connsiteY0" fmla="*/ 3217 h 13852"/>
                  <a:gd name="connsiteX1" fmla="*/ 5149 w 10634"/>
                  <a:gd name="connsiteY1" fmla="*/ 0 h 13852"/>
                  <a:gd name="connsiteX2" fmla="*/ 10634 w 10634"/>
                  <a:gd name="connsiteY2" fmla="*/ 3217 h 13852"/>
                  <a:gd name="connsiteX3" fmla="*/ 10634 w 10634"/>
                  <a:gd name="connsiteY3" fmla="*/ 11217 h 13852"/>
                  <a:gd name="connsiteX4" fmla="*/ 6140 w 10634"/>
                  <a:gd name="connsiteY4" fmla="*/ 13852 h 13852"/>
                  <a:gd name="connsiteX5" fmla="*/ 634 w 10634"/>
                  <a:gd name="connsiteY5" fmla="*/ 11217 h 13852"/>
                  <a:gd name="connsiteX6" fmla="*/ 0 w 10634"/>
                  <a:gd name="connsiteY6" fmla="*/ 7238 h 13852"/>
                  <a:gd name="connsiteX7" fmla="*/ 634 w 10634"/>
                  <a:gd name="connsiteY7" fmla="*/ 3217 h 13852"/>
                  <a:gd name="connsiteX0" fmla="*/ 634 w 11394"/>
                  <a:gd name="connsiteY0" fmla="*/ 3217 h 13852"/>
                  <a:gd name="connsiteX1" fmla="*/ 5149 w 11394"/>
                  <a:gd name="connsiteY1" fmla="*/ 0 h 13852"/>
                  <a:gd name="connsiteX2" fmla="*/ 10634 w 11394"/>
                  <a:gd name="connsiteY2" fmla="*/ 3217 h 13852"/>
                  <a:gd name="connsiteX3" fmla="*/ 11394 w 11394"/>
                  <a:gd name="connsiteY3" fmla="*/ 7492 h 13852"/>
                  <a:gd name="connsiteX4" fmla="*/ 10634 w 11394"/>
                  <a:gd name="connsiteY4" fmla="*/ 11217 h 13852"/>
                  <a:gd name="connsiteX5" fmla="*/ 6140 w 11394"/>
                  <a:gd name="connsiteY5" fmla="*/ 13852 h 13852"/>
                  <a:gd name="connsiteX6" fmla="*/ 634 w 11394"/>
                  <a:gd name="connsiteY6" fmla="*/ 11217 h 13852"/>
                  <a:gd name="connsiteX7" fmla="*/ 0 w 11394"/>
                  <a:gd name="connsiteY7" fmla="*/ 7238 h 13852"/>
                  <a:gd name="connsiteX8" fmla="*/ 634 w 11394"/>
                  <a:gd name="connsiteY8" fmla="*/ 3217 h 13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394" h="13852">
                    <a:moveTo>
                      <a:pt x="634" y="3217"/>
                    </a:moveTo>
                    <a:lnTo>
                      <a:pt x="5149" y="0"/>
                    </a:lnTo>
                    <a:lnTo>
                      <a:pt x="10634" y="3217"/>
                    </a:lnTo>
                    <a:cubicBezTo>
                      <a:pt x="10606" y="4579"/>
                      <a:pt x="11422" y="6130"/>
                      <a:pt x="11394" y="7492"/>
                    </a:cubicBezTo>
                    <a:lnTo>
                      <a:pt x="10634" y="11217"/>
                    </a:lnTo>
                    <a:lnTo>
                      <a:pt x="6140" y="13852"/>
                    </a:lnTo>
                    <a:lnTo>
                      <a:pt x="634" y="11217"/>
                    </a:lnTo>
                    <a:cubicBezTo>
                      <a:pt x="648" y="9891"/>
                      <a:pt x="-14" y="8564"/>
                      <a:pt x="0" y="7238"/>
                    </a:cubicBezTo>
                    <a:lnTo>
                      <a:pt x="634" y="3217"/>
                    </a:lnTo>
                    <a:close/>
                  </a:path>
                </a:pathLst>
              </a:custGeom>
              <a:gradFill flip="none" rotWithShape="1">
                <a:gsLst>
                  <a:gs pos="50000">
                    <a:schemeClr val="accent6">
                      <a:lumMod val="75000"/>
                    </a:schemeClr>
                  </a:gs>
                  <a:gs pos="44276">
                    <a:schemeClr val="accent6">
                      <a:lumMod val="40000"/>
                      <a:lumOff val="60000"/>
                    </a:schemeClr>
                  </a:gs>
                  <a:gs pos="6040">
                    <a:schemeClr val="accent6">
                      <a:lumMod val="40000"/>
                      <a:lumOff val="60000"/>
                    </a:schemeClr>
                  </a:gs>
                  <a:gs pos="93289">
                    <a:schemeClr val="accent6">
                      <a:lumMod val="60000"/>
                      <a:lumOff val="40000"/>
                    </a:schemeClr>
                  </a:gs>
                  <a:gs pos="23000">
                    <a:schemeClr val="accent6">
                      <a:lumMod val="75000"/>
                    </a:schemeClr>
                  </a:gs>
                </a:gsLst>
                <a:path path="rect">
                  <a:fillToRect l="50000" t="50000" r="50000" b="5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Flowchart: Off-page Connector 3"/>
              <p:cNvSpPr/>
              <p:nvPr/>
            </p:nvSpPr>
            <p:spPr>
              <a:xfrm>
                <a:off x="6204453" y="2804347"/>
                <a:ext cx="1005840" cy="182880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8000 h 10000"/>
                  <a:gd name="connsiteX3" fmla="*/ 5000 w 10000"/>
                  <a:gd name="connsiteY3" fmla="*/ 10000 h 10000"/>
                  <a:gd name="connsiteX4" fmla="*/ 0 w 10000"/>
                  <a:gd name="connsiteY4" fmla="*/ 8000 h 10000"/>
                  <a:gd name="connsiteX5" fmla="*/ 0 w 10000"/>
                  <a:gd name="connsiteY5" fmla="*/ 0 h 10000"/>
                  <a:gd name="connsiteX0" fmla="*/ 0 w 10000"/>
                  <a:gd name="connsiteY0" fmla="*/ 42 h 10042"/>
                  <a:gd name="connsiteX1" fmla="*/ 4852 w 10000"/>
                  <a:gd name="connsiteY1" fmla="*/ 0 h 10042"/>
                  <a:gd name="connsiteX2" fmla="*/ 10000 w 10000"/>
                  <a:gd name="connsiteY2" fmla="*/ 42 h 10042"/>
                  <a:gd name="connsiteX3" fmla="*/ 10000 w 10000"/>
                  <a:gd name="connsiteY3" fmla="*/ 8042 h 10042"/>
                  <a:gd name="connsiteX4" fmla="*/ 5000 w 10000"/>
                  <a:gd name="connsiteY4" fmla="*/ 10042 h 10042"/>
                  <a:gd name="connsiteX5" fmla="*/ 0 w 10000"/>
                  <a:gd name="connsiteY5" fmla="*/ 8042 h 10042"/>
                  <a:gd name="connsiteX6" fmla="*/ 0 w 10000"/>
                  <a:gd name="connsiteY6" fmla="*/ 42 h 10042"/>
                  <a:gd name="connsiteX0" fmla="*/ 0 w 10000"/>
                  <a:gd name="connsiteY0" fmla="*/ 2709 h 12709"/>
                  <a:gd name="connsiteX1" fmla="*/ 4599 w 10000"/>
                  <a:gd name="connsiteY1" fmla="*/ 0 h 12709"/>
                  <a:gd name="connsiteX2" fmla="*/ 10000 w 10000"/>
                  <a:gd name="connsiteY2" fmla="*/ 2709 h 12709"/>
                  <a:gd name="connsiteX3" fmla="*/ 10000 w 10000"/>
                  <a:gd name="connsiteY3" fmla="*/ 10709 h 12709"/>
                  <a:gd name="connsiteX4" fmla="*/ 5000 w 10000"/>
                  <a:gd name="connsiteY4" fmla="*/ 12709 h 12709"/>
                  <a:gd name="connsiteX5" fmla="*/ 0 w 10000"/>
                  <a:gd name="connsiteY5" fmla="*/ 10709 h 12709"/>
                  <a:gd name="connsiteX6" fmla="*/ 0 w 10000"/>
                  <a:gd name="connsiteY6" fmla="*/ 2709 h 12709"/>
                  <a:gd name="connsiteX0" fmla="*/ 0 w 10000"/>
                  <a:gd name="connsiteY0" fmla="*/ 3217 h 13217"/>
                  <a:gd name="connsiteX1" fmla="*/ 4515 w 10000"/>
                  <a:gd name="connsiteY1" fmla="*/ 0 h 13217"/>
                  <a:gd name="connsiteX2" fmla="*/ 10000 w 10000"/>
                  <a:gd name="connsiteY2" fmla="*/ 3217 h 13217"/>
                  <a:gd name="connsiteX3" fmla="*/ 10000 w 10000"/>
                  <a:gd name="connsiteY3" fmla="*/ 11217 h 13217"/>
                  <a:gd name="connsiteX4" fmla="*/ 5000 w 10000"/>
                  <a:gd name="connsiteY4" fmla="*/ 13217 h 13217"/>
                  <a:gd name="connsiteX5" fmla="*/ 0 w 10000"/>
                  <a:gd name="connsiteY5" fmla="*/ 11217 h 13217"/>
                  <a:gd name="connsiteX6" fmla="*/ 0 w 10000"/>
                  <a:gd name="connsiteY6" fmla="*/ 3217 h 13217"/>
                  <a:gd name="connsiteX0" fmla="*/ 0 w 10000"/>
                  <a:gd name="connsiteY0" fmla="*/ 3217 h 13852"/>
                  <a:gd name="connsiteX1" fmla="*/ 4515 w 10000"/>
                  <a:gd name="connsiteY1" fmla="*/ 0 h 13852"/>
                  <a:gd name="connsiteX2" fmla="*/ 10000 w 10000"/>
                  <a:gd name="connsiteY2" fmla="*/ 3217 h 13852"/>
                  <a:gd name="connsiteX3" fmla="*/ 10000 w 10000"/>
                  <a:gd name="connsiteY3" fmla="*/ 11217 h 13852"/>
                  <a:gd name="connsiteX4" fmla="*/ 5506 w 10000"/>
                  <a:gd name="connsiteY4" fmla="*/ 13852 h 13852"/>
                  <a:gd name="connsiteX5" fmla="*/ 0 w 10000"/>
                  <a:gd name="connsiteY5" fmla="*/ 11217 h 13852"/>
                  <a:gd name="connsiteX6" fmla="*/ 0 w 10000"/>
                  <a:gd name="connsiteY6" fmla="*/ 3217 h 13852"/>
                  <a:gd name="connsiteX0" fmla="*/ 634 w 10634"/>
                  <a:gd name="connsiteY0" fmla="*/ 3217 h 13852"/>
                  <a:gd name="connsiteX1" fmla="*/ 5149 w 10634"/>
                  <a:gd name="connsiteY1" fmla="*/ 0 h 13852"/>
                  <a:gd name="connsiteX2" fmla="*/ 10634 w 10634"/>
                  <a:gd name="connsiteY2" fmla="*/ 3217 h 13852"/>
                  <a:gd name="connsiteX3" fmla="*/ 10634 w 10634"/>
                  <a:gd name="connsiteY3" fmla="*/ 11217 h 13852"/>
                  <a:gd name="connsiteX4" fmla="*/ 6140 w 10634"/>
                  <a:gd name="connsiteY4" fmla="*/ 13852 h 13852"/>
                  <a:gd name="connsiteX5" fmla="*/ 634 w 10634"/>
                  <a:gd name="connsiteY5" fmla="*/ 11217 h 13852"/>
                  <a:gd name="connsiteX6" fmla="*/ 0 w 10634"/>
                  <a:gd name="connsiteY6" fmla="*/ 7238 h 13852"/>
                  <a:gd name="connsiteX7" fmla="*/ 634 w 10634"/>
                  <a:gd name="connsiteY7" fmla="*/ 3217 h 13852"/>
                  <a:gd name="connsiteX0" fmla="*/ 634 w 11394"/>
                  <a:gd name="connsiteY0" fmla="*/ 3217 h 13852"/>
                  <a:gd name="connsiteX1" fmla="*/ 5149 w 11394"/>
                  <a:gd name="connsiteY1" fmla="*/ 0 h 13852"/>
                  <a:gd name="connsiteX2" fmla="*/ 10634 w 11394"/>
                  <a:gd name="connsiteY2" fmla="*/ 3217 h 13852"/>
                  <a:gd name="connsiteX3" fmla="*/ 11394 w 11394"/>
                  <a:gd name="connsiteY3" fmla="*/ 7492 h 13852"/>
                  <a:gd name="connsiteX4" fmla="*/ 10634 w 11394"/>
                  <a:gd name="connsiteY4" fmla="*/ 11217 h 13852"/>
                  <a:gd name="connsiteX5" fmla="*/ 6140 w 11394"/>
                  <a:gd name="connsiteY5" fmla="*/ 13852 h 13852"/>
                  <a:gd name="connsiteX6" fmla="*/ 634 w 11394"/>
                  <a:gd name="connsiteY6" fmla="*/ 11217 h 13852"/>
                  <a:gd name="connsiteX7" fmla="*/ 0 w 11394"/>
                  <a:gd name="connsiteY7" fmla="*/ 7238 h 13852"/>
                  <a:gd name="connsiteX8" fmla="*/ 634 w 11394"/>
                  <a:gd name="connsiteY8" fmla="*/ 3217 h 13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394" h="13852">
                    <a:moveTo>
                      <a:pt x="634" y="3217"/>
                    </a:moveTo>
                    <a:lnTo>
                      <a:pt x="5149" y="0"/>
                    </a:lnTo>
                    <a:lnTo>
                      <a:pt x="10634" y="3217"/>
                    </a:lnTo>
                    <a:cubicBezTo>
                      <a:pt x="10606" y="4579"/>
                      <a:pt x="11422" y="6130"/>
                      <a:pt x="11394" y="7492"/>
                    </a:cubicBezTo>
                    <a:lnTo>
                      <a:pt x="10634" y="11217"/>
                    </a:lnTo>
                    <a:lnTo>
                      <a:pt x="6140" y="13852"/>
                    </a:lnTo>
                    <a:lnTo>
                      <a:pt x="634" y="11217"/>
                    </a:lnTo>
                    <a:cubicBezTo>
                      <a:pt x="648" y="9891"/>
                      <a:pt x="-14" y="8564"/>
                      <a:pt x="0" y="7238"/>
                    </a:cubicBezTo>
                    <a:lnTo>
                      <a:pt x="634" y="3217"/>
                    </a:lnTo>
                    <a:close/>
                  </a:path>
                </a:pathLst>
              </a:custGeom>
              <a:gradFill flip="none" rotWithShape="1">
                <a:gsLst>
                  <a:gs pos="1000">
                    <a:schemeClr val="bg1"/>
                  </a:gs>
                  <a:gs pos="40000">
                    <a:srgbClr val="D7E9CB"/>
                  </a:gs>
                  <a:gs pos="90000">
                    <a:schemeClr val="accent6">
                      <a:lumMod val="60000"/>
                      <a:lumOff val="40000"/>
                    </a:schemeClr>
                  </a:gs>
                  <a:gs pos="71000">
                    <a:schemeClr val="accent6">
                      <a:lumMod val="40000"/>
                      <a:lumOff val="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/>
              <p:cNvSpPr/>
              <p:nvPr/>
            </p:nvSpPr>
            <p:spPr>
              <a:xfrm rot="1762600">
                <a:off x="6718084" y="3580475"/>
                <a:ext cx="98553" cy="194472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6" name="Group 95"/>
              <p:cNvGrpSpPr/>
              <p:nvPr/>
            </p:nvGrpSpPr>
            <p:grpSpPr>
              <a:xfrm>
                <a:off x="6432300" y="3186124"/>
                <a:ext cx="550145" cy="1081075"/>
                <a:chOff x="8486292" y="2075567"/>
                <a:chExt cx="968178" cy="1447794"/>
              </a:xfrm>
            </p:grpSpPr>
            <p:sp>
              <p:nvSpPr>
                <p:cNvPr id="97" name="Freeform 96"/>
                <p:cNvSpPr/>
                <p:nvPr/>
              </p:nvSpPr>
              <p:spPr>
                <a:xfrm>
                  <a:off x="8946573" y="2192482"/>
                  <a:ext cx="507897" cy="1195619"/>
                </a:xfrm>
                <a:custGeom>
                  <a:avLst/>
                  <a:gdLst>
                    <a:gd name="connsiteX0" fmla="*/ 0 w 507897"/>
                    <a:gd name="connsiteY0" fmla="*/ 0 h 1195619"/>
                    <a:gd name="connsiteX1" fmla="*/ 51954 w 507897"/>
                    <a:gd name="connsiteY1" fmla="*/ 20782 h 1195619"/>
                    <a:gd name="connsiteX2" fmla="*/ 218209 w 507897"/>
                    <a:gd name="connsiteY2" fmla="*/ 31173 h 1195619"/>
                    <a:gd name="connsiteX3" fmla="*/ 207818 w 507897"/>
                    <a:gd name="connsiteY3" fmla="*/ 155863 h 1195619"/>
                    <a:gd name="connsiteX4" fmla="*/ 166254 w 507897"/>
                    <a:gd name="connsiteY4" fmla="*/ 197427 h 1195619"/>
                    <a:gd name="connsiteX5" fmla="*/ 207818 w 507897"/>
                    <a:gd name="connsiteY5" fmla="*/ 176645 h 1195619"/>
                    <a:gd name="connsiteX6" fmla="*/ 238991 w 507897"/>
                    <a:gd name="connsiteY6" fmla="*/ 166254 h 1195619"/>
                    <a:gd name="connsiteX7" fmla="*/ 280554 w 507897"/>
                    <a:gd name="connsiteY7" fmla="*/ 135082 h 1195619"/>
                    <a:gd name="connsiteX8" fmla="*/ 374072 w 507897"/>
                    <a:gd name="connsiteY8" fmla="*/ 145473 h 1195619"/>
                    <a:gd name="connsiteX9" fmla="*/ 342900 w 507897"/>
                    <a:gd name="connsiteY9" fmla="*/ 322118 h 1195619"/>
                    <a:gd name="connsiteX10" fmla="*/ 311727 w 507897"/>
                    <a:gd name="connsiteY10" fmla="*/ 342900 h 1195619"/>
                    <a:gd name="connsiteX11" fmla="*/ 488372 w 507897"/>
                    <a:gd name="connsiteY11" fmla="*/ 363682 h 1195619"/>
                    <a:gd name="connsiteX12" fmla="*/ 477982 w 507897"/>
                    <a:gd name="connsiteY12" fmla="*/ 415636 h 1195619"/>
                    <a:gd name="connsiteX13" fmla="*/ 394854 w 507897"/>
                    <a:gd name="connsiteY13" fmla="*/ 540327 h 1195619"/>
                    <a:gd name="connsiteX14" fmla="*/ 363682 w 507897"/>
                    <a:gd name="connsiteY14" fmla="*/ 561109 h 1195619"/>
                    <a:gd name="connsiteX15" fmla="*/ 384463 w 507897"/>
                    <a:gd name="connsiteY15" fmla="*/ 519545 h 1195619"/>
                    <a:gd name="connsiteX16" fmla="*/ 446809 w 507897"/>
                    <a:gd name="connsiteY16" fmla="*/ 498763 h 1195619"/>
                    <a:gd name="connsiteX17" fmla="*/ 446809 w 507897"/>
                    <a:gd name="connsiteY17" fmla="*/ 623454 h 1195619"/>
                    <a:gd name="connsiteX18" fmla="*/ 426027 w 507897"/>
                    <a:gd name="connsiteY18" fmla="*/ 654627 h 1195619"/>
                    <a:gd name="connsiteX19" fmla="*/ 394854 w 507897"/>
                    <a:gd name="connsiteY19" fmla="*/ 675409 h 1195619"/>
                    <a:gd name="connsiteX20" fmla="*/ 446809 w 507897"/>
                    <a:gd name="connsiteY20" fmla="*/ 665018 h 1195619"/>
                    <a:gd name="connsiteX21" fmla="*/ 436418 w 507897"/>
                    <a:gd name="connsiteY21" fmla="*/ 737754 h 1195619"/>
                    <a:gd name="connsiteX22" fmla="*/ 353291 w 507897"/>
                    <a:gd name="connsiteY22" fmla="*/ 800100 h 1195619"/>
                    <a:gd name="connsiteX23" fmla="*/ 363682 w 507897"/>
                    <a:gd name="connsiteY23" fmla="*/ 768927 h 1195619"/>
                    <a:gd name="connsiteX24" fmla="*/ 394854 w 507897"/>
                    <a:gd name="connsiteY24" fmla="*/ 748145 h 1195619"/>
                    <a:gd name="connsiteX25" fmla="*/ 446809 w 507897"/>
                    <a:gd name="connsiteY25" fmla="*/ 716973 h 1195619"/>
                    <a:gd name="connsiteX26" fmla="*/ 498763 w 507897"/>
                    <a:gd name="connsiteY26" fmla="*/ 737754 h 1195619"/>
                    <a:gd name="connsiteX27" fmla="*/ 457200 w 507897"/>
                    <a:gd name="connsiteY27" fmla="*/ 831273 h 1195619"/>
                    <a:gd name="connsiteX28" fmla="*/ 446809 w 507897"/>
                    <a:gd name="connsiteY28" fmla="*/ 883227 h 1195619"/>
                    <a:gd name="connsiteX29" fmla="*/ 415636 w 507897"/>
                    <a:gd name="connsiteY29" fmla="*/ 914400 h 1195619"/>
                    <a:gd name="connsiteX30" fmla="*/ 363682 w 507897"/>
                    <a:gd name="connsiteY30" fmla="*/ 976745 h 1195619"/>
                    <a:gd name="connsiteX31" fmla="*/ 332509 w 507897"/>
                    <a:gd name="connsiteY31" fmla="*/ 1101436 h 1195619"/>
                    <a:gd name="connsiteX32" fmla="*/ 342900 w 507897"/>
                    <a:gd name="connsiteY32" fmla="*/ 1070263 h 1195619"/>
                    <a:gd name="connsiteX33" fmla="*/ 342900 w 507897"/>
                    <a:gd name="connsiteY33" fmla="*/ 1143000 h 1195619"/>
                    <a:gd name="connsiteX34" fmla="*/ 311727 w 507897"/>
                    <a:gd name="connsiteY34" fmla="*/ 1153391 h 1195619"/>
                    <a:gd name="connsiteX35" fmla="*/ 301336 w 507897"/>
                    <a:gd name="connsiteY35" fmla="*/ 1194954 h 11956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507897" h="1195619">
                      <a:moveTo>
                        <a:pt x="0" y="0"/>
                      </a:moveTo>
                      <a:cubicBezTo>
                        <a:pt x="17318" y="6927"/>
                        <a:pt x="33489" y="18144"/>
                        <a:pt x="51954" y="20782"/>
                      </a:cubicBezTo>
                      <a:cubicBezTo>
                        <a:pt x="106922" y="28635"/>
                        <a:pt x="176248" y="-5193"/>
                        <a:pt x="218209" y="31173"/>
                      </a:cubicBezTo>
                      <a:cubicBezTo>
                        <a:pt x="249727" y="58488"/>
                        <a:pt x="220258" y="116054"/>
                        <a:pt x="207818" y="155863"/>
                      </a:cubicBezTo>
                      <a:cubicBezTo>
                        <a:pt x="201974" y="174565"/>
                        <a:pt x="166254" y="177834"/>
                        <a:pt x="166254" y="197427"/>
                      </a:cubicBezTo>
                      <a:cubicBezTo>
                        <a:pt x="166254" y="212917"/>
                        <a:pt x="193580" y="182747"/>
                        <a:pt x="207818" y="176645"/>
                      </a:cubicBezTo>
                      <a:cubicBezTo>
                        <a:pt x="217885" y="172330"/>
                        <a:pt x="228600" y="169718"/>
                        <a:pt x="238991" y="166254"/>
                      </a:cubicBezTo>
                      <a:cubicBezTo>
                        <a:pt x="252845" y="155863"/>
                        <a:pt x="263437" y="137715"/>
                        <a:pt x="280554" y="135082"/>
                      </a:cubicBezTo>
                      <a:cubicBezTo>
                        <a:pt x="311554" y="130313"/>
                        <a:pt x="359312" y="117799"/>
                        <a:pt x="374072" y="145473"/>
                      </a:cubicBezTo>
                      <a:cubicBezTo>
                        <a:pt x="392755" y="180503"/>
                        <a:pt x="382951" y="282067"/>
                        <a:pt x="342900" y="322118"/>
                      </a:cubicBezTo>
                      <a:cubicBezTo>
                        <a:pt x="334069" y="330949"/>
                        <a:pt x="322118" y="335973"/>
                        <a:pt x="311727" y="342900"/>
                      </a:cubicBezTo>
                      <a:cubicBezTo>
                        <a:pt x="370609" y="349827"/>
                        <a:pt x="434055" y="339919"/>
                        <a:pt x="488372" y="363682"/>
                      </a:cubicBezTo>
                      <a:cubicBezTo>
                        <a:pt x="504552" y="370761"/>
                        <a:pt x="482265" y="398502"/>
                        <a:pt x="477982" y="415636"/>
                      </a:cubicBezTo>
                      <a:cubicBezTo>
                        <a:pt x="466060" y="463327"/>
                        <a:pt x="434810" y="513689"/>
                        <a:pt x="394854" y="540327"/>
                      </a:cubicBezTo>
                      <a:lnTo>
                        <a:pt x="363682" y="561109"/>
                      </a:lnTo>
                      <a:cubicBezTo>
                        <a:pt x="370609" y="547254"/>
                        <a:pt x="372071" y="528839"/>
                        <a:pt x="384463" y="519545"/>
                      </a:cubicBezTo>
                      <a:cubicBezTo>
                        <a:pt x="401988" y="506401"/>
                        <a:pt x="446809" y="498763"/>
                        <a:pt x="446809" y="498763"/>
                      </a:cubicBezTo>
                      <a:cubicBezTo>
                        <a:pt x="464225" y="551010"/>
                        <a:pt x="466696" y="543908"/>
                        <a:pt x="446809" y="623454"/>
                      </a:cubicBezTo>
                      <a:cubicBezTo>
                        <a:pt x="443780" y="635570"/>
                        <a:pt x="434858" y="645796"/>
                        <a:pt x="426027" y="654627"/>
                      </a:cubicBezTo>
                      <a:cubicBezTo>
                        <a:pt x="417196" y="663458"/>
                        <a:pt x="383684" y="669824"/>
                        <a:pt x="394854" y="675409"/>
                      </a:cubicBezTo>
                      <a:cubicBezTo>
                        <a:pt x="410651" y="683307"/>
                        <a:pt x="429491" y="668482"/>
                        <a:pt x="446809" y="665018"/>
                      </a:cubicBezTo>
                      <a:cubicBezTo>
                        <a:pt x="443345" y="689263"/>
                        <a:pt x="448146" y="716253"/>
                        <a:pt x="436418" y="737754"/>
                      </a:cubicBezTo>
                      <a:cubicBezTo>
                        <a:pt x="429367" y="750681"/>
                        <a:pt x="372141" y="787533"/>
                        <a:pt x="353291" y="800100"/>
                      </a:cubicBezTo>
                      <a:cubicBezTo>
                        <a:pt x="356755" y="789709"/>
                        <a:pt x="356840" y="777480"/>
                        <a:pt x="363682" y="768927"/>
                      </a:cubicBezTo>
                      <a:cubicBezTo>
                        <a:pt x="371483" y="759175"/>
                        <a:pt x="384264" y="754764"/>
                        <a:pt x="394854" y="748145"/>
                      </a:cubicBezTo>
                      <a:cubicBezTo>
                        <a:pt x="411980" y="737441"/>
                        <a:pt x="429491" y="727364"/>
                        <a:pt x="446809" y="716973"/>
                      </a:cubicBezTo>
                      <a:cubicBezTo>
                        <a:pt x="464127" y="723900"/>
                        <a:pt x="491188" y="720710"/>
                        <a:pt x="498763" y="737754"/>
                      </a:cubicBezTo>
                      <a:cubicBezTo>
                        <a:pt x="525161" y="797150"/>
                        <a:pt x="489091" y="810011"/>
                        <a:pt x="457200" y="831273"/>
                      </a:cubicBezTo>
                      <a:cubicBezTo>
                        <a:pt x="453736" y="848591"/>
                        <a:pt x="454707" y="867431"/>
                        <a:pt x="446809" y="883227"/>
                      </a:cubicBezTo>
                      <a:cubicBezTo>
                        <a:pt x="440237" y="896371"/>
                        <a:pt x="425044" y="903111"/>
                        <a:pt x="415636" y="914400"/>
                      </a:cubicBezTo>
                      <a:cubicBezTo>
                        <a:pt x="343303" y="1001199"/>
                        <a:pt x="454751" y="885676"/>
                        <a:pt x="363682" y="976745"/>
                      </a:cubicBezTo>
                      <a:cubicBezTo>
                        <a:pt x="347164" y="1026298"/>
                        <a:pt x="344088" y="1031963"/>
                        <a:pt x="332509" y="1101436"/>
                      </a:cubicBezTo>
                      <a:cubicBezTo>
                        <a:pt x="330708" y="1112240"/>
                        <a:pt x="339436" y="1080654"/>
                        <a:pt x="342900" y="1070263"/>
                      </a:cubicBezTo>
                      <a:cubicBezTo>
                        <a:pt x="351332" y="1095559"/>
                        <a:pt x="364390" y="1116137"/>
                        <a:pt x="342900" y="1143000"/>
                      </a:cubicBezTo>
                      <a:cubicBezTo>
                        <a:pt x="336058" y="1151553"/>
                        <a:pt x="322118" y="1149927"/>
                        <a:pt x="311727" y="1153391"/>
                      </a:cubicBezTo>
                      <a:cubicBezTo>
                        <a:pt x="337156" y="1204248"/>
                        <a:pt x="347999" y="1194954"/>
                        <a:pt x="301336" y="1194954"/>
                      </a:cubicBezTo>
                    </a:path>
                  </a:pathLst>
                </a:custGeom>
                <a:noFill/>
                <a:ln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Freeform 97"/>
                <p:cNvSpPr/>
                <p:nvPr/>
              </p:nvSpPr>
              <p:spPr>
                <a:xfrm>
                  <a:off x="8486292" y="2243960"/>
                  <a:ext cx="697535" cy="1279401"/>
                </a:xfrm>
                <a:custGeom>
                  <a:avLst/>
                  <a:gdLst>
                    <a:gd name="connsiteX0" fmla="*/ 208946 w 697535"/>
                    <a:gd name="connsiteY0" fmla="*/ 0 h 1279401"/>
                    <a:gd name="connsiteX1" fmla="*/ 94646 w 697535"/>
                    <a:gd name="connsiteY1" fmla="*/ 197427 h 1279401"/>
                    <a:gd name="connsiteX2" fmla="*/ 53082 w 697535"/>
                    <a:gd name="connsiteY2" fmla="*/ 270163 h 1279401"/>
                    <a:gd name="connsiteX3" fmla="*/ 84255 w 697535"/>
                    <a:gd name="connsiteY3" fmla="*/ 280554 h 1279401"/>
                    <a:gd name="connsiteX4" fmla="*/ 94646 w 697535"/>
                    <a:gd name="connsiteY4" fmla="*/ 311727 h 1279401"/>
                    <a:gd name="connsiteX5" fmla="*/ 53082 w 697535"/>
                    <a:gd name="connsiteY5" fmla="*/ 394854 h 1279401"/>
                    <a:gd name="connsiteX6" fmla="*/ 84255 w 697535"/>
                    <a:gd name="connsiteY6" fmla="*/ 405245 h 1279401"/>
                    <a:gd name="connsiteX7" fmla="*/ 63473 w 697535"/>
                    <a:gd name="connsiteY7" fmla="*/ 467591 h 1279401"/>
                    <a:gd name="connsiteX8" fmla="*/ 53082 w 697535"/>
                    <a:gd name="connsiteY8" fmla="*/ 509154 h 1279401"/>
                    <a:gd name="connsiteX9" fmla="*/ 42691 w 697535"/>
                    <a:gd name="connsiteY9" fmla="*/ 550718 h 1279401"/>
                    <a:gd name="connsiteX10" fmla="*/ 105037 w 697535"/>
                    <a:gd name="connsiteY10" fmla="*/ 561109 h 1279401"/>
                    <a:gd name="connsiteX11" fmla="*/ 63473 w 697535"/>
                    <a:gd name="connsiteY11" fmla="*/ 633845 h 1279401"/>
                    <a:gd name="connsiteX12" fmla="*/ 73864 w 697535"/>
                    <a:gd name="connsiteY12" fmla="*/ 675409 h 1279401"/>
                    <a:gd name="connsiteX13" fmla="*/ 94646 w 697535"/>
                    <a:gd name="connsiteY13" fmla="*/ 675409 h 1279401"/>
                    <a:gd name="connsiteX14" fmla="*/ 84255 w 697535"/>
                    <a:gd name="connsiteY14" fmla="*/ 706582 h 1279401"/>
                    <a:gd name="connsiteX15" fmla="*/ 105037 w 697535"/>
                    <a:gd name="connsiteY15" fmla="*/ 737754 h 1279401"/>
                    <a:gd name="connsiteX16" fmla="*/ 84255 w 697535"/>
                    <a:gd name="connsiteY16" fmla="*/ 800100 h 1279401"/>
                    <a:gd name="connsiteX17" fmla="*/ 73864 w 697535"/>
                    <a:gd name="connsiteY17" fmla="*/ 862445 h 1279401"/>
                    <a:gd name="connsiteX18" fmla="*/ 84255 w 697535"/>
                    <a:gd name="connsiteY18" fmla="*/ 893618 h 1279401"/>
                    <a:gd name="connsiteX19" fmla="*/ 146600 w 697535"/>
                    <a:gd name="connsiteY19" fmla="*/ 955963 h 1279401"/>
                    <a:gd name="connsiteX20" fmla="*/ 11518 w 697535"/>
                    <a:gd name="connsiteY20" fmla="*/ 966354 h 1279401"/>
                    <a:gd name="connsiteX21" fmla="*/ 1127 w 697535"/>
                    <a:gd name="connsiteY21" fmla="*/ 997527 h 1279401"/>
                    <a:gd name="connsiteX22" fmla="*/ 32300 w 697535"/>
                    <a:gd name="connsiteY22" fmla="*/ 1039091 h 1279401"/>
                    <a:gd name="connsiteX23" fmla="*/ 125818 w 697535"/>
                    <a:gd name="connsiteY23" fmla="*/ 1049482 h 1279401"/>
                    <a:gd name="connsiteX24" fmla="*/ 208946 w 697535"/>
                    <a:gd name="connsiteY24" fmla="*/ 1091045 h 1279401"/>
                    <a:gd name="connsiteX25" fmla="*/ 240118 w 697535"/>
                    <a:gd name="connsiteY25" fmla="*/ 1111827 h 1279401"/>
                    <a:gd name="connsiteX26" fmla="*/ 312855 w 697535"/>
                    <a:gd name="connsiteY26" fmla="*/ 1122218 h 1279401"/>
                    <a:gd name="connsiteX27" fmla="*/ 354418 w 697535"/>
                    <a:gd name="connsiteY27" fmla="*/ 1143000 h 1279401"/>
                    <a:gd name="connsiteX28" fmla="*/ 458327 w 697535"/>
                    <a:gd name="connsiteY28" fmla="*/ 1153391 h 1279401"/>
                    <a:gd name="connsiteX29" fmla="*/ 468718 w 697535"/>
                    <a:gd name="connsiteY29" fmla="*/ 1194954 h 1279401"/>
                    <a:gd name="connsiteX30" fmla="*/ 499891 w 697535"/>
                    <a:gd name="connsiteY30" fmla="*/ 1205345 h 1279401"/>
                    <a:gd name="connsiteX31" fmla="*/ 489500 w 697535"/>
                    <a:gd name="connsiteY31" fmla="*/ 1267691 h 1279401"/>
                    <a:gd name="connsiteX32" fmla="*/ 520673 w 697535"/>
                    <a:gd name="connsiteY32" fmla="*/ 1278082 h 1279401"/>
                    <a:gd name="connsiteX33" fmla="*/ 551846 w 697535"/>
                    <a:gd name="connsiteY33" fmla="*/ 1246909 h 1279401"/>
                    <a:gd name="connsiteX34" fmla="*/ 624582 w 697535"/>
                    <a:gd name="connsiteY34" fmla="*/ 1205345 h 1279401"/>
                    <a:gd name="connsiteX35" fmla="*/ 676537 w 697535"/>
                    <a:gd name="connsiteY35" fmla="*/ 1132609 h 1279401"/>
                    <a:gd name="connsiteX36" fmla="*/ 697318 w 697535"/>
                    <a:gd name="connsiteY36" fmla="*/ 1080654 h 12794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697535" h="1279401">
                      <a:moveTo>
                        <a:pt x="208946" y="0"/>
                      </a:moveTo>
                      <a:cubicBezTo>
                        <a:pt x="170846" y="65809"/>
                        <a:pt x="131059" y="130670"/>
                        <a:pt x="94646" y="197427"/>
                      </a:cubicBezTo>
                      <a:cubicBezTo>
                        <a:pt x="41757" y="294391"/>
                        <a:pt x="149363" y="141792"/>
                        <a:pt x="53082" y="270163"/>
                      </a:cubicBezTo>
                      <a:cubicBezTo>
                        <a:pt x="63473" y="273627"/>
                        <a:pt x="76510" y="272809"/>
                        <a:pt x="84255" y="280554"/>
                      </a:cubicBezTo>
                      <a:cubicBezTo>
                        <a:pt x="92000" y="288299"/>
                        <a:pt x="96005" y="300859"/>
                        <a:pt x="94646" y="311727"/>
                      </a:cubicBezTo>
                      <a:cubicBezTo>
                        <a:pt x="90735" y="343014"/>
                        <a:pt x="69810" y="369763"/>
                        <a:pt x="53082" y="394854"/>
                      </a:cubicBezTo>
                      <a:cubicBezTo>
                        <a:pt x="63473" y="398318"/>
                        <a:pt x="82706" y="394402"/>
                        <a:pt x="84255" y="405245"/>
                      </a:cubicBezTo>
                      <a:cubicBezTo>
                        <a:pt x="87353" y="426931"/>
                        <a:pt x="63473" y="467591"/>
                        <a:pt x="63473" y="467591"/>
                      </a:cubicBezTo>
                      <a:cubicBezTo>
                        <a:pt x="123012" y="487437"/>
                        <a:pt x="84536" y="465119"/>
                        <a:pt x="53082" y="509154"/>
                      </a:cubicBezTo>
                      <a:cubicBezTo>
                        <a:pt x="44781" y="520775"/>
                        <a:pt x="46155" y="536863"/>
                        <a:pt x="42691" y="550718"/>
                      </a:cubicBezTo>
                      <a:cubicBezTo>
                        <a:pt x="63473" y="554182"/>
                        <a:pt x="90139" y="546211"/>
                        <a:pt x="105037" y="561109"/>
                      </a:cubicBezTo>
                      <a:cubicBezTo>
                        <a:pt x="125969" y="582041"/>
                        <a:pt x="68844" y="628474"/>
                        <a:pt x="63473" y="633845"/>
                      </a:cubicBezTo>
                      <a:cubicBezTo>
                        <a:pt x="66937" y="647700"/>
                        <a:pt x="61091" y="669022"/>
                        <a:pt x="73864" y="675409"/>
                      </a:cubicBezTo>
                      <a:cubicBezTo>
                        <a:pt x="83895" y="680425"/>
                        <a:pt x="175232" y="648546"/>
                        <a:pt x="94646" y="675409"/>
                      </a:cubicBezTo>
                      <a:cubicBezTo>
                        <a:pt x="91182" y="685800"/>
                        <a:pt x="82454" y="695778"/>
                        <a:pt x="84255" y="706582"/>
                      </a:cubicBezTo>
                      <a:cubicBezTo>
                        <a:pt x="86308" y="718900"/>
                        <a:pt x="105037" y="725266"/>
                        <a:pt x="105037" y="737754"/>
                      </a:cubicBezTo>
                      <a:cubicBezTo>
                        <a:pt x="105037" y="759660"/>
                        <a:pt x="84255" y="800100"/>
                        <a:pt x="84255" y="800100"/>
                      </a:cubicBezTo>
                      <a:cubicBezTo>
                        <a:pt x="110373" y="878451"/>
                        <a:pt x="87293" y="781873"/>
                        <a:pt x="73864" y="862445"/>
                      </a:cubicBezTo>
                      <a:cubicBezTo>
                        <a:pt x="72063" y="873249"/>
                        <a:pt x="80409" y="883362"/>
                        <a:pt x="84255" y="893618"/>
                      </a:cubicBezTo>
                      <a:cubicBezTo>
                        <a:pt x="108542" y="958381"/>
                        <a:pt x="88319" y="941392"/>
                        <a:pt x="146600" y="955963"/>
                      </a:cubicBezTo>
                      <a:cubicBezTo>
                        <a:pt x="101573" y="959427"/>
                        <a:pt x="54941" y="953947"/>
                        <a:pt x="11518" y="966354"/>
                      </a:cubicBezTo>
                      <a:cubicBezTo>
                        <a:pt x="986" y="969363"/>
                        <a:pt x="-1882" y="986995"/>
                        <a:pt x="1127" y="997527"/>
                      </a:cubicBezTo>
                      <a:cubicBezTo>
                        <a:pt x="5885" y="1014179"/>
                        <a:pt x="16314" y="1032430"/>
                        <a:pt x="32300" y="1039091"/>
                      </a:cubicBezTo>
                      <a:cubicBezTo>
                        <a:pt x="61252" y="1051154"/>
                        <a:pt x="94645" y="1046018"/>
                        <a:pt x="125818" y="1049482"/>
                      </a:cubicBezTo>
                      <a:cubicBezTo>
                        <a:pt x="218133" y="1118716"/>
                        <a:pt x="118152" y="1052133"/>
                        <a:pt x="208946" y="1091045"/>
                      </a:cubicBezTo>
                      <a:cubicBezTo>
                        <a:pt x="220424" y="1095964"/>
                        <a:pt x="228157" y="1108239"/>
                        <a:pt x="240118" y="1111827"/>
                      </a:cubicBezTo>
                      <a:cubicBezTo>
                        <a:pt x="263577" y="1118865"/>
                        <a:pt x="288609" y="1118754"/>
                        <a:pt x="312855" y="1122218"/>
                      </a:cubicBezTo>
                      <a:cubicBezTo>
                        <a:pt x="326709" y="1129145"/>
                        <a:pt x="339272" y="1139754"/>
                        <a:pt x="354418" y="1143000"/>
                      </a:cubicBezTo>
                      <a:cubicBezTo>
                        <a:pt x="388454" y="1150294"/>
                        <a:pt x="426638" y="1138987"/>
                        <a:pt x="458327" y="1153391"/>
                      </a:cubicBezTo>
                      <a:cubicBezTo>
                        <a:pt x="471328" y="1159300"/>
                        <a:pt x="459797" y="1183803"/>
                        <a:pt x="468718" y="1194954"/>
                      </a:cubicBezTo>
                      <a:cubicBezTo>
                        <a:pt x="475560" y="1203507"/>
                        <a:pt x="489500" y="1201881"/>
                        <a:pt x="499891" y="1205345"/>
                      </a:cubicBezTo>
                      <a:cubicBezTo>
                        <a:pt x="496427" y="1226127"/>
                        <a:pt x="483712" y="1247433"/>
                        <a:pt x="489500" y="1267691"/>
                      </a:cubicBezTo>
                      <a:cubicBezTo>
                        <a:pt x="492509" y="1278223"/>
                        <a:pt x="510282" y="1281546"/>
                        <a:pt x="520673" y="1278082"/>
                      </a:cubicBezTo>
                      <a:cubicBezTo>
                        <a:pt x="534614" y="1273435"/>
                        <a:pt x="540557" y="1256317"/>
                        <a:pt x="551846" y="1246909"/>
                      </a:cubicBezTo>
                      <a:cubicBezTo>
                        <a:pt x="610749" y="1197822"/>
                        <a:pt x="553438" y="1256162"/>
                        <a:pt x="624582" y="1205345"/>
                      </a:cubicBezTo>
                      <a:cubicBezTo>
                        <a:pt x="661349" y="1179083"/>
                        <a:pt x="654831" y="1170594"/>
                        <a:pt x="676537" y="1132609"/>
                      </a:cubicBezTo>
                      <a:cubicBezTo>
                        <a:pt x="701160" y="1089517"/>
                        <a:pt x="697318" y="1117338"/>
                        <a:pt x="697318" y="1080654"/>
                      </a:cubicBezTo>
                    </a:path>
                  </a:pathLst>
                </a:custGeom>
                <a:noFill/>
                <a:ln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Freeform 98"/>
                <p:cNvSpPr/>
                <p:nvPr/>
              </p:nvSpPr>
              <p:spPr>
                <a:xfrm>
                  <a:off x="8664412" y="2075567"/>
                  <a:ext cx="411470" cy="293560"/>
                </a:xfrm>
                <a:custGeom>
                  <a:avLst/>
                  <a:gdLst>
                    <a:gd name="connsiteX0" fmla="*/ 63952 w 411470"/>
                    <a:gd name="connsiteY0" fmla="*/ 148088 h 293560"/>
                    <a:gd name="connsiteX1" fmla="*/ 11997 w 411470"/>
                    <a:gd name="connsiteY1" fmla="*/ 168869 h 293560"/>
                    <a:gd name="connsiteX2" fmla="*/ 11997 w 411470"/>
                    <a:gd name="connsiteY2" fmla="*/ 106524 h 293560"/>
                    <a:gd name="connsiteX3" fmla="*/ 84733 w 411470"/>
                    <a:gd name="connsiteY3" fmla="*/ 96133 h 293560"/>
                    <a:gd name="connsiteX4" fmla="*/ 167861 w 411470"/>
                    <a:gd name="connsiteY4" fmla="*/ 116915 h 293560"/>
                    <a:gd name="connsiteX5" fmla="*/ 250988 w 411470"/>
                    <a:gd name="connsiteY5" fmla="*/ 85742 h 293560"/>
                    <a:gd name="connsiteX6" fmla="*/ 271770 w 411470"/>
                    <a:gd name="connsiteY6" fmla="*/ 2615 h 293560"/>
                    <a:gd name="connsiteX7" fmla="*/ 250988 w 411470"/>
                    <a:gd name="connsiteY7" fmla="*/ 33788 h 293560"/>
                    <a:gd name="connsiteX8" fmla="*/ 219815 w 411470"/>
                    <a:gd name="connsiteY8" fmla="*/ 44178 h 293560"/>
                    <a:gd name="connsiteX9" fmla="*/ 313333 w 411470"/>
                    <a:gd name="connsiteY9" fmla="*/ 75351 h 293560"/>
                    <a:gd name="connsiteX10" fmla="*/ 344506 w 411470"/>
                    <a:gd name="connsiteY10" fmla="*/ 85742 h 293560"/>
                    <a:gd name="connsiteX11" fmla="*/ 354897 w 411470"/>
                    <a:gd name="connsiteY11" fmla="*/ 127306 h 293560"/>
                    <a:gd name="connsiteX12" fmla="*/ 365288 w 411470"/>
                    <a:gd name="connsiteY12" fmla="*/ 158478 h 293560"/>
                    <a:gd name="connsiteX13" fmla="*/ 375679 w 411470"/>
                    <a:gd name="connsiteY13" fmla="*/ 210433 h 293560"/>
                    <a:gd name="connsiteX14" fmla="*/ 396461 w 411470"/>
                    <a:gd name="connsiteY14" fmla="*/ 262388 h 293560"/>
                    <a:gd name="connsiteX15" fmla="*/ 406852 w 411470"/>
                    <a:gd name="connsiteY15" fmla="*/ 293560 h 293560"/>
                    <a:gd name="connsiteX16" fmla="*/ 406852 w 411470"/>
                    <a:gd name="connsiteY16" fmla="*/ 262388 h 293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411470" h="293560">
                      <a:moveTo>
                        <a:pt x="63952" y="148088"/>
                      </a:moveTo>
                      <a:cubicBezTo>
                        <a:pt x="46634" y="155015"/>
                        <a:pt x="30396" y="171935"/>
                        <a:pt x="11997" y="168869"/>
                      </a:cubicBezTo>
                      <a:cubicBezTo>
                        <a:pt x="-14254" y="164494"/>
                        <a:pt x="10539" y="110899"/>
                        <a:pt x="11997" y="106524"/>
                      </a:cubicBezTo>
                      <a:cubicBezTo>
                        <a:pt x="89643" y="132406"/>
                        <a:pt x="-11568" y="106833"/>
                        <a:pt x="84733" y="96133"/>
                      </a:cubicBezTo>
                      <a:cubicBezTo>
                        <a:pt x="103542" y="94043"/>
                        <a:pt x="147150" y="110011"/>
                        <a:pt x="167861" y="116915"/>
                      </a:cubicBezTo>
                      <a:cubicBezTo>
                        <a:pt x="183197" y="113081"/>
                        <a:pt x="241399" y="101723"/>
                        <a:pt x="250988" y="85742"/>
                      </a:cubicBezTo>
                      <a:cubicBezTo>
                        <a:pt x="265683" y="61251"/>
                        <a:pt x="271770" y="31177"/>
                        <a:pt x="271770" y="2615"/>
                      </a:cubicBezTo>
                      <a:cubicBezTo>
                        <a:pt x="271770" y="-9873"/>
                        <a:pt x="260740" y="25987"/>
                        <a:pt x="250988" y="33788"/>
                      </a:cubicBezTo>
                      <a:cubicBezTo>
                        <a:pt x="242435" y="40630"/>
                        <a:pt x="230206" y="40715"/>
                        <a:pt x="219815" y="44178"/>
                      </a:cubicBezTo>
                      <a:lnTo>
                        <a:pt x="313333" y="75351"/>
                      </a:lnTo>
                      <a:lnTo>
                        <a:pt x="344506" y="85742"/>
                      </a:lnTo>
                      <a:cubicBezTo>
                        <a:pt x="347970" y="99597"/>
                        <a:pt x="350974" y="113574"/>
                        <a:pt x="354897" y="127306"/>
                      </a:cubicBezTo>
                      <a:cubicBezTo>
                        <a:pt x="357906" y="137837"/>
                        <a:pt x="362632" y="147852"/>
                        <a:pt x="365288" y="158478"/>
                      </a:cubicBezTo>
                      <a:cubicBezTo>
                        <a:pt x="369572" y="175612"/>
                        <a:pt x="370604" y="193517"/>
                        <a:pt x="375679" y="210433"/>
                      </a:cubicBezTo>
                      <a:cubicBezTo>
                        <a:pt x="381039" y="228299"/>
                        <a:pt x="389912" y="244923"/>
                        <a:pt x="396461" y="262388"/>
                      </a:cubicBezTo>
                      <a:cubicBezTo>
                        <a:pt x="400307" y="272643"/>
                        <a:pt x="395899" y="293560"/>
                        <a:pt x="406852" y="293560"/>
                      </a:cubicBezTo>
                      <a:cubicBezTo>
                        <a:pt x="417243" y="293560"/>
                        <a:pt x="406852" y="272779"/>
                        <a:pt x="406852" y="262388"/>
                      </a:cubicBezTo>
                    </a:path>
                  </a:pathLst>
                </a:custGeom>
                <a:noFill/>
                <a:ln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00" name="Group 99"/>
            <p:cNvGrpSpPr/>
            <p:nvPr/>
          </p:nvGrpSpPr>
          <p:grpSpPr>
            <a:xfrm flipH="1">
              <a:off x="8937385" y="1963172"/>
              <a:ext cx="797980" cy="1232321"/>
              <a:chOff x="6005978" y="2597737"/>
              <a:chExt cx="1402791" cy="2266883"/>
            </a:xfrm>
          </p:grpSpPr>
          <p:sp>
            <p:nvSpPr>
              <p:cNvPr id="101" name="Flowchart: Off-page Connector 3"/>
              <p:cNvSpPr/>
              <p:nvPr/>
            </p:nvSpPr>
            <p:spPr>
              <a:xfrm>
                <a:off x="6005978" y="2597737"/>
                <a:ext cx="1402791" cy="2266883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8000 h 10000"/>
                  <a:gd name="connsiteX3" fmla="*/ 5000 w 10000"/>
                  <a:gd name="connsiteY3" fmla="*/ 10000 h 10000"/>
                  <a:gd name="connsiteX4" fmla="*/ 0 w 10000"/>
                  <a:gd name="connsiteY4" fmla="*/ 8000 h 10000"/>
                  <a:gd name="connsiteX5" fmla="*/ 0 w 10000"/>
                  <a:gd name="connsiteY5" fmla="*/ 0 h 10000"/>
                  <a:gd name="connsiteX0" fmla="*/ 0 w 10000"/>
                  <a:gd name="connsiteY0" fmla="*/ 42 h 10042"/>
                  <a:gd name="connsiteX1" fmla="*/ 4852 w 10000"/>
                  <a:gd name="connsiteY1" fmla="*/ 0 h 10042"/>
                  <a:gd name="connsiteX2" fmla="*/ 10000 w 10000"/>
                  <a:gd name="connsiteY2" fmla="*/ 42 h 10042"/>
                  <a:gd name="connsiteX3" fmla="*/ 10000 w 10000"/>
                  <a:gd name="connsiteY3" fmla="*/ 8042 h 10042"/>
                  <a:gd name="connsiteX4" fmla="*/ 5000 w 10000"/>
                  <a:gd name="connsiteY4" fmla="*/ 10042 h 10042"/>
                  <a:gd name="connsiteX5" fmla="*/ 0 w 10000"/>
                  <a:gd name="connsiteY5" fmla="*/ 8042 h 10042"/>
                  <a:gd name="connsiteX6" fmla="*/ 0 w 10000"/>
                  <a:gd name="connsiteY6" fmla="*/ 42 h 10042"/>
                  <a:gd name="connsiteX0" fmla="*/ 0 w 10000"/>
                  <a:gd name="connsiteY0" fmla="*/ 2709 h 12709"/>
                  <a:gd name="connsiteX1" fmla="*/ 4599 w 10000"/>
                  <a:gd name="connsiteY1" fmla="*/ 0 h 12709"/>
                  <a:gd name="connsiteX2" fmla="*/ 10000 w 10000"/>
                  <a:gd name="connsiteY2" fmla="*/ 2709 h 12709"/>
                  <a:gd name="connsiteX3" fmla="*/ 10000 w 10000"/>
                  <a:gd name="connsiteY3" fmla="*/ 10709 h 12709"/>
                  <a:gd name="connsiteX4" fmla="*/ 5000 w 10000"/>
                  <a:gd name="connsiteY4" fmla="*/ 12709 h 12709"/>
                  <a:gd name="connsiteX5" fmla="*/ 0 w 10000"/>
                  <a:gd name="connsiteY5" fmla="*/ 10709 h 12709"/>
                  <a:gd name="connsiteX6" fmla="*/ 0 w 10000"/>
                  <a:gd name="connsiteY6" fmla="*/ 2709 h 12709"/>
                  <a:gd name="connsiteX0" fmla="*/ 0 w 10000"/>
                  <a:gd name="connsiteY0" fmla="*/ 3217 h 13217"/>
                  <a:gd name="connsiteX1" fmla="*/ 4515 w 10000"/>
                  <a:gd name="connsiteY1" fmla="*/ 0 h 13217"/>
                  <a:gd name="connsiteX2" fmla="*/ 10000 w 10000"/>
                  <a:gd name="connsiteY2" fmla="*/ 3217 h 13217"/>
                  <a:gd name="connsiteX3" fmla="*/ 10000 w 10000"/>
                  <a:gd name="connsiteY3" fmla="*/ 11217 h 13217"/>
                  <a:gd name="connsiteX4" fmla="*/ 5000 w 10000"/>
                  <a:gd name="connsiteY4" fmla="*/ 13217 h 13217"/>
                  <a:gd name="connsiteX5" fmla="*/ 0 w 10000"/>
                  <a:gd name="connsiteY5" fmla="*/ 11217 h 13217"/>
                  <a:gd name="connsiteX6" fmla="*/ 0 w 10000"/>
                  <a:gd name="connsiteY6" fmla="*/ 3217 h 13217"/>
                  <a:gd name="connsiteX0" fmla="*/ 0 w 10000"/>
                  <a:gd name="connsiteY0" fmla="*/ 3217 h 13852"/>
                  <a:gd name="connsiteX1" fmla="*/ 4515 w 10000"/>
                  <a:gd name="connsiteY1" fmla="*/ 0 h 13852"/>
                  <a:gd name="connsiteX2" fmla="*/ 10000 w 10000"/>
                  <a:gd name="connsiteY2" fmla="*/ 3217 h 13852"/>
                  <a:gd name="connsiteX3" fmla="*/ 10000 w 10000"/>
                  <a:gd name="connsiteY3" fmla="*/ 11217 h 13852"/>
                  <a:gd name="connsiteX4" fmla="*/ 5506 w 10000"/>
                  <a:gd name="connsiteY4" fmla="*/ 13852 h 13852"/>
                  <a:gd name="connsiteX5" fmla="*/ 0 w 10000"/>
                  <a:gd name="connsiteY5" fmla="*/ 11217 h 13852"/>
                  <a:gd name="connsiteX6" fmla="*/ 0 w 10000"/>
                  <a:gd name="connsiteY6" fmla="*/ 3217 h 13852"/>
                  <a:gd name="connsiteX0" fmla="*/ 634 w 10634"/>
                  <a:gd name="connsiteY0" fmla="*/ 3217 h 13852"/>
                  <a:gd name="connsiteX1" fmla="*/ 5149 w 10634"/>
                  <a:gd name="connsiteY1" fmla="*/ 0 h 13852"/>
                  <a:gd name="connsiteX2" fmla="*/ 10634 w 10634"/>
                  <a:gd name="connsiteY2" fmla="*/ 3217 h 13852"/>
                  <a:gd name="connsiteX3" fmla="*/ 10634 w 10634"/>
                  <a:gd name="connsiteY3" fmla="*/ 11217 h 13852"/>
                  <a:gd name="connsiteX4" fmla="*/ 6140 w 10634"/>
                  <a:gd name="connsiteY4" fmla="*/ 13852 h 13852"/>
                  <a:gd name="connsiteX5" fmla="*/ 634 w 10634"/>
                  <a:gd name="connsiteY5" fmla="*/ 11217 h 13852"/>
                  <a:gd name="connsiteX6" fmla="*/ 0 w 10634"/>
                  <a:gd name="connsiteY6" fmla="*/ 7238 h 13852"/>
                  <a:gd name="connsiteX7" fmla="*/ 634 w 10634"/>
                  <a:gd name="connsiteY7" fmla="*/ 3217 h 13852"/>
                  <a:gd name="connsiteX0" fmla="*/ 634 w 11394"/>
                  <a:gd name="connsiteY0" fmla="*/ 3217 h 13852"/>
                  <a:gd name="connsiteX1" fmla="*/ 5149 w 11394"/>
                  <a:gd name="connsiteY1" fmla="*/ 0 h 13852"/>
                  <a:gd name="connsiteX2" fmla="*/ 10634 w 11394"/>
                  <a:gd name="connsiteY2" fmla="*/ 3217 h 13852"/>
                  <a:gd name="connsiteX3" fmla="*/ 11394 w 11394"/>
                  <a:gd name="connsiteY3" fmla="*/ 7492 h 13852"/>
                  <a:gd name="connsiteX4" fmla="*/ 10634 w 11394"/>
                  <a:gd name="connsiteY4" fmla="*/ 11217 h 13852"/>
                  <a:gd name="connsiteX5" fmla="*/ 6140 w 11394"/>
                  <a:gd name="connsiteY5" fmla="*/ 13852 h 13852"/>
                  <a:gd name="connsiteX6" fmla="*/ 634 w 11394"/>
                  <a:gd name="connsiteY6" fmla="*/ 11217 h 13852"/>
                  <a:gd name="connsiteX7" fmla="*/ 0 w 11394"/>
                  <a:gd name="connsiteY7" fmla="*/ 7238 h 13852"/>
                  <a:gd name="connsiteX8" fmla="*/ 634 w 11394"/>
                  <a:gd name="connsiteY8" fmla="*/ 3217 h 13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394" h="13852">
                    <a:moveTo>
                      <a:pt x="634" y="3217"/>
                    </a:moveTo>
                    <a:lnTo>
                      <a:pt x="5149" y="0"/>
                    </a:lnTo>
                    <a:lnTo>
                      <a:pt x="10634" y="3217"/>
                    </a:lnTo>
                    <a:cubicBezTo>
                      <a:pt x="10606" y="4579"/>
                      <a:pt x="11422" y="6130"/>
                      <a:pt x="11394" y="7492"/>
                    </a:cubicBezTo>
                    <a:lnTo>
                      <a:pt x="10634" y="11217"/>
                    </a:lnTo>
                    <a:lnTo>
                      <a:pt x="6140" y="13852"/>
                    </a:lnTo>
                    <a:lnTo>
                      <a:pt x="634" y="11217"/>
                    </a:lnTo>
                    <a:cubicBezTo>
                      <a:pt x="648" y="9891"/>
                      <a:pt x="-14" y="8564"/>
                      <a:pt x="0" y="7238"/>
                    </a:cubicBezTo>
                    <a:lnTo>
                      <a:pt x="634" y="3217"/>
                    </a:lnTo>
                    <a:close/>
                  </a:path>
                </a:pathLst>
              </a:custGeom>
              <a:gradFill flip="none" rotWithShape="1">
                <a:gsLst>
                  <a:gs pos="50000">
                    <a:schemeClr val="accent6">
                      <a:lumMod val="75000"/>
                    </a:schemeClr>
                  </a:gs>
                  <a:gs pos="44276">
                    <a:schemeClr val="accent6">
                      <a:lumMod val="40000"/>
                      <a:lumOff val="60000"/>
                    </a:schemeClr>
                  </a:gs>
                  <a:gs pos="6040">
                    <a:schemeClr val="accent6">
                      <a:lumMod val="40000"/>
                      <a:lumOff val="60000"/>
                    </a:schemeClr>
                  </a:gs>
                  <a:gs pos="93289">
                    <a:schemeClr val="accent6">
                      <a:lumMod val="60000"/>
                      <a:lumOff val="40000"/>
                    </a:schemeClr>
                  </a:gs>
                  <a:gs pos="23000">
                    <a:schemeClr val="accent6">
                      <a:lumMod val="75000"/>
                    </a:schemeClr>
                  </a:gs>
                </a:gsLst>
                <a:path path="rect">
                  <a:fillToRect l="50000" t="50000" r="50000" b="5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Flowchart: Off-page Connector 3"/>
              <p:cNvSpPr/>
              <p:nvPr/>
            </p:nvSpPr>
            <p:spPr>
              <a:xfrm>
                <a:off x="6204453" y="2804347"/>
                <a:ext cx="1005840" cy="182880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8000 h 10000"/>
                  <a:gd name="connsiteX3" fmla="*/ 5000 w 10000"/>
                  <a:gd name="connsiteY3" fmla="*/ 10000 h 10000"/>
                  <a:gd name="connsiteX4" fmla="*/ 0 w 10000"/>
                  <a:gd name="connsiteY4" fmla="*/ 8000 h 10000"/>
                  <a:gd name="connsiteX5" fmla="*/ 0 w 10000"/>
                  <a:gd name="connsiteY5" fmla="*/ 0 h 10000"/>
                  <a:gd name="connsiteX0" fmla="*/ 0 w 10000"/>
                  <a:gd name="connsiteY0" fmla="*/ 42 h 10042"/>
                  <a:gd name="connsiteX1" fmla="*/ 4852 w 10000"/>
                  <a:gd name="connsiteY1" fmla="*/ 0 h 10042"/>
                  <a:gd name="connsiteX2" fmla="*/ 10000 w 10000"/>
                  <a:gd name="connsiteY2" fmla="*/ 42 h 10042"/>
                  <a:gd name="connsiteX3" fmla="*/ 10000 w 10000"/>
                  <a:gd name="connsiteY3" fmla="*/ 8042 h 10042"/>
                  <a:gd name="connsiteX4" fmla="*/ 5000 w 10000"/>
                  <a:gd name="connsiteY4" fmla="*/ 10042 h 10042"/>
                  <a:gd name="connsiteX5" fmla="*/ 0 w 10000"/>
                  <a:gd name="connsiteY5" fmla="*/ 8042 h 10042"/>
                  <a:gd name="connsiteX6" fmla="*/ 0 w 10000"/>
                  <a:gd name="connsiteY6" fmla="*/ 42 h 10042"/>
                  <a:gd name="connsiteX0" fmla="*/ 0 w 10000"/>
                  <a:gd name="connsiteY0" fmla="*/ 2709 h 12709"/>
                  <a:gd name="connsiteX1" fmla="*/ 4599 w 10000"/>
                  <a:gd name="connsiteY1" fmla="*/ 0 h 12709"/>
                  <a:gd name="connsiteX2" fmla="*/ 10000 w 10000"/>
                  <a:gd name="connsiteY2" fmla="*/ 2709 h 12709"/>
                  <a:gd name="connsiteX3" fmla="*/ 10000 w 10000"/>
                  <a:gd name="connsiteY3" fmla="*/ 10709 h 12709"/>
                  <a:gd name="connsiteX4" fmla="*/ 5000 w 10000"/>
                  <a:gd name="connsiteY4" fmla="*/ 12709 h 12709"/>
                  <a:gd name="connsiteX5" fmla="*/ 0 w 10000"/>
                  <a:gd name="connsiteY5" fmla="*/ 10709 h 12709"/>
                  <a:gd name="connsiteX6" fmla="*/ 0 w 10000"/>
                  <a:gd name="connsiteY6" fmla="*/ 2709 h 12709"/>
                  <a:gd name="connsiteX0" fmla="*/ 0 w 10000"/>
                  <a:gd name="connsiteY0" fmla="*/ 3217 h 13217"/>
                  <a:gd name="connsiteX1" fmla="*/ 4515 w 10000"/>
                  <a:gd name="connsiteY1" fmla="*/ 0 h 13217"/>
                  <a:gd name="connsiteX2" fmla="*/ 10000 w 10000"/>
                  <a:gd name="connsiteY2" fmla="*/ 3217 h 13217"/>
                  <a:gd name="connsiteX3" fmla="*/ 10000 w 10000"/>
                  <a:gd name="connsiteY3" fmla="*/ 11217 h 13217"/>
                  <a:gd name="connsiteX4" fmla="*/ 5000 w 10000"/>
                  <a:gd name="connsiteY4" fmla="*/ 13217 h 13217"/>
                  <a:gd name="connsiteX5" fmla="*/ 0 w 10000"/>
                  <a:gd name="connsiteY5" fmla="*/ 11217 h 13217"/>
                  <a:gd name="connsiteX6" fmla="*/ 0 w 10000"/>
                  <a:gd name="connsiteY6" fmla="*/ 3217 h 13217"/>
                  <a:gd name="connsiteX0" fmla="*/ 0 w 10000"/>
                  <a:gd name="connsiteY0" fmla="*/ 3217 h 13852"/>
                  <a:gd name="connsiteX1" fmla="*/ 4515 w 10000"/>
                  <a:gd name="connsiteY1" fmla="*/ 0 h 13852"/>
                  <a:gd name="connsiteX2" fmla="*/ 10000 w 10000"/>
                  <a:gd name="connsiteY2" fmla="*/ 3217 h 13852"/>
                  <a:gd name="connsiteX3" fmla="*/ 10000 w 10000"/>
                  <a:gd name="connsiteY3" fmla="*/ 11217 h 13852"/>
                  <a:gd name="connsiteX4" fmla="*/ 5506 w 10000"/>
                  <a:gd name="connsiteY4" fmla="*/ 13852 h 13852"/>
                  <a:gd name="connsiteX5" fmla="*/ 0 w 10000"/>
                  <a:gd name="connsiteY5" fmla="*/ 11217 h 13852"/>
                  <a:gd name="connsiteX6" fmla="*/ 0 w 10000"/>
                  <a:gd name="connsiteY6" fmla="*/ 3217 h 13852"/>
                  <a:gd name="connsiteX0" fmla="*/ 634 w 10634"/>
                  <a:gd name="connsiteY0" fmla="*/ 3217 h 13852"/>
                  <a:gd name="connsiteX1" fmla="*/ 5149 w 10634"/>
                  <a:gd name="connsiteY1" fmla="*/ 0 h 13852"/>
                  <a:gd name="connsiteX2" fmla="*/ 10634 w 10634"/>
                  <a:gd name="connsiteY2" fmla="*/ 3217 h 13852"/>
                  <a:gd name="connsiteX3" fmla="*/ 10634 w 10634"/>
                  <a:gd name="connsiteY3" fmla="*/ 11217 h 13852"/>
                  <a:gd name="connsiteX4" fmla="*/ 6140 w 10634"/>
                  <a:gd name="connsiteY4" fmla="*/ 13852 h 13852"/>
                  <a:gd name="connsiteX5" fmla="*/ 634 w 10634"/>
                  <a:gd name="connsiteY5" fmla="*/ 11217 h 13852"/>
                  <a:gd name="connsiteX6" fmla="*/ 0 w 10634"/>
                  <a:gd name="connsiteY6" fmla="*/ 7238 h 13852"/>
                  <a:gd name="connsiteX7" fmla="*/ 634 w 10634"/>
                  <a:gd name="connsiteY7" fmla="*/ 3217 h 13852"/>
                  <a:gd name="connsiteX0" fmla="*/ 634 w 11394"/>
                  <a:gd name="connsiteY0" fmla="*/ 3217 h 13852"/>
                  <a:gd name="connsiteX1" fmla="*/ 5149 w 11394"/>
                  <a:gd name="connsiteY1" fmla="*/ 0 h 13852"/>
                  <a:gd name="connsiteX2" fmla="*/ 10634 w 11394"/>
                  <a:gd name="connsiteY2" fmla="*/ 3217 h 13852"/>
                  <a:gd name="connsiteX3" fmla="*/ 11394 w 11394"/>
                  <a:gd name="connsiteY3" fmla="*/ 7492 h 13852"/>
                  <a:gd name="connsiteX4" fmla="*/ 10634 w 11394"/>
                  <a:gd name="connsiteY4" fmla="*/ 11217 h 13852"/>
                  <a:gd name="connsiteX5" fmla="*/ 6140 w 11394"/>
                  <a:gd name="connsiteY5" fmla="*/ 13852 h 13852"/>
                  <a:gd name="connsiteX6" fmla="*/ 634 w 11394"/>
                  <a:gd name="connsiteY6" fmla="*/ 11217 h 13852"/>
                  <a:gd name="connsiteX7" fmla="*/ 0 w 11394"/>
                  <a:gd name="connsiteY7" fmla="*/ 7238 h 13852"/>
                  <a:gd name="connsiteX8" fmla="*/ 634 w 11394"/>
                  <a:gd name="connsiteY8" fmla="*/ 3217 h 13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394" h="13852">
                    <a:moveTo>
                      <a:pt x="634" y="3217"/>
                    </a:moveTo>
                    <a:lnTo>
                      <a:pt x="5149" y="0"/>
                    </a:lnTo>
                    <a:lnTo>
                      <a:pt x="10634" y="3217"/>
                    </a:lnTo>
                    <a:cubicBezTo>
                      <a:pt x="10606" y="4579"/>
                      <a:pt x="11422" y="6130"/>
                      <a:pt x="11394" y="7492"/>
                    </a:cubicBezTo>
                    <a:lnTo>
                      <a:pt x="10634" y="11217"/>
                    </a:lnTo>
                    <a:lnTo>
                      <a:pt x="6140" y="13852"/>
                    </a:lnTo>
                    <a:lnTo>
                      <a:pt x="634" y="11217"/>
                    </a:lnTo>
                    <a:cubicBezTo>
                      <a:pt x="648" y="9891"/>
                      <a:pt x="-14" y="8564"/>
                      <a:pt x="0" y="7238"/>
                    </a:cubicBezTo>
                    <a:lnTo>
                      <a:pt x="634" y="3217"/>
                    </a:lnTo>
                    <a:close/>
                  </a:path>
                </a:pathLst>
              </a:custGeom>
              <a:gradFill flip="none" rotWithShape="1">
                <a:gsLst>
                  <a:gs pos="1000">
                    <a:schemeClr val="bg1"/>
                  </a:gs>
                  <a:gs pos="40000">
                    <a:srgbClr val="D7E9CB"/>
                  </a:gs>
                  <a:gs pos="90000">
                    <a:schemeClr val="accent6">
                      <a:lumMod val="60000"/>
                      <a:lumOff val="40000"/>
                    </a:schemeClr>
                  </a:gs>
                  <a:gs pos="71000">
                    <a:schemeClr val="accent6">
                      <a:lumMod val="40000"/>
                      <a:lumOff val="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/>
              <p:cNvSpPr/>
              <p:nvPr/>
            </p:nvSpPr>
            <p:spPr>
              <a:xfrm rot="1762600">
                <a:off x="6718084" y="3580475"/>
                <a:ext cx="98553" cy="194472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4" name="Group 103"/>
              <p:cNvGrpSpPr/>
              <p:nvPr/>
            </p:nvGrpSpPr>
            <p:grpSpPr>
              <a:xfrm>
                <a:off x="6432300" y="3186124"/>
                <a:ext cx="550145" cy="1081075"/>
                <a:chOff x="8486292" y="2075567"/>
                <a:chExt cx="968178" cy="1447794"/>
              </a:xfrm>
            </p:grpSpPr>
            <p:sp>
              <p:nvSpPr>
                <p:cNvPr id="105" name="Freeform 104"/>
                <p:cNvSpPr/>
                <p:nvPr/>
              </p:nvSpPr>
              <p:spPr>
                <a:xfrm>
                  <a:off x="8946573" y="2192482"/>
                  <a:ext cx="507897" cy="1195619"/>
                </a:xfrm>
                <a:custGeom>
                  <a:avLst/>
                  <a:gdLst>
                    <a:gd name="connsiteX0" fmla="*/ 0 w 507897"/>
                    <a:gd name="connsiteY0" fmla="*/ 0 h 1195619"/>
                    <a:gd name="connsiteX1" fmla="*/ 51954 w 507897"/>
                    <a:gd name="connsiteY1" fmla="*/ 20782 h 1195619"/>
                    <a:gd name="connsiteX2" fmla="*/ 218209 w 507897"/>
                    <a:gd name="connsiteY2" fmla="*/ 31173 h 1195619"/>
                    <a:gd name="connsiteX3" fmla="*/ 207818 w 507897"/>
                    <a:gd name="connsiteY3" fmla="*/ 155863 h 1195619"/>
                    <a:gd name="connsiteX4" fmla="*/ 166254 w 507897"/>
                    <a:gd name="connsiteY4" fmla="*/ 197427 h 1195619"/>
                    <a:gd name="connsiteX5" fmla="*/ 207818 w 507897"/>
                    <a:gd name="connsiteY5" fmla="*/ 176645 h 1195619"/>
                    <a:gd name="connsiteX6" fmla="*/ 238991 w 507897"/>
                    <a:gd name="connsiteY6" fmla="*/ 166254 h 1195619"/>
                    <a:gd name="connsiteX7" fmla="*/ 280554 w 507897"/>
                    <a:gd name="connsiteY7" fmla="*/ 135082 h 1195619"/>
                    <a:gd name="connsiteX8" fmla="*/ 374072 w 507897"/>
                    <a:gd name="connsiteY8" fmla="*/ 145473 h 1195619"/>
                    <a:gd name="connsiteX9" fmla="*/ 342900 w 507897"/>
                    <a:gd name="connsiteY9" fmla="*/ 322118 h 1195619"/>
                    <a:gd name="connsiteX10" fmla="*/ 311727 w 507897"/>
                    <a:gd name="connsiteY10" fmla="*/ 342900 h 1195619"/>
                    <a:gd name="connsiteX11" fmla="*/ 488372 w 507897"/>
                    <a:gd name="connsiteY11" fmla="*/ 363682 h 1195619"/>
                    <a:gd name="connsiteX12" fmla="*/ 477982 w 507897"/>
                    <a:gd name="connsiteY12" fmla="*/ 415636 h 1195619"/>
                    <a:gd name="connsiteX13" fmla="*/ 394854 w 507897"/>
                    <a:gd name="connsiteY13" fmla="*/ 540327 h 1195619"/>
                    <a:gd name="connsiteX14" fmla="*/ 363682 w 507897"/>
                    <a:gd name="connsiteY14" fmla="*/ 561109 h 1195619"/>
                    <a:gd name="connsiteX15" fmla="*/ 384463 w 507897"/>
                    <a:gd name="connsiteY15" fmla="*/ 519545 h 1195619"/>
                    <a:gd name="connsiteX16" fmla="*/ 446809 w 507897"/>
                    <a:gd name="connsiteY16" fmla="*/ 498763 h 1195619"/>
                    <a:gd name="connsiteX17" fmla="*/ 446809 w 507897"/>
                    <a:gd name="connsiteY17" fmla="*/ 623454 h 1195619"/>
                    <a:gd name="connsiteX18" fmla="*/ 426027 w 507897"/>
                    <a:gd name="connsiteY18" fmla="*/ 654627 h 1195619"/>
                    <a:gd name="connsiteX19" fmla="*/ 394854 w 507897"/>
                    <a:gd name="connsiteY19" fmla="*/ 675409 h 1195619"/>
                    <a:gd name="connsiteX20" fmla="*/ 446809 w 507897"/>
                    <a:gd name="connsiteY20" fmla="*/ 665018 h 1195619"/>
                    <a:gd name="connsiteX21" fmla="*/ 436418 w 507897"/>
                    <a:gd name="connsiteY21" fmla="*/ 737754 h 1195619"/>
                    <a:gd name="connsiteX22" fmla="*/ 353291 w 507897"/>
                    <a:gd name="connsiteY22" fmla="*/ 800100 h 1195619"/>
                    <a:gd name="connsiteX23" fmla="*/ 363682 w 507897"/>
                    <a:gd name="connsiteY23" fmla="*/ 768927 h 1195619"/>
                    <a:gd name="connsiteX24" fmla="*/ 394854 w 507897"/>
                    <a:gd name="connsiteY24" fmla="*/ 748145 h 1195619"/>
                    <a:gd name="connsiteX25" fmla="*/ 446809 w 507897"/>
                    <a:gd name="connsiteY25" fmla="*/ 716973 h 1195619"/>
                    <a:gd name="connsiteX26" fmla="*/ 498763 w 507897"/>
                    <a:gd name="connsiteY26" fmla="*/ 737754 h 1195619"/>
                    <a:gd name="connsiteX27" fmla="*/ 457200 w 507897"/>
                    <a:gd name="connsiteY27" fmla="*/ 831273 h 1195619"/>
                    <a:gd name="connsiteX28" fmla="*/ 446809 w 507897"/>
                    <a:gd name="connsiteY28" fmla="*/ 883227 h 1195619"/>
                    <a:gd name="connsiteX29" fmla="*/ 415636 w 507897"/>
                    <a:gd name="connsiteY29" fmla="*/ 914400 h 1195619"/>
                    <a:gd name="connsiteX30" fmla="*/ 363682 w 507897"/>
                    <a:gd name="connsiteY30" fmla="*/ 976745 h 1195619"/>
                    <a:gd name="connsiteX31" fmla="*/ 332509 w 507897"/>
                    <a:gd name="connsiteY31" fmla="*/ 1101436 h 1195619"/>
                    <a:gd name="connsiteX32" fmla="*/ 342900 w 507897"/>
                    <a:gd name="connsiteY32" fmla="*/ 1070263 h 1195619"/>
                    <a:gd name="connsiteX33" fmla="*/ 342900 w 507897"/>
                    <a:gd name="connsiteY33" fmla="*/ 1143000 h 1195619"/>
                    <a:gd name="connsiteX34" fmla="*/ 311727 w 507897"/>
                    <a:gd name="connsiteY34" fmla="*/ 1153391 h 1195619"/>
                    <a:gd name="connsiteX35" fmla="*/ 301336 w 507897"/>
                    <a:gd name="connsiteY35" fmla="*/ 1194954 h 11956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507897" h="1195619">
                      <a:moveTo>
                        <a:pt x="0" y="0"/>
                      </a:moveTo>
                      <a:cubicBezTo>
                        <a:pt x="17318" y="6927"/>
                        <a:pt x="33489" y="18144"/>
                        <a:pt x="51954" y="20782"/>
                      </a:cubicBezTo>
                      <a:cubicBezTo>
                        <a:pt x="106922" y="28635"/>
                        <a:pt x="176248" y="-5193"/>
                        <a:pt x="218209" y="31173"/>
                      </a:cubicBezTo>
                      <a:cubicBezTo>
                        <a:pt x="249727" y="58488"/>
                        <a:pt x="220258" y="116054"/>
                        <a:pt x="207818" y="155863"/>
                      </a:cubicBezTo>
                      <a:cubicBezTo>
                        <a:pt x="201974" y="174565"/>
                        <a:pt x="166254" y="177834"/>
                        <a:pt x="166254" y="197427"/>
                      </a:cubicBezTo>
                      <a:cubicBezTo>
                        <a:pt x="166254" y="212917"/>
                        <a:pt x="193580" y="182747"/>
                        <a:pt x="207818" y="176645"/>
                      </a:cubicBezTo>
                      <a:cubicBezTo>
                        <a:pt x="217885" y="172330"/>
                        <a:pt x="228600" y="169718"/>
                        <a:pt x="238991" y="166254"/>
                      </a:cubicBezTo>
                      <a:cubicBezTo>
                        <a:pt x="252845" y="155863"/>
                        <a:pt x="263437" y="137715"/>
                        <a:pt x="280554" y="135082"/>
                      </a:cubicBezTo>
                      <a:cubicBezTo>
                        <a:pt x="311554" y="130313"/>
                        <a:pt x="359312" y="117799"/>
                        <a:pt x="374072" y="145473"/>
                      </a:cubicBezTo>
                      <a:cubicBezTo>
                        <a:pt x="392755" y="180503"/>
                        <a:pt x="382951" y="282067"/>
                        <a:pt x="342900" y="322118"/>
                      </a:cubicBezTo>
                      <a:cubicBezTo>
                        <a:pt x="334069" y="330949"/>
                        <a:pt x="322118" y="335973"/>
                        <a:pt x="311727" y="342900"/>
                      </a:cubicBezTo>
                      <a:cubicBezTo>
                        <a:pt x="370609" y="349827"/>
                        <a:pt x="434055" y="339919"/>
                        <a:pt x="488372" y="363682"/>
                      </a:cubicBezTo>
                      <a:cubicBezTo>
                        <a:pt x="504552" y="370761"/>
                        <a:pt x="482265" y="398502"/>
                        <a:pt x="477982" y="415636"/>
                      </a:cubicBezTo>
                      <a:cubicBezTo>
                        <a:pt x="466060" y="463327"/>
                        <a:pt x="434810" y="513689"/>
                        <a:pt x="394854" y="540327"/>
                      </a:cubicBezTo>
                      <a:lnTo>
                        <a:pt x="363682" y="561109"/>
                      </a:lnTo>
                      <a:cubicBezTo>
                        <a:pt x="370609" y="547254"/>
                        <a:pt x="372071" y="528839"/>
                        <a:pt x="384463" y="519545"/>
                      </a:cubicBezTo>
                      <a:cubicBezTo>
                        <a:pt x="401988" y="506401"/>
                        <a:pt x="446809" y="498763"/>
                        <a:pt x="446809" y="498763"/>
                      </a:cubicBezTo>
                      <a:cubicBezTo>
                        <a:pt x="464225" y="551010"/>
                        <a:pt x="466696" y="543908"/>
                        <a:pt x="446809" y="623454"/>
                      </a:cubicBezTo>
                      <a:cubicBezTo>
                        <a:pt x="443780" y="635570"/>
                        <a:pt x="434858" y="645796"/>
                        <a:pt x="426027" y="654627"/>
                      </a:cubicBezTo>
                      <a:cubicBezTo>
                        <a:pt x="417196" y="663458"/>
                        <a:pt x="383684" y="669824"/>
                        <a:pt x="394854" y="675409"/>
                      </a:cubicBezTo>
                      <a:cubicBezTo>
                        <a:pt x="410651" y="683307"/>
                        <a:pt x="429491" y="668482"/>
                        <a:pt x="446809" y="665018"/>
                      </a:cubicBezTo>
                      <a:cubicBezTo>
                        <a:pt x="443345" y="689263"/>
                        <a:pt x="448146" y="716253"/>
                        <a:pt x="436418" y="737754"/>
                      </a:cubicBezTo>
                      <a:cubicBezTo>
                        <a:pt x="429367" y="750681"/>
                        <a:pt x="372141" y="787533"/>
                        <a:pt x="353291" y="800100"/>
                      </a:cubicBezTo>
                      <a:cubicBezTo>
                        <a:pt x="356755" y="789709"/>
                        <a:pt x="356840" y="777480"/>
                        <a:pt x="363682" y="768927"/>
                      </a:cubicBezTo>
                      <a:cubicBezTo>
                        <a:pt x="371483" y="759175"/>
                        <a:pt x="384264" y="754764"/>
                        <a:pt x="394854" y="748145"/>
                      </a:cubicBezTo>
                      <a:cubicBezTo>
                        <a:pt x="411980" y="737441"/>
                        <a:pt x="429491" y="727364"/>
                        <a:pt x="446809" y="716973"/>
                      </a:cubicBezTo>
                      <a:cubicBezTo>
                        <a:pt x="464127" y="723900"/>
                        <a:pt x="491188" y="720710"/>
                        <a:pt x="498763" y="737754"/>
                      </a:cubicBezTo>
                      <a:cubicBezTo>
                        <a:pt x="525161" y="797150"/>
                        <a:pt x="489091" y="810011"/>
                        <a:pt x="457200" y="831273"/>
                      </a:cubicBezTo>
                      <a:cubicBezTo>
                        <a:pt x="453736" y="848591"/>
                        <a:pt x="454707" y="867431"/>
                        <a:pt x="446809" y="883227"/>
                      </a:cubicBezTo>
                      <a:cubicBezTo>
                        <a:pt x="440237" y="896371"/>
                        <a:pt x="425044" y="903111"/>
                        <a:pt x="415636" y="914400"/>
                      </a:cubicBezTo>
                      <a:cubicBezTo>
                        <a:pt x="343303" y="1001199"/>
                        <a:pt x="454751" y="885676"/>
                        <a:pt x="363682" y="976745"/>
                      </a:cubicBezTo>
                      <a:cubicBezTo>
                        <a:pt x="347164" y="1026298"/>
                        <a:pt x="344088" y="1031963"/>
                        <a:pt x="332509" y="1101436"/>
                      </a:cubicBezTo>
                      <a:cubicBezTo>
                        <a:pt x="330708" y="1112240"/>
                        <a:pt x="339436" y="1080654"/>
                        <a:pt x="342900" y="1070263"/>
                      </a:cubicBezTo>
                      <a:cubicBezTo>
                        <a:pt x="351332" y="1095559"/>
                        <a:pt x="364390" y="1116137"/>
                        <a:pt x="342900" y="1143000"/>
                      </a:cubicBezTo>
                      <a:cubicBezTo>
                        <a:pt x="336058" y="1151553"/>
                        <a:pt x="322118" y="1149927"/>
                        <a:pt x="311727" y="1153391"/>
                      </a:cubicBezTo>
                      <a:cubicBezTo>
                        <a:pt x="337156" y="1204248"/>
                        <a:pt x="347999" y="1194954"/>
                        <a:pt x="301336" y="1194954"/>
                      </a:cubicBezTo>
                    </a:path>
                  </a:pathLst>
                </a:custGeom>
                <a:noFill/>
                <a:ln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Freeform 105"/>
                <p:cNvSpPr/>
                <p:nvPr/>
              </p:nvSpPr>
              <p:spPr>
                <a:xfrm>
                  <a:off x="8486292" y="2243960"/>
                  <a:ext cx="697535" cy="1279401"/>
                </a:xfrm>
                <a:custGeom>
                  <a:avLst/>
                  <a:gdLst>
                    <a:gd name="connsiteX0" fmla="*/ 208946 w 697535"/>
                    <a:gd name="connsiteY0" fmla="*/ 0 h 1279401"/>
                    <a:gd name="connsiteX1" fmla="*/ 94646 w 697535"/>
                    <a:gd name="connsiteY1" fmla="*/ 197427 h 1279401"/>
                    <a:gd name="connsiteX2" fmla="*/ 53082 w 697535"/>
                    <a:gd name="connsiteY2" fmla="*/ 270163 h 1279401"/>
                    <a:gd name="connsiteX3" fmla="*/ 84255 w 697535"/>
                    <a:gd name="connsiteY3" fmla="*/ 280554 h 1279401"/>
                    <a:gd name="connsiteX4" fmla="*/ 94646 w 697535"/>
                    <a:gd name="connsiteY4" fmla="*/ 311727 h 1279401"/>
                    <a:gd name="connsiteX5" fmla="*/ 53082 w 697535"/>
                    <a:gd name="connsiteY5" fmla="*/ 394854 h 1279401"/>
                    <a:gd name="connsiteX6" fmla="*/ 84255 w 697535"/>
                    <a:gd name="connsiteY6" fmla="*/ 405245 h 1279401"/>
                    <a:gd name="connsiteX7" fmla="*/ 63473 w 697535"/>
                    <a:gd name="connsiteY7" fmla="*/ 467591 h 1279401"/>
                    <a:gd name="connsiteX8" fmla="*/ 53082 w 697535"/>
                    <a:gd name="connsiteY8" fmla="*/ 509154 h 1279401"/>
                    <a:gd name="connsiteX9" fmla="*/ 42691 w 697535"/>
                    <a:gd name="connsiteY9" fmla="*/ 550718 h 1279401"/>
                    <a:gd name="connsiteX10" fmla="*/ 105037 w 697535"/>
                    <a:gd name="connsiteY10" fmla="*/ 561109 h 1279401"/>
                    <a:gd name="connsiteX11" fmla="*/ 63473 w 697535"/>
                    <a:gd name="connsiteY11" fmla="*/ 633845 h 1279401"/>
                    <a:gd name="connsiteX12" fmla="*/ 73864 w 697535"/>
                    <a:gd name="connsiteY12" fmla="*/ 675409 h 1279401"/>
                    <a:gd name="connsiteX13" fmla="*/ 94646 w 697535"/>
                    <a:gd name="connsiteY13" fmla="*/ 675409 h 1279401"/>
                    <a:gd name="connsiteX14" fmla="*/ 84255 w 697535"/>
                    <a:gd name="connsiteY14" fmla="*/ 706582 h 1279401"/>
                    <a:gd name="connsiteX15" fmla="*/ 105037 w 697535"/>
                    <a:gd name="connsiteY15" fmla="*/ 737754 h 1279401"/>
                    <a:gd name="connsiteX16" fmla="*/ 84255 w 697535"/>
                    <a:gd name="connsiteY16" fmla="*/ 800100 h 1279401"/>
                    <a:gd name="connsiteX17" fmla="*/ 73864 w 697535"/>
                    <a:gd name="connsiteY17" fmla="*/ 862445 h 1279401"/>
                    <a:gd name="connsiteX18" fmla="*/ 84255 w 697535"/>
                    <a:gd name="connsiteY18" fmla="*/ 893618 h 1279401"/>
                    <a:gd name="connsiteX19" fmla="*/ 146600 w 697535"/>
                    <a:gd name="connsiteY19" fmla="*/ 955963 h 1279401"/>
                    <a:gd name="connsiteX20" fmla="*/ 11518 w 697535"/>
                    <a:gd name="connsiteY20" fmla="*/ 966354 h 1279401"/>
                    <a:gd name="connsiteX21" fmla="*/ 1127 w 697535"/>
                    <a:gd name="connsiteY21" fmla="*/ 997527 h 1279401"/>
                    <a:gd name="connsiteX22" fmla="*/ 32300 w 697535"/>
                    <a:gd name="connsiteY22" fmla="*/ 1039091 h 1279401"/>
                    <a:gd name="connsiteX23" fmla="*/ 125818 w 697535"/>
                    <a:gd name="connsiteY23" fmla="*/ 1049482 h 1279401"/>
                    <a:gd name="connsiteX24" fmla="*/ 208946 w 697535"/>
                    <a:gd name="connsiteY24" fmla="*/ 1091045 h 1279401"/>
                    <a:gd name="connsiteX25" fmla="*/ 240118 w 697535"/>
                    <a:gd name="connsiteY25" fmla="*/ 1111827 h 1279401"/>
                    <a:gd name="connsiteX26" fmla="*/ 312855 w 697535"/>
                    <a:gd name="connsiteY26" fmla="*/ 1122218 h 1279401"/>
                    <a:gd name="connsiteX27" fmla="*/ 354418 w 697535"/>
                    <a:gd name="connsiteY27" fmla="*/ 1143000 h 1279401"/>
                    <a:gd name="connsiteX28" fmla="*/ 458327 w 697535"/>
                    <a:gd name="connsiteY28" fmla="*/ 1153391 h 1279401"/>
                    <a:gd name="connsiteX29" fmla="*/ 468718 w 697535"/>
                    <a:gd name="connsiteY29" fmla="*/ 1194954 h 1279401"/>
                    <a:gd name="connsiteX30" fmla="*/ 499891 w 697535"/>
                    <a:gd name="connsiteY30" fmla="*/ 1205345 h 1279401"/>
                    <a:gd name="connsiteX31" fmla="*/ 489500 w 697535"/>
                    <a:gd name="connsiteY31" fmla="*/ 1267691 h 1279401"/>
                    <a:gd name="connsiteX32" fmla="*/ 520673 w 697535"/>
                    <a:gd name="connsiteY32" fmla="*/ 1278082 h 1279401"/>
                    <a:gd name="connsiteX33" fmla="*/ 551846 w 697535"/>
                    <a:gd name="connsiteY33" fmla="*/ 1246909 h 1279401"/>
                    <a:gd name="connsiteX34" fmla="*/ 624582 w 697535"/>
                    <a:gd name="connsiteY34" fmla="*/ 1205345 h 1279401"/>
                    <a:gd name="connsiteX35" fmla="*/ 676537 w 697535"/>
                    <a:gd name="connsiteY35" fmla="*/ 1132609 h 1279401"/>
                    <a:gd name="connsiteX36" fmla="*/ 697318 w 697535"/>
                    <a:gd name="connsiteY36" fmla="*/ 1080654 h 12794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697535" h="1279401">
                      <a:moveTo>
                        <a:pt x="208946" y="0"/>
                      </a:moveTo>
                      <a:cubicBezTo>
                        <a:pt x="170846" y="65809"/>
                        <a:pt x="131059" y="130670"/>
                        <a:pt x="94646" y="197427"/>
                      </a:cubicBezTo>
                      <a:cubicBezTo>
                        <a:pt x="41757" y="294391"/>
                        <a:pt x="149363" y="141792"/>
                        <a:pt x="53082" y="270163"/>
                      </a:cubicBezTo>
                      <a:cubicBezTo>
                        <a:pt x="63473" y="273627"/>
                        <a:pt x="76510" y="272809"/>
                        <a:pt x="84255" y="280554"/>
                      </a:cubicBezTo>
                      <a:cubicBezTo>
                        <a:pt x="92000" y="288299"/>
                        <a:pt x="96005" y="300859"/>
                        <a:pt x="94646" y="311727"/>
                      </a:cubicBezTo>
                      <a:cubicBezTo>
                        <a:pt x="90735" y="343014"/>
                        <a:pt x="69810" y="369763"/>
                        <a:pt x="53082" y="394854"/>
                      </a:cubicBezTo>
                      <a:cubicBezTo>
                        <a:pt x="63473" y="398318"/>
                        <a:pt x="82706" y="394402"/>
                        <a:pt x="84255" y="405245"/>
                      </a:cubicBezTo>
                      <a:cubicBezTo>
                        <a:pt x="87353" y="426931"/>
                        <a:pt x="63473" y="467591"/>
                        <a:pt x="63473" y="467591"/>
                      </a:cubicBezTo>
                      <a:cubicBezTo>
                        <a:pt x="123012" y="487437"/>
                        <a:pt x="84536" y="465119"/>
                        <a:pt x="53082" y="509154"/>
                      </a:cubicBezTo>
                      <a:cubicBezTo>
                        <a:pt x="44781" y="520775"/>
                        <a:pt x="46155" y="536863"/>
                        <a:pt x="42691" y="550718"/>
                      </a:cubicBezTo>
                      <a:cubicBezTo>
                        <a:pt x="63473" y="554182"/>
                        <a:pt x="90139" y="546211"/>
                        <a:pt x="105037" y="561109"/>
                      </a:cubicBezTo>
                      <a:cubicBezTo>
                        <a:pt x="125969" y="582041"/>
                        <a:pt x="68844" y="628474"/>
                        <a:pt x="63473" y="633845"/>
                      </a:cubicBezTo>
                      <a:cubicBezTo>
                        <a:pt x="66937" y="647700"/>
                        <a:pt x="61091" y="669022"/>
                        <a:pt x="73864" y="675409"/>
                      </a:cubicBezTo>
                      <a:cubicBezTo>
                        <a:pt x="83895" y="680425"/>
                        <a:pt x="175232" y="648546"/>
                        <a:pt x="94646" y="675409"/>
                      </a:cubicBezTo>
                      <a:cubicBezTo>
                        <a:pt x="91182" y="685800"/>
                        <a:pt x="82454" y="695778"/>
                        <a:pt x="84255" y="706582"/>
                      </a:cubicBezTo>
                      <a:cubicBezTo>
                        <a:pt x="86308" y="718900"/>
                        <a:pt x="105037" y="725266"/>
                        <a:pt x="105037" y="737754"/>
                      </a:cubicBezTo>
                      <a:cubicBezTo>
                        <a:pt x="105037" y="759660"/>
                        <a:pt x="84255" y="800100"/>
                        <a:pt x="84255" y="800100"/>
                      </a:cubicBezTo>
                      <a:cubicBezTo>
                        <a:pt x="110373" y="878451"/>
                        <a:pt x="87293" y="781873"/>
                        <a:pt x="73864" y="862445"/>
                      </a:cubicBezTo>
                      <a:cubicBezTo>
                        <a:pt x="72063" y="873249"/>
                        <a:pt x="80409" y="883362"/>
                        <a:pt x="84255" y="893618"/>
                      </a:cubicBezTo>
                      <a:cubicBezTo>
                        <a:pt x="108542" y="958381"/>
                        <a:pt x="88319" y="941392"/>
                        <a:pt x="146600" y="955963"/>
                      </a:cubicBezTo>
                      <a:cubicBezTo>
                        <a:pt x="101573" y="959427"/>
                        <a:pt x="54941" y="953947"/>
                        <a:pt x="11518" y="966354"/>
                      </a:cubicBezTo>
                      <a:cubicBezTo>
                        <a:pt x="986" y="969363"/>
                        <a:pt x="-1882" y="986995"/>
                        <a:pt x="1127" y="997527"/>
                      </a:cubicBezTo>
                      <a:cubicBezTo>
                        <a:pt x="5885" y="1014179"/>
                        <a:pt x="16314" y="1032430"/>
                        <a:pt x="32300" y="1039091"/>
                      </a:cubicBezTo>
                      <a:cubicBezTo>
                        <a:pt x="61252" y="1051154"/>
                        <a:pt x="94645" y="1046018"/>
                        <a:pt x="125818" y="1049482"/>
                      </a:cubicBezTo>
                      <a:cubicBezTo>
                        <a:pt x="218133" y="1118716"/>
                        <a:pt x="118152" y="1052133"/>
                        <a:pt x="208946" y="1091045"/>
                      </a:cubicBezTo>
                      <a:cubicBezTo>
                        <a:pt x="220424" y="1095964"/>
                        <a:pt x="228157" y="1108239"/>
                        <a:pt x="240118" y="1111827"/>
                      </a:cubicBezTo>
                      <a:cubicBezTo>
                        <a:pt x="263577" y="1118865"/>
                        <a:pt x="288609" y="1118754"/>
                        <a:pt x="312855" y="1122218"/>
                      </a:cubicBezTo>
                      <a:cubicBezTo>
                        <a:pt x="326709" y="1129145"/>
                        <a:pt x="339272" y="1139754"/>
                        <a:pt x="354418" y="1143000"/>
                      </a:cubicBezTo>
                      <a:cubicBezTo>
                        <a:pt x="388454" y="1150294"/>
                        <a:pt x="426638" y="1138987"/>
                        <a:pt x="458327" y="1153391"/>
                      </a:cubicBezTo>
                      <a:cubicBezTo>
                        <a:pt x="471328" y="1159300"/>
                        <a:pt x="459797" y="1183803"/>
                        <a:pt x="468718" y="1194954"/>
                      </a:cubicBezTo>
                      <a:cubicBezTo>
                        <a:pt x="475560" y="1203507"/>
                        <a:pt x="489500" y="1201881"/>
                        <a:pt x="499891" y="1205345"/>
                      </a:cubicBezTo>
                      <a:cubicBezTo>
                        <a:pt x="496427" y="1226127"/>
                        <a:pt x="483712" y="1247433"/>
                        <a:pt x="489500" y="1267691"/>
                      </a:cubicBezTo>
                      <a:cubicBezTo>
                        <a:pt x="492509" y="1278223"/>
                        <a:pt x="510282" y="1281546"/>
                        <a:pt x="520673" y="1278082"/>
                      </a:cubicBezTo>
                      <a:cubicBezTo>
                        <a:pt x="534614" y="1273435"/>
                        <a:pt x="540557" y="1256317"/>
                        <a:pt x="551846" y="1246909"/>
                      </a:cubicBezTo>
                      <a:cubicBezTo>
                        <a:pt x="610749" y="1197822"/>
                        <a:pt x="553438" y="1256162"/>
                        <a:pt x="624582" y="1205345"/>
                      </a:cubicBezTo>
                      <a:cubicBezTo>
                        <a:pt x="661349" y="1179083"/>
                        <a:pt x="654831" y="1170594"/>
                        <a:pt x="676537" y="1132609"/>
                      </a:cubicBezTo>
                      <a:cubicBezTo>
                        <a:pt x="701160" y="1089517"/>
                        <a:pt x="697318" y="1117338"/>
                        <a:pt x="697318" y="1080654"/>
                      </a:cubicBezTo>
                    </a:path>
                  </a:pathLst>
                </a:custGeom>
                <a:noFill/>
                <a:ln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Freeform 106"/>
                <p:cNvSpPr/>
                <p:nvPr/>
              </p:nvSpPr>
              <p:spPr>
                <a:xfrm>
                  <a:off x="8664412" y="2075567"/>
                  <a:ext cx="411470" cy="293560"/>
                </a:xfrm>
                <a:custGeom>
                  <a:avLst/>
                  <a:gdLst>
                    <a:gd name="connsiteX0" fmla="*/ 63952 w 411470"/>
                    <a:gd name="connsiteY0" fmla="*/ 148088 h 293560"/>
                    <a:gd name="connsiteX1" fmla="*/ 11997 w 411470"/>
                    <a:gd name="connsiteY1" fmla="*/ 168869 h 293560"/>
                    <a:gd name="connsiteX2" fmla="*/ 11997 w 411470"/>
                    <a:gd name="connsiteY2" fmla="*/ 106524 h 293560"/>
                    <a:gd name="connsiteX3" fmla="*/ 84733 w 411470"/>
                    <a:gd name="connsiteY3" fmla="*/ 96133 h 293560"/>
                    <a:gd name="connsiteX4" fmla="*/ 167861 w 411470"/>
                    <a:gd name="connsiteY4" fmla="*/ 116915 h 293560"/>
                    <a:gd name="connsiteX5" fmla="*/ 250988 w 411470"/>
                    <a:gd name="connsiteY5" fmla="*/ 85742 h 293560"/>
                    <a:gd name="connsiteX6" fmla="*/ 271770 w 411470"/>
                    <a:gd name="connsiteY6" fmla="*/ 2615 h 293560"/>
                    <a:gd name="connsiteX7" fmla="*/ 250988 w 411470"/>
                    <a:gd name="connsiteY7" fmla="*/ 33788 h 293560"/>
                    <a:gd name="connsiteX8" fmla="*/ 219815 w 411470"/>
                    <a:gd name="connsiteY8" fmla="*/ 44178 h 293560"/>
                    <a:gd name="connsiteX9" fmla="*/ 313333 w 411470"/>
                    <a:gd name="connsiteY9" fmla="*/ 75351 h 293560"/>
                    <a:gd name="connsiteX10" fmla="*/ 344506 w 411470"/>
                    <a:gd name="connsiteY10" fmla="*/ 85742 h 293560"/>
                    <a:gd name="connsiteX11" fmla="*/ 354897 w 411470"/>
                    <a:gd name="connsiteY11" fmla="*/ 127306 h 293560"/>
                    <a:gd name="connsiteX12" fmla="*/ 365288 w 411470"/>
                    <a:gd name="connsiteY12" fmla="*/ 158478 h 293560"/>
                    <a:gd name="connsiteX13" fmla="*/ 375679 w 411470"/>
                    <a:gd name="connsiteY13" fmla="*/ 210433 h 293560"/>
                    <a:gd name="connsiteX14" fmla="*/ 396461 w 411470"/>
                    <a:gd name="connsiteY14" fmla="*/ 262388 h 293560"/>
                    <a:gd name="connsiteX15" fmla="*/ 406852 w 411470"/>
                    <a:gd name="connsiteY15" fmla="*/ 293560 h 293560"/>
                    <a:gd name="connsiteX16" fmla="*/ 406852 w 411470"/>
                    <a:gd name="connsiteY16" fmla="*/ 262388 h 293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411470" h="293560">
                      <a:moveTo>
                        <a:pt x="63952" y="148088"/>
                      </a:moveTo>
                      <a:cubicBezTo>
                        <a:pt x="46634" y="155015"/>
                        <a:pt x="30396" y="171935"/>
                        <a:pt x="11997" y="168869"/>
                      </a:cubicBezTo>
                      <a:cubicBezTo>
                        <a:pt x="-14254" y="164494"/>
                        <a:pt x="10539" y="110899"/>
                        <a:pt x="11997" y="106524"/>
                      </a:cubicBezTo>
                      <a:cubicBezTo>
                        <a:pt x="89643" y="132406"/>
                        <a:pt x="-11568" y="106833"/>
                        <a:pt x="84733" y="96133"/>
                      </a:cubicBezTo>
                      <a:cubicBezTo>
                        <a:pt x="103542" y="94043"/>
                        <a:pt x="147150" y="110011"/>
                        <a:pt x="167861" y="116915"/>
                      </a:cubicBezTo>
                      <a:cubicBezTo>
                        <a:pt x="183197" y="113081"/>
                        <a:pt x="241399" y="101723"/>
                        <a:pt x="250988" y="85742"/>
                      </a:cubicBezTo>
                      <a:cubicBezTo>
                        <a:pt x="265683" y="61251"/>
                        <a:pt x="271770" y="31177"/>
                        <a:pt x="271770" y="2615"/>
                      </a:cubicBezTo>
                      <a:cubicBezTo>
                        <a:pt x="271770" y="-9873"/>
                        <a:pt x="260740" y="25987"/>
                        <a:pt x="250988" y="33788"/>
                      </a:cubicBezTo>
                      <a:cubicBezTo>
                        <a:pt x="242435" y="40630"/>
                        <a:pt x="230206" y="40715"/>
                        <a:pt x="219815" y="44178"/>
                      </a:cubicBezTo>
                      <a:lnTo>
                        <a:pt x="313333" y="75351"/>
                      </a:lnTo>
                      <a:lnTo>
                        <a:pt x="344506" y="85742"/>
                      </a:lnTo>
                      <a:cubicBezTo>
                        <a:pt x="347970" y="99597"/>
                        <a:pt x="350974" y="113574"/>
                        <a:pt x="354897" y="127306"/>
                      </a:cubicBezTo>
                      <a:cubicBezTo>
                        <a:pt x="357906" y="137837"/>
                        <a:pt x="362632" y="147852"/>
                        <a:pt x="365288" y="158478"/>
                      </a:cubicBezTo>
                      <a:cubicBezTo>
                        <a:pt x="369572" y="175612"/>
                        <a:pt x="370604" y="193517"/>
                        <a:pt x="375679" y="210433"/>
                      </a:cubicBezTo>
                      <a:cubicBezTo>
                        <a:pt x="381039" y="228299"/>
                        <a:pt x="389912" y="244923"/>
                        <a:pt x="396461" y="262388"/>
                      </a:cubicBezTo>
                      <a:cubicBezTo>
                        <a:pt x="400307" y="272643"/>
                        <a:pt x="395899" y="293560"/>
                        <a:pt x="406852" y="293560"/>
                      </a:cubicBezTo>
                      <a:cubicBezTo>
                        <a:pt x="417243" y="293560"/>
                        <a:pt x="406852" y="272779"/>
                        <a:pt x="406852" y="262388"/>
                      </a:cubicBezTo>
                    </a:path>
                  </a:pathLst>
                </a:custGeom>
                <a:noFill/>
                <a:ln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08" name="Group 107"/>
            <p:cNvGrpSpPr/>
            <p:nvPr/>
          </p:nvGrpSpPr>
          <p:grpSpPr>
            <a:xfrm flipH="1">
              <a:off x="9266568" y="2919821"/>
              <a:ext cx="797980" cy="1232321"/>
              <a:chOff x="6005978" y="2597737"/>
              <a:chExt cx="1402791" cy="2266883"/>
            </a:xfrm>
          </p:grpSpPr>
          <p:sp>
            <p:nvSpPr>
              <p:cNvPr id="109" name="Flowchart: Off-page Connector 3"/>
              <p:cNvSpPr/>
              <p:nvPr/>
            </p:nvSpPr>
            <p:spPr>
              <a:xfrm>
                <a:off x="6005978" y="2597737"/>
                <a:ext cx="1402791" cy="2266883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8000 h 10000"/>
                  <a:gd name="connsiteX3" fmla="*/ 5000 w 10000"/>
                  <a:gd name="connsiteY3" fmla="*/ 10000 h 10000"/>
                  <a:gd name="connsiteX4" fmla="*/ 0 w 10000"/>
                  <a:gd name="connsiteY4" fmla="*/ 8000 h 10000"/>
                  <a:gd name="connsiteX5" fmla="*/ 0 w 10000"/>
                  <a:gd name="connsiteY5" fmla="*/ 0 h 10000"/>
                  <a:gd name="connsiteX0" fmla="*/ 0 w 10000"/>
                  <a:gd name="connsiteY0" fmla="*/ 42 h 10042"/>
                  <a:gd name="connsiteX1" fmla="*/ 4852 w 10000"/>
                  <a:gd name="connsiteY1" fmla="*/ 0 h 10042"/>
                  <a:gd name="connsiteX2" fmla="*/ 10000 w 10000"/>
                  <a:gd name="connsiteY2" fmla="*/ 42 h 10042"/>
                  <a:gd name="connsiteX3" fmla="*/ 10000 w 10000"/>
                  <a:gd name="connsiteY3" fmla="*/ 8042 h 10042"/>
                  <a:gd name="connsiteX4" fmla="*/ 5000 w 10000"/>
                  <a:gd name="connsiteY4" fmla="*/ 10042 h 10042"/>
                  <a:gd name="connsiteX5" fmla="*/ 0 w 10000"/>
                  <a:gd name="connsiteY5" fmla="*/ 8042 h 10042"/>
                  <a:gd name="connsiteX6" fmla="*/ 0 w 10000"/>
                  <a:gd name="connsiteY6" fmla="*/ 42 h 10042"/>
                  <a:gd name="connsiteX0" fmla="*/ 0 w 10000"/>
                  <a:gd name="connsiteY0" fmla="*/ 2709 h 12709"/>
                  <a:gd name="connsiteX1" fmla="*/ 4599 w 10000"/>
                  <a:gd name="connsiteY1" fmla="*/ 0 h 12709"/>
                  <a:gd name="connsiteX2" fmla="*/ 10000 w 10000"/>
                  <a:gd name="connsiteY2" fmla="*/ 2709 h 12709"/>
                  <a:gd name="connsiteX3" fmla="*/ 10000 w 10000"/>
                  <a:gd name="connsiteY3" fmla="*/ 10709 h 12709"/>
                  <a:gd name="connsiteX4" fmla="*/ 5000 w 10000"/>
                  <a:gd name="connsiteY4" fmla="*/ 12709 h 12709"/>
                  <a:gd name="connsiteX5" fmla="*/ 0 w 10000"/>
                  <a:gd name="connsiteY5" fmla="*/ 10709 h 12709"/>
                  <a:gd name="connsiteX6" fmla="*/ 0 w 10000"/>
                  <a:gd name="connsiteY6" fmla="*/ 2709 h 12709"/>
                  <a:gd name="connsiteX0" fmla="*/ 0 w 10000"/>
                  <a:gd name="connsiteY0" fmla="*/ 3217 h 13217"/>
                  <a:gd name="connsiteX1" fmla="*/ 4515 w 10000"/>
                  <a:gd name="connsiteY1" fmla="*/ 0 h 13217"/>
                  <a:gd name="connsiteX2" fmla="*/ 10000 w 10000"/>
                  <a:gd name="connsiteY2" fmla="*/ 3217 h 13217"/>
                  <a:gd name="connsiteX3" fmla="*/ 10000 w 10000"/>
                  <a:gd name="connsiteY3" fmla="*/ 11217 h 13217"/>
                  <a:gd name="connsiteX4" fmla="*/ 5000 w 10000"/>
                  <a:gd name="connsiteY4" fmla="*/ 13217 h 13217"/>
                  <a:gd name="connsiteX5" fmla="*/ 0 w 10000"/>
                  <a:gd name="connsiteY5" fmla="*/ 11217 h 13217"/>
                  <a:gd name="connsiteX6" fmla="*/ 0 w 10000"/>
                  <a:gd name="connsiteY6" fmla="*/ 3217 h 13217"/>
                  <a:gd name="connsiteX0" fmla="*/ 0 w 10000"/>
                  <a:gd name="connsiteY0" fmla="*/ 3217 h 13852"/>
                  <a:gd name="connsiteX1" fmla="*/ 4515 w 10000"/>
                  <a:gd name="connsiteY1" fmla="*/ 0 h 13852"/>
                  <a:gd name="connsiteX2" fmla="*/ 10000 w 10000"/>
                  <a:gd name="connsiteY2" fmla="*/ 3217 h 13852"/>
                  <a:gd name="connsiteX3" fmla="*/ 10000 w 10000"/>
                  <a:gd name="connsiteY3" fmla="*/ 11217 h 13852"/>
                  <a:gd name="connsiteX4" fmla="*/ 5506 w 10000"/>
                  <a:gd name="connsiteY4" fmla="*/ 13852 h 13852"/>
                  <a:gd name="connsiteX5" fmla="*/ 0 w 10000"/>
                  <a:gd name="connsiteY5" fmla="*/ 11217 h 13852"/>
                  <a:gd name="connsiteX6" fmla="*/ 0 w 10000"/>
                  <a:gd name="connsiteY6" fmla="*/ 3217 h 13852"/>
                  <a:gd name="connsiteX0" fmla="*/ 634 w 10634"/>
                  <a:gd name="connsiteY0" fmla="*/ 3217 h 13852"/>
                  <a:gd name="connsiteX1" fmla="*/ 5149 w 10634"/>
                  <a:gd name="connsiteY1" fmla="*/ 0 h 13852"/>
                  <a:gd name="connsiteX2" fmla="*/ 10634 w 10634"/>
                  <a:gd name="connsiteY2" fmla="*/ 3217 h 13852"/>
                  <a:gd name="connsiteX3" fmla="*/ 10634 w 10634"/>
                  <a:gd name="connsiteY3" fmla="*/ 11217 h 13852"/>
                  <a:gd name="connsiteX4" fmla="*/ 6140 w 10634"/>
                  <a:gd name="connsiteY4" fmla="*/ 13852 h 13852"/>
                  <a:gd name="connsiteX5" fmla="*/ 634 w 10634"/>
                  <a:gd name="connsiteY5" fmla="*/ 11217 h 13852"/>
                  <a:gd name="connsiteX6" fmla="*/ 0 w 10634"/>
                  <a:gd name="connsiteY6" fmla="*/ 7238 h 13852"/>
                  <a:gd name="connsiteX7" fmla="*/ 634 w 10634"/>
                  <a:gd name="connsiteY7" fmla="*/ 3217 h 13852"/>
                  <a:gd name="connsiteX0" fmla="*/ 634 w 11394"/>
                  <a:gd name="connsiteY0" fmla="*/ 3217 h 13852"/>
                  <a:gd name="connsiteX1" fmla="*/ 5149 w 11394"/>
                  <a:gd name="connsiteY1" fmla="*/ 0 h 13852"/>
                  <a:gd name="connsiteX2" fmla="*/ 10634 w 11394"/>
                  <a:gd name="connsiteY2" fmla="*/ 3217 h 13852"/>
                  <a:gd name="connsiteX3" fmla="*/ 11394 w 11394"/>
                  <a:gd name="connsiteY3" fmla="*/ 7492 h 13852"/>
                  <a:gd name="connsiteX4" fmla="*/ 10634 w 11394"/>
                  <a:gd name="connsiteY4" fmla="*/ 11217 h 13852"/>
                  <a:gd name="connsiteX5" fmla="*/ 6140 w 11394"/>
                  <a:gd name="connsiteY5" fmla="*/ 13852 h 13852"/>
                  <a:gd name="connsiteX6" fmla="*/ 634 w 11394"/>
                  <a:gd name="connsiteY6" fmla="*/ 11217 h 13852"/>
                  <a:gd name="connsiteX7" fmla="*/ 0 w 11394"/>
                  <a:gd name="connsiteY7" fmla="*/ 7238 h 13852"/>
                  <a:gd name="connsiteX8" fmla="*/ 634 w 11394"/>
                  <a:gd name="connsiteY8" fmla="*/ 3217 h 13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394" h="13852">
                    <a:moveTo>
                      <a:pt x="634" y="3217"/>
                    </a:moveTo>
                    <a:lnTo>
                      <a:pt x="5149" y="0"/>
                    </a:lnTo>
                    <a:lnTo>
                      <a:pt x="10634" y="3217"/>
                    </a:lnTo>
                    <a:cubicBezTo>
                      <a:pt x="10606" y="4579"/>
                      <a:pt x="11422" y="6130"/>
                      <a:pt x="11394" y="7492"/>
                    </a:cubicBezTo>
                    <a:lnTo>
                      <a:pt x="10634" y="11217"/>
                    </a:lnTo>
                    <a:lnTo>
                      <a:pt x="6140" y="13852"/>
                    </a:lnTo>
                    <a:lnTo>
                      <a:pt x="634" y="11217"/>
                    </a:lnTo>
                    <a:cubicBezTo>
                      <a:pt x="648" y="9891"/>
                      <a:pt x="-14" y="8564"/>
                      <a:pt x="0" y="7238"/>
                    </a:cubicBezTo>
                    <a:lnTo>
                      <a:pt x="634" y="3217"/>
                    </a:lnTo>
                    <a:close/>
                  </a:path>
                </a:pathLst>
              </a:custGeom>
              <a:gradFill flip="none" rotWithShape="1">
                <a:gsLst>
                  <a:gs pos="50000">
                    <a:schemeClr val="accent6">
                      <a:lumMod val="75000"/>
                    </a:schemeClr>
                  </a:gs>
                  <a:gs pos="44276">
                    <a:schemeClr val="accent6">
                      <a:lumMod val="40000"/>
                      <a:lumOff val="60000"/>
                    </a:schemeClr>
                  </a:gs>
                  <a:gs pos="6040">
                    <a:schemeClr val="accent6">
                      <a:lumMod val="40000"/>
                      <a:lumOff val="60000"/>
                    </a:schemeClr>
                  </a:gs>
                  <a:gs pos="93289">
                    <a:schemeClr val="accent6">
                      <a:lumMod val="60000"/>
                      <a:lumOff val="40000"/>
                    </a:schemeClr>
                  </a:gs>
                  <a:gs pos="23000">
                    <a:schemeClr val="accent6">
                      <a:lumMod val="75000"/>
                    </a:schemeClr>
                  </a:gs>
                </a:gsLst>
                <a:path path="rect">
                  <a:fillToRect l="50000" t="50000" r="50000" b="5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Flowchart: Off-page Connector 3"/>
              <p:cNvSpPr/>
              <p:nvPr/>
            </p:nvSpPr>
            <p:spPr>
              <a:xfrm>
                <a:off x="6204453" y="2804347"/>
                <a:ext cx="1005840" cy="182880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8000 h 10000"/>
                  <a:gd name="connsiteX3" fmla="*/ 5000 w 10000"/>
                  <a:gd name="connsiteY3" fmla="*/ 10000 h 10000"/>
                  <a:gd name="connsiteX4" fmla="*/ 0 w 10000"/>
                  <a:gd name="connsiteY4" fmla="*/ 8000 h 10000"/>
                  <a:gd name="connsiteX5" fmla="*/ 0 w 10000"/>
                  <a:gd name="connsiteY5" fmla="*/ 0 h 10000"/>
                  <a:gd name="connsiteX0" fmla="*/ 0 w 10000"/>
                  <a:gd name="connsiteY0" fmla="*/ 42 h 10042"/>
                  <a:gd name="connsiteX1" fmla="*/ 4852 w 10000"/>
                  <a:gd name="connsiteY1" fmla="*/ 0 h 10042"/>
                  <a:gd name="connsiteX2" fmla="*/ 10000 w 10000"/>
                  <a:gd name="connsiteY2" fmla="*/ 42 h 10042"/>
                  <a:gd name="connsiteX3" fmla="*/ 10000 w 10000"/>
                  <a:gd name="connsiteY3" fmla="*/ 8042 h 10042"/>
                  <a:gd name="connsiteX4" fmla="*/ 5000 w 10000"/>
                  <a:gd name="connsiteY4" fmla="*/ 10042 h 10042"/>
                  <a:gd name="connsiteX5" fmla="*/ 0 w 10000"/>
                  <a:gd name="connsiteY5" fmla="*/ 8042 h 10042"/>
                  <a:gd name="connsiteX6" fmla="*/ 0 w 10000"/>
                  <a:gd name="connsiteY6" fmla="*/ 42 h 10042"/>
                  <a:gd name="connsiteX0" fmla="*/ 0 w 10000"/>
                  <a:gd name="connsiteY0" fmla="*/ 2709 h 12709"/>
                  <a:gd name="connsiteX1" fmla="*/ 4599 w 10000"/>
                  <a:gd name="connsiteY1" fmla="*/ 0 h 12709"/>
                  <a:gd name="connsiteX2" fmla="*/ 10000 w 10000"/>
                  <a:gd name="connsiteY2" fmla="*/ 2709 h 12709"/>
                  <a:gd name="connsiteX3" fmla="*/ 10000 w 10000"/>
                  <a:gd name="connsiteY3" fmla="*/ 10709 h 12709"/>
                  <a:gd name="connsiteX4" fmla="*/ 5000 w 10000"/>
                  <a:gd name="connsiteY4" fmla="*/ 12709 h 12709"/>
                  <a:gd name="connsiteX5" fmla="*/ 0 w 10000"/>
                  <a:gd name="connsiteY5" fmla="*/ 10709 h 12709"/>
                  <a:gd name="connsiteX6" fmla="*/ 0 w 10000"/>
                  <a:gd name="connsiteY6" fmla="*/ 2709 h 12709"/>
                  <a:gd name="connsiteX0" fmla="*/ 0 w 10000"/>
                  <a:gd name="connsiteY0" fmla="*/ 3217 h 13217"/>
                  <a:gd name="connsiteX1" fmla="*/ 4515 w 10000"/>
                  <a:gd name="connsiteY1" fmla="*/ 0 h 13217"/>
                  <a:gd name="connsiteX2" fmla="*/ 10000 w 10000"/>
                  <a:gd name="connsiteY2" fmla="*/ 3217 h 13217"/>
                  <a:gd name="connsiteX3" fmla="*/ 10000 w 10000"/>
                  <a:gd name="connsiteY3" fmla="*/ 11217 h 13217"/>
                  <a:gd name="connsiteX4" fmla="*/ 5000 w 10000"/>
                  <a:gd name="connsiteY4" fmla="*/ 13217 h 13217"/>
                  <a:gd name="connsiteX5" fmla="*/ 0 w 10000"/>
                  <a:gd name="connsiteY5" fmla="*/ 11217 h 13217"/>
                  <a:gd name="connsiteX6" fmla="*/ 0 w 10000"/>
                  <a:gd name="connsiteY6" fmla="*/ 3217 h 13217"/>
                  <a:gd name="connsiteX0" fmla="*/ 0 w 10000"/>
                  <a:gd name="connsiteY0" fmla="*/ 3217 h 13852"/>
                  <a:gd name="connsiteX1" fmla="*/ 4515 w 10000"/>
                  <a:gd name="connsiteY1" fmla="*/ 0 h 13852"/>
                  <a:gd name="connsiteX2" fmla="*/ 10000 w 10000"/>
                  <a:gd name="connsiteY2" fmla="*/ 3217 h 13852"/>
                  <a:gd name="connsiteX3" fmla="*/ 10000 w 10000"/>
                  <a:gd name="connsiteY3" fmla="*/ 11217 h 13852"/>
                  <a:gd name="connsiteX4" fmla="*/ 5506 w 10000"/>
                  <a:gd name="connsiteY4" fmla="*/ 13852 h 13852"/>
                  <a:gd name="connsiteX5" fmla="*/ 0 w 10000"/>
                  <a:gd name="connsiteY5" fmla="*/ 11217 h 13852"/>
                  <a:gd name="connsiteX6" fmla="*/ 0 w 10000"/>
                  <a:gd name="connsiteY6" fmla="*/ 3217 h 13852"/>
                  <a:gd name="connsiteX0" fmla="*/ 634 w 10634"/>
                  <a:gd name="connsiteY0" fmla="*/ 3217 h 13852"/>
                  <a:gd name="connsiteX1" fmla="*/ 5149 w 10634"/>
                  <a:gd name="connsiteY1" fmla="*/ 0 h 13852"/>
                  <a:gd name="connsiteX2" fmla="*/ 10634 w 10634"/>
                  <a:gd name="connsiteY2" fmla="*/ 3217 h 13852"/>
                  <a:gd name="connsiteX3" fmla="*/ 10634 w 10634"/>
                  <a:gd name="connsiteY3" fmla="*/ 11217 h 13852"/>
                  <a:gd name="connsiteX4" fmla="*/ 6140 w 10634"/>
                  <a:gd name="connsiteY4" fmla="*/ 13852 h 13852"/>
                  <a:gd name="connsiteX5" fmla="*/ 634 w 10634"/>
                  <a:gd name="connsiteY5" fmla="*/ 11217 h 13852"/>
                  <a:gd name="connsiteX6" fmla="*/ 0 w 10634"/>
                  <a:gd name="connsiteY6" fmla="*/ 7238 h 13852"/>
                  <a:gd name="connsiteX7" fmla="*/ 634 w 10634"/>
                  <a:gd name="connsiteY7" fmla="*/ 3217 h 13852"/>
                  <a:gd name="connsiteX0" fmla="*/ 634 w 11394"/>
                  <a:gd name="connsiteY0" fmla="*/ 3217 h 13852"/>
                  <a:gd name="connsiteX1" fmla="*/ 5149 w 11394"/>
                  <a:gd name="connsiteY1" fmla="*/ 0 h 13852"/>
                  <a:gd name="connsiteX2" fmla="*/ 10634 w 11394"/>
                  <a:gd name="connsiteY2" fmla="*/ 3217 h 13852"/>
                  <a:gd name="connsiteX3" fmla="*/ 11394 w 11394"/>
                  <a:gd name="connsiteY3" fmla="*/ 7492 h 13852"/>
                  <a:gd name="connsiteX4" fmla="*/ 10634 w 11394"/>
                  <a:gd name="connsiteY4" fmla="*/ 11217 h 13852"/>
                  <a:gd name="connsiteX5" fmla="*/ 6140 w 11394"/>
                  <a:gd name="connsiteY5" fmla="*/ 13852 h 13852"/>
                  <a:gd name="connsiteX6" fmla="*/ 634 w 11394"/>
                  <a:gd name="connsiteY6" fmla="*/ 11217 h 13852"/>
                  <a:gd name="connsiteX7" fmla="*/ 0 w 11394"/>
                  <a:gd name="connsiteY7" fmla="*/ 7238 h 13852"/>
                  <a:gd name="connsiteX8" fmla="*/ 634 w 11394"/>
                  <a:gd name="connsiteY8" fmla="*/ 3217 h 13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394" h="13852">
                    <a:moveTo>
                      <a:pt x="634" y="3217"/>
                    </a:moveTo>
                    <a:lnTo>
                      <a:pt x="5149" y="0"/>
                    </a:lnTo>
                    <a:lnTo>
                      <a:pt x="10634" y="3217"/>
                    </a:lnTo>
                    <a:cubicBezTo>
                      <a:pt x="10606" y="4579"/>
                      <a:pt x="11422" y="6130"/>
                      <a:pt x="11394" y="7492"/>
                    </a:cubicBezTo>
                    <a:lnTo>
                      <a:pt x="10634" y="11217"/>
                    </a:lnTo>
                    <a:lnTo>
                      <a:pt x="6140" y="13852"/>
                    </a:lnTo>
                    <a:lnTo>
                      <a:pt x="634" y="11217"/>
                    </a:lnTo>
                    <a:cubicBezTo>
                      <a:pt x="648" y="9891"/>
                      <a:pt x="-14" y="8564"/>
                      <a:pt x="0" y="7238"/>
                    </a:cubicBezTo>
                    <a:lnTo>
                      <a:pt x="634" y="3217"/>
                    </a:lnTo>
                    <a:close/>
                  </a:path>
                </a:pathLst>
              </a:custGeom>
              <a:gradFill flip="none" rotWithShape="1">
                <a:gsLst>
                  <a:gs pos="1000">
                    <a:schemeClr val="bg1"/>
                  </a:gs>
                  <a:gs pos="40000">
                    <a:srgbClr val="D7E9CB"/>
                  </a:gs>
                  <a:gs pos="90000">
                    <a:schemeClr val="accent6">
                      <a:lumMod val="60000"/>
                      <a:lumOff val="40000"/>
                    </a:schemeClr>
                  </a:gs>
                  <a:gs pos="71000">
                    <a:schemeClr val="accent6">
                      <a:lumMod val="40000"/>
                      <a:lumOff val="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Oval 110"/>
              <p:cNvSpPr/>
              <p:nvPr/>
            </p:nvSpPr>
            <p:spPr>
              <a:xfrm rot="1762600">
                <a:off x="6718084" y="3580475"/>
                <a:ext cx="98553" cy="194472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2" name="Group 111"/>
              <p:cNvGrpSpPr/>
              <p:nvPr/>
            </p:nvGrpSpPr>
            <p:grpSpPr>
              <a:xfrm>
                <a:off x="6432300" y="3186124"/>
                <a:ext cx="550145" cy="1081075"/>
                <a:chOff x="8486292" y="2075567"/>
                <a:chExt cx="968178" cy="1447794"/>
              </a:xfrm>
            </p:grpSpPr>
            <p:sp>
              <p:nvSpPr>
                <p:cNvPr id="113" name="Freeform 112"/>
                <p:cNvSpPr/>
                <p:nvPr/>
              </p:nvSpPr>
              <p:spPr>
                <a:xfrm>
                  <a:off x="8946573" y="2192482"/>
                  <a:ext cx="507897" cy="1195619"/>
                </a:xfrm>
                <a:custGeom>
                  <a:avLst/>
                  <a:gdLst>
                    <a:gd name="connsiteX0" fmla="*/ 0 w 507897"/>
                    <a:gd name="connsiteY0" fmla="*/ 0 h 1195619"/>
                    <a:gd name="connsiteX1" fmla="*/ 51954 w 507897"/>
                    <a:gd name="connsiteY1" fmla="*/ 20782 h 1195619"/>
                    <a:gd name="connsiteX2" fmla="*/ 218209 w 507897"/>
                    <a:gd name="connsiteY2" fmla="*/ 31173 h 1195619"/>
                    <a:gd name="connsiteX3" fmla="*/ 207818 w 507897"/>
                    <a:gd name="connsiteY3" fmla="*/ 155863 h 1195619"/>
                    <a:gd name="connsiteX4" fmla="*/ 166254 w 507897"/>
                    <a:gd name="connsiteY4" fmla="*/ 197427 h 1195619"/>
                    <a:gd name="connsiteX5" fmla="*/ 207818 w 507897"/>
                    <a:gd name="connsiteY5" fmla="*/ 176645 h 1195619"/>
                    <a:gd name="connsiteX6" fmla="*/ 238991 w 507897"/>
                    <a:gd name="connsiteY6" fmla="*/ 166254 h 1195619"/>
                    <a:gd name="connsiteX7" fmla="*/ 280554 w 507897"/>
                    <a:gd name="connsiteY7" fmla="*/ 135082 h 1195619"/>
                    <a:gd name="connsiteX8" fmla="*/ 374072 w 507897"/>
                    <a:gd name="connsiteY8" fmla="*/ 145473 h 1195619"/>
                    <a:gd name="connsiteX9" fmla="*/ 342900 w 507897"/>
                    <a:gd name="connsiteY9" fmla="*/ 322118 h 1195619"/>
                    <a:gd name="connsiteX10" fmla="*/ 311727 w 507897"/>
                    <a:gd name="connsiteY10" fmla="*/ 342900 h 1195619"/>
                    <a:gd name="connsiteX11" fmla="*/ 488372 w 507897"/>
                    <a:gd name="connsiteY11" fmla="*/ 363682 h 1195619"/>
                    <a:gd name="connsiteX12" fmla="*/ 477982 w 507897"/>
                    <a:gd name="connsiteY12" fmla="*/ 415636 h 1195619"/>
                    <a:gd name="connsiteX13" fmla="*/ 394854 w 507897"/>
                    <a:gd name="connsiteY13" fmla="*/ 540327 h 1195619"/>
                    <a:gd name="connsiteX14" fmla="*/ 363682 w 507897"/>
                    <a:gd name="connsiteY14" fmla="*/ 561109 h 1195619"/>
                    <a:gd name="connsiteX15" fmla="*/ 384463 w 507897"/>
                    <a:gd name="connsiteY15" fmla="*/ 519545 h 1195619"/>
                    <a:gd name="connsiteX16" fmla="*/ 446809 w 507897"/>
                    <a:gd name="connsiteY16" fmla="*/ 498763 h 1195619"/>
                    <a:gd name="connsiteX17" fmla="*/ 446809 w 507897"/>
                    <a:gd name="connsiteY17" fmla="*/ 623454 h 1195619"/>
                    <a:gd name="connsiteX18" fmla="*/ 426027 w 507897"/>
                    <a:gd name="connsiteY18" fmla="*/ 654627 h 1195619"/>
                    <a:gd name="connsiteX19" fmla="*/ 394854 w 507897"/>
                    <a:gd name="connsiteY19" fmla="*/ 675409 h 1195619"/>
                    <a:gd name="connsiteX20" fmla="*/ 446809 w 507897"/>
                    <a:gd name="connsiteY20" fmla="*/ 665018 h 1195619"/>
                    <a:gd name="connsiteX21" fmla="*/ 436418 w 507897"/>
                    <a:gd name="connsiteY21" fmla="*/ 737754 h 1195619"/>
                    <a:gd name="connsiteX22" fmla="*/ 353291 w 507897"/>
                    <a:gd name="connsiteY22" fmla="*/ 800100 h 1195619"/>
                    <a:gd name="connsiteX23" fmla="*/ 363682 w 507897"/>
                    <a:gd name="connsiteY23" fmla="*/ 768927 h 1195619"/>
                    <a:gd name="connsiteX24" fmla="*/ 394854 w 507897"/>
                    <a:gd name="connsiteY24" fmla="*/ 748145 h 1195619"/>
                    <a:gd name="connsiteX25" fmla="*/ 446809 w 507897"/>
                    <a:gd name="connsiteY25" fmla="*/ 716973 h 1195619"/>
                    <a:gd name="connsiteX26" fmla="*/ 498763 w 507897"/>
                    <a:gd name="connsiteY26" fmla="*/ 737754 h 1195619"/>
                    <a:gd name="connsiteX27" fmla="*/ 457200 w 507897"/>
                    <a:gd name="connsiteY27" fmla="*/ 831273 h 1195619"/>
                    <a:gd name="connsiteX28" fmla="*/ 446809 w 507897"/>
                    <a:gd name="connsiteY28" fmla="*/ 883227 h 1195619"/>
                    <a:gd name="connsiteX29" fmla="*/ 415636 w 507897"/>
                    <a:gd name="connsiteY29" fmla="*/ 914400 h 1195619"/>
                    <a:gd name="connsiteX30" fmla="*/ 363682 w 507897"/>
                    <a:gd name="connsiteY30" fmla="*/ 976745 h 1195619"/>
                    <a:gd name="connsiteX31" fmla="*/ 332509 w 507897"/>
                    <a:gd name="connsiteY31" fmla="*/ 1101436 h 1195619"/>
                    <a:gd name="connsiteX32" fmla="*/ 342900 w 507897"/>
                    <a:gd name="connsiteY32" fmla="*/ 1070263 h 1195619"/>
                    <a:gd name="connsiteX33" fmla="*/ 342900 w 507897"/>
                    <a:gd name="connsiteY33" fmla="*/ 1143000 h 1195619"/>
                    <a:gd name="connsiteX34" fmla="*/ 311727 w 507897"/>
                    <a:gd name="connsiteY34" fmla="*/ 1153391 h 1195619"/>
                    <a:gd name="connsiteX35" fmla="*/ 301336 w 507897"/>
                    <a:gd name="connsiteY35" fmla="*/ 1194954 h 11956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507897" h="1195619">
                      <a:moveTo>
                        <a:pt x="0" y="0"/>
                      </a:moveTo>
                      <a:cubicBezTo>
                        <a:pt x="17318" y="6927"/>
                        <a:pt x="33489" y="18144"/>
                        <a:pt x="51954" y="20782"/>
                      </a:cubicBezTo>
                      <a:cubicBezTo>
                        <a:pt x="106922" y="28635"/>
                        <a:pt x="176248" y="-5193"/>
                        <a:pt x="218209" y="31173"/>
                      </a:cubicBezTo>
                      <a:cubicBezTo>
                        <a:pt x="249727" y="58488"/>
                        <a:pt x="220258" y="116054"/>
                        <a:pt x="207818" y="155863"/>
                      </a:cubicBezTo>
                      <a:cubicBezTo>
                        <a:pt x="201974" y="174565"/>
                        <a:pt x="166254" y="177834"/>
                        <a:pt x="166254" y="197427"/>
                      </a:cubicBezTo>
                      <a:cubicBezTo>
                        <a:pt x="166254" y="212917"/>
                        <a:pt x="193580" y="182747"/>
                        <a:pt x="207818" y="176645"/>
                      </a:cubicBezTo>
                      <a:cubicBezTo>
                        <a:pt x="217885" y="172330"/>
                        <a:pt x="228600" y="169718"/>
                        <a:pt x="238991" y="166254"/>
                      </a:cubicBezTo>
                      <a:cubicBezTo>
                        <a:pt x="252845" y="155863"/>
                        <a:pt x="263437" y="137715"/>
                        <a:pt x="280554" y="135082"/>
                      </a:cubicBezTo>
                      <a:cubicBezTo>
                        <a:pt x="311554" y="130313"/>
                        <a:pt x="359312" y="117799"/>
                        <a:pt x="374072" y="145473"/>
                      </a:cubicBezTo>
                      <a:cubicBezTo>
                        <a:pt x="392755" y="180503"/>
                        <a:pt x="382951" y="282067"/>
                        <a:pt x="342900" y="322118"/>
                      </a:cubicBezTo>
                      <a:cubicBezTo>
                        <a:pt x="334069" y="330949"/>
                        <a:pt x="322118" y="335973"/>
                        <a:pt x="311727" y="342900"/>
                      </a:cubicBezTo>
                      <a:cubicBezTo>
                        <a:pt x="370609" y="349827"/>
                        <a:pt x="434055" y="339919"/>
                        <a:pt x="488372" y="363682"/>
                      </a:cubicBezTo>
                      <a:cubicBezTo>
                        <a:pt x="504552" y="370761"/>
                        <a:pt x="482265" y="398502"/>
                        <a:pt x="477982" y="415636"/>
                      </a:cubicBezTo>
                      <a:cubicBezTo>
                        <a:pt x="466060" y="463327"/>
                        <a:pt x="434810" y="513689"/>
                        <a:pt x="394854" y="540327"/>
                      </a:cubicBezTo>
                      <a:lnTo>
                        <a:pt x="363682" y="561109"/>
                      </a:lnTo>
                      <a:cubicBezTo>
                        <a:pt x="370609" y="547254"/>
                        <a:pt x="372071" y="528839"/>
                        <a:pt x="384463" y="519545"/>
                      </a:cubicBezTo>
                      <a:cubicBezTo>
                        <a:pt x="401988" y="506401"/>
                        <a:pt x="446809" y="498763"/>
                        <a:pt x="446809" y="498763"/>
                      </a:cubicBezTo>
                      <a:cubicBezTo>
                        <a:pt x="464225" y="551010"/>
                        <a:pt x="466696" y="543908"/>
                        <a:pt x="446809" y="623454"/>
                      </a:cubicBezTo>
                      <a:cubicBezTo>
                        <a:pt x="443780" y="635570"/>
                        <a:pt x="434858" y="645796"/>
                        <a:pt x="426027" y="654627"/>
                      </a:cubicBezTo>
                      <a:cubicBezTo>
                        <a:pt x="417196" y="663458"/>
                        <a:pt x="383684" y="669824"/>
                        <a:pt x="394854" y="675409"/>
                      </a:cubicBezTo>
                      <a:cubicBezTo>
                        <a:pt x="410651" y="683307"/>
                        <a:pt x="429491" y="668482"/>
                        <a:pt x="446809" y="665018"/>
                      </a:cubicBezTo>
                      <a:cubicBezTo>
                        <a:pt x="443345" y="689263"/>
                        <a:pt x="448146" y="716253"/>
                        <a:pt x="436418" y="737754"/>
                      </a:cubicBezTo>
                      <a:cubicBezTo>
                        <a:pt x="429367" y="750681"/>
                        <a:pt x="372141" y="787533"/>
                        <a:pt x="353291" y="800100"/>
                      </a:cubicBezTo>
                      <a:cubicBezTo>
                        <a:pt x="356755" y="789709"/>
                        <a:pt x="356840" y="777480"/>
                        <a:pt x="363682" y="768927"/>
                      </a:cubicBezTo>
                      <a:cubicBezTo>
                        <a:pt x="371483" y="759175"/>
                        <a:pt x="384264" y="754764"/>
                        <a:pt x="394854" y="748145"/>
                      </a:cubicBezTo>
                      <a:cubicBezTo>
                        <a:pt x="411980" y="737441"/>
                        <a:pt x="429491" y="727364"/>
                        <a:pt x="446809" y="716973"/>
                      </a:cubicBezTo>
                      <a:cubicBezTo>
                        <a:pt x="464127" y="723900"/>
                        <a:pt x="491188" y="720710"/>
                        <a:pt x="498763" y="737754"/>
                      </a:cubicBezTo>
                      <a:cubicBezTo>
                        <a:pt x="525161" y="797150"/>
                        <a:pt x="489091" y="810011"/>
                        <a:pt x="457200" y="831273"/>
                      </a:cubicBezTo>
                      <a:cubicBezTo>
                        <a:pt x="453736" y="848591"/>
                        <a:pt x="454707" y="867431"/>
                        <a:pt x="446809" y="883227"/>
                      </a:cubicBezTo>
                      <a:cubicBezTo>
                        <a:pt x="440237" y="896371"/>
                        <a:pt x="425044" y="903111"/>
                        <a:pt x="415636" y="914400"/>
                      </a:cubicBezTo>
                      <a:cubicBezTo>
                        <a:pt x="343303" y="1001199"/>
                        <a:pt x="454751" y="885676"/>
                        <a:pt x="363682" y="976745"/>
                      </a:cubicBezTo>
                      <a:cubicBezTo>
                        <a:pt x="347164" y="1026298"/>
                        <a:pt x="344088" y="1031963"/>
                        <a:pt x="332509" y="1101436"/>
                      </a:cubicBezTo>
                      <a:cubicBezTo>
                        <a:pt x="330708" y="1112240"/>
                        <a:pt x="339436" y="1080654"/>
                        <a:pt x="342900" y="1070263"/>
                      </a:cubicBezTo>
                      <a:cubicBezTo>
                        <a:pt x="351332" y="1095559"/>
                        <a:pt x="364390" y="1116137"/>
                        <a:pt x="342900" y="1143000"/>
                      </a:cubicBezTo>
                      <a:cubicBezTo>
                        <a:pt x="336058" y="1151553"/>
                        <a:pt x="322118" y="1149927"/>
                        <a:pt x="311727" y="1153391"/>
                      </a:cubicBezTo>
                      <a:cubicBezTo>
                        <a:pt x="337156" y="1204248"/>
                        <a:pt x="347999" y="1194954"/>
                        <a:pt x="301336" y="1194954"/>
                      </a:cubicBezTo>
                    </a:path>
                  </a:pathLst>
                </a:custGeom>
                <a:noFill/>
                <a:ln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Freeform 113"/>
                <p:cNvSpPr/>
                <p:nvPr/>
              </p:nvSpPr>
              <p:spPr>
                <a:xfrm>
                  <a:off x="8486292" y="2243960"/>
                  <a:ext cx="697535" cy="1279401"/>
                </a:xfrm>
                <a:custGeom>
                  <a:avLst/>
                  <a:gdLst>
                    <a:gd name="connsiteX0" fmla="*/ 208946 w 697535"/>
                    <a:gd name="connsiteY0" fmla="*/ 0 h 1279401"/>
                    <a:gd name="connsiteX1" fmla="*/ 94646 w 697535"/>
                    <a:gd name="connsiteY1" fmla="*/ 197427 h 1279401"/>
                    <a:gd name="connsiteX2" fmla="*/ 53082 w 697535"/>
                    <a:gd name="connsiteY2" fmla="*/ 270163 h 1279401"/>
                    <a:gd name="connsiteX3" fmla="*/ 84255 w 697535"/>
                    <a:gd name="connsiteY3" fmla="*/ 280554 h 1279401"/>
                    <a:gd name="connsiteX4" fmla="*/ 94646 w 697535"/>
                    <a:gd name="connsiteY4" fmla="*/ 311727 h 1279401"/>
                    <a:gd name="connsiteX5" fmla="*/ 53082 w 697535"/>
                    <a:gd name="connsiteY5" fmla="*/ 394854 h 1279401"/>
                    <a:gd name="connsiteX6" fmla="*/ 84255 w 697535"/>
                    <a:gd name="connsiteY6" fmla="*/ 405245 h 1279401"/>
                    <a:gd name="connsiteX7" fmla="*/ 63473 w 697535"/>
                    <a:gd name="connsiteY7" fmla="*/ 467591 h 1279401"/>
                    <a:gd name="connsiteX8" fmla="*/ 53082 w 697535"/>
                    <a:gd name="connsiteY8" fmla="*/ 509154 h 1279401"/>
                    <a:gd name="connsiteX9" fmla="*/ 42691 w 697535"/>
                    <a:gd name="connsiteY9" fmla="*/ 550718 h 1279401"/>
                    <a:gd name="connsiteX10" fmla="*/ 105037 w 697535"/>
                    <a:gd name="connsiteY10" fmla="*/ 561109 h 1279401"/>
                    <a:gd name="connsiteX11" fmla="*/ 63473 w 697535"/>
                    <a:gd name="connsiteY11" fmla="*/ 633845 h 1279401"/>
                    <a:gd name="connsiteX12" fmla="*/ 73864 w 697535"/>
                    <a:gd name="connsiteY12" fmla="*/ 675409 h 1279401"/>
                    <a:gd name="connsiteX13" fmla="*/ 94646 w 697535"/>
                    <a:gd name="connsiteY13" fmla="*/ 675409 h 1279401"/>
                    <a:gd name="connsiteX14" fmla="*/ 84255 w 697535"/>
                    <a:gd name="connsiteY14" fmla="*/ 706582 h 1279401"/>
                    <a:gd name="connsiteX15" fmla="*/ 105037 w 697535"/>
                    <a:gd name="connsiteY15" fmla="*/ 737754 h 1279401"/>
                    <a:gd name="connsiteX16" fmla="*/ 84255 w 697535"/>
                    <a:gd name="connsiteY16" fmla="*/ 800100 h 1279401"/>
                    <a:gd name="connsiteX17" fmla="*/ 73864 w 697535"/>
                    <a:gd name="connsiteY17" fmla="*/ 862445 h 1279401"/>
                    <a:gd name="connsiteX18" fmla="*/ 84255 w 697535"/>
                    <a:gd name="connsiteY18" fmla="*/ 893618 h 1279401"/>
                    <a:gd name="connsiteX19" fmla="*/ 146600 w 697535"/>
                    <a:gd name="connsiteY19" fmla="*/ 955963 h 1279401"/>
                    <a:gd name="connsiteX20" fmla="*/ 11518 w 697535"/>
                    <a:gd name="connsiteY20" fmla="*/ 966354 h 1279401"/>
                    <a:gd name="connsiteX21" fmla="*/ 1127 w 697535"/>
                    <a:gd name="connsiteY21" fmla="*/ 997527 h 1279401"/>
                    <a:gd name="connsiteX22" fmla="*/ 32300 w 697535"/>
                    <a:gd name="connsiteY22" fmla="*/ 1039091 h 1279401"/>
                    <a:gd name="connsiteX23" fmla="*/ 125818 w 697535"/>
                    <a:gd name="connsiteY23" fmla="*/ 1049482 h 1279401"/>
                    <a:gd name="connsiteX24" fmla="*/ 208946 w 697535"/>
                    <a:gd name="connsiteY24" fmla="*/ 1091045 h 1279401"/>
                    <a:gd name="connsiteX25" fmla="*/ 240118 w 697535"/>
                    <a:gd name="connsiteY25" fmla="*/ 1111827 h 1279401"/>
                    <a:gd name="connsiteX26" fmla="*/ 312855 w 697535"/>
                    <a:gd name="connsiteY26" fmla="*/ 1122218 h 1279401"/>
                    <a:gd name="connsiteX27" fmla="*/ 354418 w 697535"/>
                    <a:gd name="connsiteY27" fmla="*/ 1143000 h 1279401"/>
                    <a:gd name="connsiteX28" fmla="*/ 458327 w 697535"/>
                    <a:gd name="connsiteY28" fmla="*/ 1153391 h 1279401"/>
                    <a:gd name="connsiteX29" fmla="*/ 468718 w 697535"/>
                    <a:gd name="connsiteY29" fmla="*/ 1194954 h 1279401"/>
                    <a:gd name="connsiteX30" fmla="*/ 499891 w 697535"/>
                    <a:gd name="connsiteY30" fmla="*/ 1205345 h 1279401"/>
                    <a:gd name="connsiteX31" fmla="*/ 489500 w 697535"/>
                    <a:gd name="connsiteY31" fmla="*/ 1267691 h 1279401"/>
                    <a:gd name="connsiteX32" fmla="*/ 520673 w 697535"/>
                    <a:gd name="connsiteY32" fmla="*/ 1278082 h 1279401"/>
                    <a:gd name="connsiteX33" fmla="*/ 551846 w 697535"/>
                    <a:gd name="connsiteY33" fmla="*/ 1246909 h 1279401"/>
                    <a:gd name="connsiteX34" fmla="*/ 624582 w 697535"/>
                    <a:gd name="connsiteY34" fmla="*/ 1205345 h 1279401"/>
                    <a:gd name="connsiteX35" fmla="*/ 676537 w 697535"/>
                    <a:gd name="connsiteY35" fmla="*/ 1132609 h 1279401"/>
                    <a:gd name="connsiteX36" fmla="*/ 697318 w 697535"/>
                    <a:gd name="connsiteY36" fmla="*/ 1080654 h 12794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697535" h="1279401">
                      <a:moveTo>
                        <a:pt x="208946" y="0"/>
                      </a:moveTo>
                      <a:cubicBezTo>
                        <a:pt x="170846" y="65809"/>
                        <a:pt x="131059" y="130670"/>
                        <a:pt x="94646" y="197427"/>
                      </a:cubicBezTo>
                      <a:cubicBezTo>
                        <a:pt x="41757" y="294391"/>
                        <a:pt x="149363" y="141792"/>
                        <a:pt x="53082" y="270163"/>
                      </a:cubicBezTo>
                      <a:cubicBezTo>
                        <a:pt x="63473" y="273627"/>
                        <a:pt x="76510" y="272809"/>
                        <a:pt x="84255" y="280554"/>
                      </a:cubicBezTo>
                      <a:cubicBezTo>
                        <a:pt x="92000" y="288299"/>
                        <a:pt x="96005" y="300859"/>
                        <a:pt x="94646" y="311727"/>
                      </a:cubicBezTo>
                      <a:cubicBezTo>
                        <a:pt x="90735" y="343014"/>
                        <a:pt x="69810" y="369763"/>
                        <a:pt x="53082" y="394854"/>
                      </a:cubicBezTo>
                      <a:cubicBezTo>
                        <a:pt x="63473" y="398318"/>
                        <a:pt x="82706" y="394402"/>
                        <a:pt x="84255" y="405245"/>
                      </a:cubicBezTo>
                      <a:cubicBezTo>
                        <a:pt x="87353" y="426931"/>
                        <a:pt x="63473" y="467591"/>
                        <a:pt x="63473" y="467591"/>
                      </a:cubicBezTo>
                      <a:cubicBezTo>
                        <a:pt x="123012" y="487437"/>
                        <a:pt x="84536" y="465119"/>
                        <a:pt x="53082" y="509154"/>
                      </a:cubicBezTo>
                      <a:cubicBezTo>
                        <a:pt x="44781" y="520775"/>
                        <a:pt x="46155" y="536863"/>
                        <a:pt x="42691" y="550718"/>
                      </a:cubicBezTo>
                      <a:cubicBezTo>
                        <a:pt x="63473" y="554182"/>
                        <a:pt x="90139" y="546211"/>
                        <a:pt x="105037" y="561109"/>
                      </a:cubicBezTo>
                      <a:cubicBezTo>
                        <a:pt x="125969" y="582041"/>
                        <a:pt x="68844" y="628474"/>
                        <a:pt x="63473" y="633845"/>
                      </a:cubicBezTo>
                      <a:cubicBezTo>
                        <a:pt x="66937" y="647700"/>
                        <a:pt x="61091" y="669022"/>
                        <a:pt x="73864" y="675409"/>
                      </a:cubicBezTo>
                      <a:cubicBezTo>
                        <a:pt x="83895" y="680425"/>
                        <a:pt x="175232" y="648546"/>
                        <a:pt x="94646" y="675409"/>
                      </a:cubicBezTo>
                      <a:cubicBezTo>
                        <a:pt x="91182" y="685800"/>
                        <a:pt x="82454" y="695778"/>
                        <a:pt x="84255" y="706582"/>
                      </a:cubicBezTo>
                      <a:cubicBezTo>
                        <a:pt x="86308" y="718900"/>
                        <a:pt x="105037" y="725266"/>
                        <a:pt x="105037" y="737754"/>
                      </a:cubicBezTo>
                      <a:cubicBezTo>
                        <a:pt x="105037" y="759660"/>
                        <a:pt x="84255" y="800100"/>
                        <a:pt x="84255" y="800100"/>
                      </a:cubicBezTo>
                      <a:cubicBezTo>
                        <a:pt x="110373" y="878451"/>
                        <a:pt x="87293" y="781873"/>
                        <a:pt x="73864" y="862445"/>
                      </a:cubicBezTo>
                      <a:cubicBezTo>
                        <a:pt x="72063" y="873249"/>
                        <a:pt x="80409" y="883362"/>
                        <a:pt x="84255" y="893618"/>
                      </a:cubicBezTo>
                      <a:cubicBezTo>
                        <a:pt x="108542" y="958381"/>
                        <a:pt x="88319" y="941392"/>
                        <a:pt x="146600" y="955963"/>
                      </a:cubicBezTo>
                      <a:cubicBezTo>
                        <a:pt x="101573" y="959427"/>
                        <a:pt x="54941" y="953947"/>
                        <a:pt x="11518" y="966354"/>
                      </a:cubicBezTo>
                      <a:cubicBezTo>
                        <a:pt x="986" y="969363"/>
                        <a:pt x="-1882" y="986995"/>
                        <a:pt x="1127" y="997527"/>
                      </a:cubicBezTo>
                      <a:cubicBezTo>
                        <a:pt x="5885" y="1014179"/>
                        <a:pt x="16314" y="1032430"/>
                        <a:pt x="32300" y="1039091"/>
                      </a:cubicBezTo>
                      <a:cubicBezTo>
                        <a:pt x="61252" y="1051154"/>
                        <a:pt x="94645" y="1046018"/>
                        <a:pt x="125818" y="1049482"/>
                      </a:cubicBezTo>
                      <a:cubicBezTo>
                        <a:pt x="218133" y="1118716"/>
                        <a:pt x="118152" y="1052133"/>
                        <a:pt x="208946" y="1091045"/>
                      </a:cubicBezTo>
                      <a:cubicBezTo>
                        <a:pt x="220424" y="1095964"/>
                        <a:pt x="228157" y="1108239"/>
                        <a:pt x="240118" y="1111827"/>
                      </a:cubicBezTo>
                      <a:cubicBezTo>
                        <a:pt x="263577" y="1118865"/>
                        <a:pt x="288609" y="1118754"/>
                        <a:pt x="312855" y="1122218"/>
                      </a:cubicBezTo>
                      <a:cubicBezTo>
                        <a:pt x="326709" y="1129145"/>
                        <a:pt x="339272" y="1139754"/>
                        <a:pt x="354418" y="1143000"/>
                      </a:cubicBezTo>
                      <a:cubicBezTo>
                        <a:pt x="388454" y="1150294"/>
                        <a:pt x="426638" y="1138987"/>
                        <a:pt x="458327" y="1153391"/>
                      </a:cubicBezTo>
                      <a:cubicBezTo>
                        <a:pt x="471328" y="1159300"/>
                        <a:pt x="459797" y="1183803"/>
                        <a:pt x="468718" y="1194954"/>
                      </a:cubicBezTo>
                      <a:cubicBezTo>
                        <a:pt x="475560" y="1203507"/>
                        <a:pt x="489500" y="1201881"/>
                        <a:pt x="499891" y="1205345"/>
                      </a:cubicBezTo>
                      <a:cubicBezTo>
                        <a:pt x="496427" y="1226127"/>
                        <a:pt x="483712" y="1247433"/>
                        <a:pt x="489500" y="1267691"/>
                      </a:cubicBezTo>
                      <a:cubicBezTo>
                        <a:pt x="492509" y="1278223"/>
                        <a:pt x="510282" y="1281546"/>
                        <a:pt x="520673" y="1278082"/>
                      </a:cubicBezTo>
                      <a:cubicBezTo>
                        <a:pt x="534614" y="1273435"/>
                        <a:pt x="540557" y="1256317"/>
                        <a:pt x="551846" y="1246909"/>
                      </a:cubicBezTo>
                      <a:cubicBezTo>
                        <a:pt x="610749" y="1197822"/>
                        <a:pt x="553438" y="1256162"/>
                        <a:pt x="624582" y="1205345"/>
                      </a:cubicBezTo>
                      <a:cubicBezTo>
                        <a:pt x="661349" y="1179083"/>
                        <a:pt x="654831" y="1170594"/>
                        <a:pt x="676537" y="1132609"/>
                      </a:cubicBezTo>
                      <a:cubicBezTo>
                        <a:pt x="701160" y="1089517"/>
                        <a:pt x="697318" y="1117338"/>
                        <a:pt x="697318" y="1080654"/>
                      </a:cubicBezTo>
                    </a:path>
                  </a:pathLst>
                </a:custGeom>
                <a:noFill/>
                <a:ln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Freeform 114"/>
                <p:cNvSpPr/>
                <p:nvPr/>
              </p:nvSpPr>
              <p:spPr>
                <a:xfrm>
                  <a:off x="8664412" y="2075567"/>
                  <a:ext cx="411470" cy="293560"/>
                </a:xfrm>
                <a:custGeom>
                  <a:avLst/>
                  <a:gdLst>
                    <a:gd name="connsiteX0" fmla="*/ 63952 w 411470"/>
                    <a:gd name="connsiteY0" fmla="*/ 148088 h 293560"/>
                    <a:gd name="connsiteX1" fmla="*/ 11997 w 411470"/>
                    <a:gd name="connsiteY1" fmla="*/ 168869 h 293560"/>
                    <a:gd name="connsiteX2" fmla="*/ 11997 w 411470"/>
                    <a:gd name="connsiteY2" fmla="*/ 106524 h 293560"/>
                    <a:gd name="connsiteX3" fmla="*/ 84733 w 411470"/>
                    <a:gd name="connsiteY3" fmla="*/ 96133 h 293560"/>
                    <a:gd name="connsiteX4" fmla="*/ 167861 w 411470"/>
                    <a:gd name="connsiteY4" fmla="*/ 116915 h 293560"/>
                    <a:gd name="connsiteX5" fmla="*/ 250988 w 411470"/>
                    <a:gd name="connsiteY5" fmla="*/ 85742 h 293560"/>
                    <a:gd name="connsiteX6" fmla="*/ 271770 w 411470"/>
                    <a:gd name="connsiteY6" fmla="*/ 2615 h 293560"/>
                    <a:gd name="connsiteX7" fmla="*/ 250988 w 411470"/>
                    <a:gd name="connsiteY7" fmla="*/ 33788 h 293560"/>
                    <a:gd name="connsiteX8" fmla="*/ 219815 w 411470"/>
                    <a:gd name="connsiteY8" fmla="*/ 44178 h 293560"/>
                    <a:gd name="connsiteX9" fmla="*/ 313333 w 411470"/>
                    <a:gd name="connsiteY9" fmla="*/ 75351 h 293560"/>
                    <a:gd name="connsiteX10" fmla="*/ 344506 w 411470"/>
                    <a:gd name="connsiteY10" fmla="*/ 85742 h 293560"/>
                    <a:gd name="connsiteX11" fmla="*/ 354897 w 411470"/>
                    <a:gd name="connsiteY11" fmla="*/ 127306 h 293560"/>
                    <a:gd name="connsiteX12" fmla="*/ 365288 w 411470"/>
                    <a:gd name="connsiteY12" fmla="*/ 158478 h 293560"/>
                    <a:gd name="connsiteX13" fmla="*/ 375679 w 411470"/>
                    <a:gd name="connsiteY13" fmla="*/ 210433 h 293560"/>
                    <a:gd name="connsiteX14" fmla="*/ 396461 w 411470"/>
                    <a:gd name="connsiteY14" fmla="*/ 262388 h 293560"/>
                    <a:gd name="connsiteX15" fmla="*/ 406852 w 411470"/>
                    <a:gd name="connsiteY15" fmla="*/ 293560 h 293560"/>
                    <a:gd name="connsiteX16" fmla="*/ 406852 w 411470"/>
                    <a:gd name="connsiteY16" fmla="*/ 262388 h 293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411470" h="293560">
                      <a:moveTo>
                        <a:pt x="63952" y="148088"/>
                      </a:moveTo>
                      <a:cubicBezTo>
                        <a:pt x="46634" y="155015"/>
                        <a:pt x="30396" y="171935"/>
                        <a:pt x="11997" y="168869"/>
                      </a:cubicBezTo>
                      <a:cubicBezTo>
                        <a:pt x="-14254" y="164494"/>
                        <a:pt x="10539" y="110899"/>
                        <a:pt x="11997" y="106524"/>
                      </a:cubicBezTo>
                      <a:cubicBezTo>
                        <a:pt x="89643" y="132406"/>
                        <a:pt x="-11568" y="106833"/>
                        <a:pt x="84733" y="96133"/>
                      </a:cubicBezTo>
                      <a:cubicBezTo>
                        <a:pt x="103542" y="94043"/>
                        <a:pt x="147150" y="110011"/>
                        <a:pt x="167861" y="116915"/>
                      </a:cubicBezTo>
                      <a:cubicBezTo>
                        <a:pt x="183197" y="113081"/>
                        <a:pt x="241399" y="101723"/>
                        <a:pt x="250988" y="85742"/>
                      </a:cubicBezTo>
                      <a:cubicBezTo>
                        <a:pt x="265683" y="61251"/>
                        <a:pt x="271770" y="31177"/>
                        <a:pt x="271770" y="2615"/>
                      </a:cubicBezTo>
                      <a:cubicBezTo>
                        <a:pt x="271770" y="-9873"/>
                        <a:pt x="260740" y="25987"/>
                        <a:pt x="250988" y="33788"/>
                      </a:cubicBezTo>
                      <a:cubicBezTo>
                        <a:pt x="242435" y="40630"/>
                        <a:pt x="230206" y="40715"/>
                        <a:pt x="219815" y="44178"/>
                      </a:cubicBezTo>
                      <a:lnTo>
                        <a:pt x="313333" y="75351"/>
                      </a:lnTo>
                      <a:lnTo>
                        <a:pt x="344506" y="85742"/>
                      </a:lnTo>
                      <a:cubicBezTo>
                        <a:pt x="347970" y="99597"/>
                        <a:pt x="350974" y="113574"/>
                        <a:pt x="354897" y="127306"/>
                      </a:cubicBezTo>
                      <a:cubicBezTo>
                        <a:pt x="357906" y="137837"/>
                        <a:pt x="362632" y="147852"/>
                        <a:pt x="365288" y="158478"/>
                      </a:cubicBezTo>
                      <a:cubicBezTo>
                        <a:pt x="369572" y="175612"/>
                        <a:pt x="370604" y="193517"/>
                        <a:pt x="375679" y="210433"/>
                      </a:cubicBezTo>
                      <a:cubicBezTo>
                        <a:pt x="381039" y="228299"/>
                        <a:pt x="389912" y="244923"/>
                        <a:pt x="396461" y="262388"/>
                      </a:cubicBezTo>
                      <a:cubicBezTo>
                        <a:pt x="400307" y="272643"/>
                        <a:pt x="395899" y="293560"/>
                        <a:pt x="406852" y="293560"/>
                      </a:cubicBezTo>
                      <a:cubicBezTo>
                        <a:pt x="417243" y="293560"/>
                        <a:pt x="406852" y="272779"/>
                        <a:pt x="406852" y="262388"/>
                      </a:cubicBezTo>
                    </a:path>
                  </a:pathLst>
                </a:custGeom>
                <a:noFill/>
                <a:ln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16" name="Group 115"/>
            <p:cNvGrpSpPr/>
            <p:nvPr/>
          </p:nvGrpSpPr>
          <p:grpSpPr>
            <a:xfrm flipH="1">
              <a:off x="8904967" y="3868439"/>
              <a:ext cx="797980" cy="1232321"/>
              <a:chOff x="6005978" y="2597737"/>
              <a:chExt cx="1402791" cy="2266883"/>
            </a:xfrm>
          </p:grpSpPr>
          <p:sp>
            <p:nvSpPr>
              <p:cNvPr id="117" name="Flowchart: Off-page Connector 3"/>
              <p:cNvSpPr/>
              <p:nvPr/>
            </p:nvSpPr>
            <p:spPr>
              <a:xfrm>
                <a:off x="6005978" y="2597737"/>
                <a:ext cx="1402791" cy="2266883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8000 h 10000"/>
                  <a:gd name="connsiteX3" fmla="*/ 5000 w 10000"/>
                  <a:gd name="connsiteY3" fmla="*/ 10000 h 10000"/>
                  <a:gd name="connsiteX4" fmla="*/ 0 w 10000"/>
                  <a:gd name="connsiteY4" fmla="*/ 8000 h 10000"/>
                  <a:gd name="connsiteX5" fmla="*/ 0 w 10000"/>
                  <a:gd name="connsiteY5" fmla="*/ 0 h 10000"/>
                  <a:gd name="connsiteX0" fmla="*/ 0 w 10000"/>
                  <a:gd name="connsiteY0" fmla="*/ 42 h 10042"/>
                  <a:gd name="connsiteX1" fmla="*/ 4852 w 10000"/>
                  <a:gd name="connsiteY1" fmla="*/ 0 h 10042"/>
                  <a:gd name="connsiteX2" fmla="*/ 10000 w 10000"/>
                  <a:gd name="connsiteY2" fmla="*/ 42 h 10042"/>
                  <a:gd name="connsiteX3" fmla="*/ 10000 w 10000"/>
                  <a:gd name="connsiteY3" fmla="*/ 8042 h 10042"/>
                  <a:gd name="connsiteX4" fmla="*/ 5000 w 10000"/>
                  <a:gd name="connsiteY4" fmla="*/ 10042 h 10042"/>
                  <a:gd name="connsiteX5" fmla="*/ 0 w 10000"/>
                  <a:gd name="connsiteY5" fmla="*/ 8042 h 10042"/>
                  <a:gd name="connsiteX6" fmla="*/ 0 w 10000"/>
                  <a:gd name="connsiteY6" fmla="*/ 42 h 10042"/>
                  <a:gd name="connsiteX0" fmla="*/ 0 w 10000"/>
                  <a:gd name="connsiteY0" fmla="*/ 2709 h 12709"/>
                  <a:gd name="connsiteX1" fmla="*/ 4599 w 10000"/>
                  <a:gd name="connsiteY1" fmla="*/ 0 h 12709"/>
                  <a:gd name="connsiteX2" fmla="*/ 10000 w 10000"/>
                  <a:gd name="connsiteY2" fmla="*/ 2709 h 12709"/>
                  <a:gd name="connsiteX3" fmla="*/ 10000 w 10000"/>
                  <a:gd name="connsiteY3" fmla="*/ 10709 h 12709"/>
                  <a:gd name="connsiteX4" fmla="*/ 5000 w 10000"/>
                  <a:gd name="connsiteY4" fmla="*/ 12709 h 12709"/>
                  <a:gd name="connsiteX5" fmla="*/ 0 w 10000"/>
                  <a:gd name="connsiteY5" fmla="*/ 10709 h 12709"/>
                  <a:gd name="connsiteX6" fmla="*/ 0 w 10000"/>
                  <a:gd name="connsiteY6" fmla="*/ 2709 h 12709"/>
                  <a:gd name="connsiteX0" fmla="*/ 0 w 10000"/>
                  <a:gd name="connsiteY0" fmla="*/ 3217 h 13217"/>
                  <a:gd name="connsiteX1" fmla="*/ 4515 w 10000"/>
                  <a:gd name="connsiteY1" fmla="*/ 0 h 13217"/>
                  <a:gd name="connsiteX2" fmla="*/ 10000 w 10000"/>
                  <a:gd name="connsiteY2" fmla="*/ 3217 h 13217"/>
                  <a:gd name="connsiteX3" fmla="*/ 10000 w 10000"/>
                  <a:gd name="connsiteY3" fmla="*/ 11217 h 13217"/>
                  <a:gd name="connsiteX4" fmla="*/ 5000 w 10000"/>
                  <a:gd name="connsiteY4" fmla="*/ 13217 h 13217"/>
                  <a:gd name="connsiteX5" fmla="*/ 0 w 10000"/>
                  <a:gd name="connsiteY5" fmla="*/ 11217 h 13217"/>
                  <a:gd name="connsiteX6" fmla="*/ 0 w 10000"/>
                  <a:gd name="connsiteY6" fmla="*/ 3217 h 13217"/>
                  <a:gd name="connsiteX0" fmla="*/ 0 w 10000"/>
                  <a:gd name="connsiteY0" fmla="*/ 3217 h 13852"/>
                  <a:gd name="connsiteX1" fmla="*/ 4515 w 10000"/>
                  <a:gd name="connsiteY1" fmla="*/ 0 h 13852"/>
                  <a:gd name="connsiteX2" fmla="*/ 10000 w 10000"/>
                  <a:gd name="connsiteY2" fmla="*/ 3217 h 13852"/>
                  <a:gd name="connsiteX3" fmla="*/ 10000 w 10000"/>
                  <a:gd name="connsiteY3" fmla="*/ 11217 h 13852"/>
                  <a:gd name="connsiteX4" fmla="*/ 5506 w 10000"/>
                  <a:gd name="connsiteY4" fmla="*/ 13852 h 13852"/>
                  <a:gd name="connsiteX5" fmla="*/ 0 w 10000"/>
                  <a:gd name="connsiteY5" fmla="*/ 11217 h 13852"/>
                  <a:gd name="connsiteX6" fmla="*/ 0 w 10000"/>
                  <a:gd name="connsiteY6" fmla="*/ 3217 h 13852"/>
                  <a:gd name="connsiteX0" fmla="*/ 634 w 10634"/>
                  <a:gd name="connsiteY0" fmla="*/ 3217 h 13852"/>
                  <a:gd name="connsiteX1" fmla="*/ 5149 w 10634"/>
                  <a:gd name="connsiteY1" fmla="*/ 0 h 13852"/>
                  <a:gd name="connsiteX2" fmla="*/ 10634 w 10634"/>
                  <a:gd name="connsiteY2" fmla="*/ 3217 h 13852"/>
                  <a:gd name="connsiteX3" fmla="*/ 10634 w 10634"/>
                  <a:gd name="connsiteY3" fmla="*/ 11217 h 13852"/>
                  <a:gd name="connsiteX4" fmla="*/ 6140 w 10634"/>
                  <a:gd name="connsiteY4" fmla="*/ 13852 h 13852"/>
                  <a:gd name="connsiteX5" fmla="*/ 634 w 10634"/>
                  <a:gd name="connsiteY5" fmla="*/ 11217 h 13852"/>
                  <a:gd name="connsiteX6" fmla="*/ 0 w 10634"/>
                  <a:gd name="connsiteY6" fmla="*/ 7238 h 13852"/>
                  <a:gd name="connsiteX7" fmla="*/ 634 w 10634"/>
                  <a:gd name="connsiteY7" fmla="*/ 3217 h 13852"/>
                  <a:gd name="connsiteX0" fmla="*/ 634 w 11394"/>
                  <a:gd name="connsiteY0" fmla="*/ 3217 h 13852"/>
                  <a:gd name="connsiteX1" fmla="*/ 5149 w 11394"/>
                  <a:gd name="connsiteY1" fmla="*/ 0 h 13852"/>
                  <a:gd name="connsiteX2" fmla="*/ 10634 w 11394"/>
                  <a:gd name="connsiteY2" fmla="*/ 3217 h 13852"/>
                  <a:gd name="connsiteX3" fmla="*/ 11394 w 11394"/>
                  <a:gd name="connsiteY3" fmla="*/ 7492 h 13852"/>
                  <a:gd name="connsiteX4" fmla="*/ 10634 w 11394"/>
                  <a:gd name="connsiteY4" fmla="*/ 11217 h 13852"/>
                  <a:gd name="connsiteX5" fmla="*/ 6140 w 11394"/>
                  <a:gd name="connsiteY5" fmla="*/ 13852 h 13852"/>
                  <a:gd name="connsiteX6" fmla="*/ 634 w 11394"/>
                  <a:gd name="connsiteY6" fmla="*/ 11217 h 13852"/>
                  <a:gd name="connsiteX7" fmla="*/ 0 w 11394"/>
                  <a:gd name="connsiteY7" fmla="*/ 7238 h 13852"/>
                  <a:gd name="connsiteX8" fmla="*/ 634 w 11394"/>
                  <a:gd name="connsiteY8" fmla="*/ 3217 h 13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394" h="13852">
                    <a:moveTo>
                      <a:pt x="634" y="3217"/>
                    </a:moveTo>
                    <a:lnTo>
                      <a:pt x="5149" y="0"/>
                    </a:lnTo>
                    <a:lnTo>
                      <a:pt x="10634" y="3217"/>
                    </a:lnTo>
                    <a:cubicBezTo>
                      <a:pt x="10606" y="4579"/>
                      <a:pt x="11422" y="6130"/>
                      <a:pt x="11394" y="7492"/>
                    </a:cubicBezTo>
                    <a:lnTo>
                      <a:pt x="10634" y="11217"/>
                    </a:lnTo>
                    <a:lnTo>
                      <a:pt x="6140" y="13852"/>
                    </a:lnTo>
                    <a:lnTo>
                      <a:pt x="634" y="11217"/>
                    </a:lnTo>
                    <a:cubicBezTo>
                      <a:pt x="648" y="9891"/>
                      <a:pt x="-14" y="8564"/>
                      <a:pt x="0" y="7238"/>
                    </a:cubicBezTo>
                    <a:lnTo>
                      <a:pt x="634" y="3217"/>
                    </a:lnTo>
                    <a:close/>
                  </a:path>
                </a:pathLst>
              </a:custGeom>
              <a:gradFill flip="none" rotWithShape="1">
                <a:gsLst>
                  <a:gs pos="50000">
                    <a:schemeClr val="accent6">
                      <a:lumMod val="75000"/>
                    </a:schemeClr>
                  </a:gs>
                  <a:gs pos="44276">
                    <a:schemeClr val="accent6">
                      <a:lumMod val="40000"/>
                      <a:lumOff val="60000"/>
                    </a:schemeClr>
                  </a:gs>
                  <a:gs pos="6040">
                    <a:schemeClr val="accent6">
                      <a:lumMod val="40000"/>
                      <a:lumOff val="60000"/>
                    </a:schemeClr>
                  </a:gs>
                  <a:gs pos="93289">
                    <a:schemeClr val="accent6">
                      <a:lumMod val="60000"/>
                      <a:lumOff val="40000"/>
                    </a:schemeClr>
                  </a:gs>
                  <a:gs pos="23000">
                    <a:schemeClr val="accent6">
                      <a:lumMod val="75000"/>
                    </a:schemeClr>
                  </a:gs>
                </a:gsLst>
                <a:path path="rect">
                  <a:fillToRect l="50000" t="50000" r="50000" b="5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Flowchart: Off-page Connector 3"/>
              <p:cNvSpPr/>
              <p:nvPr/>
            </p:nvSpPr>
            <p:spPr>
              <a:xfrm>
                <a:off x="6204453" y="2804347"/>
                <a:ext cx="1005840" cy="182880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8000 h 10000"/>
                  <a:gd name="connsiteX3" fmla="*/ 5000 w 10000"/>
                  <a:gd name="connsiteY3" fmla="*/ 10000 h 10000"/>
                  <a:gd name="connsiteX4" fmla="*/ 0 w 10000"/>
                  <a:gd name="connsiteY4" fmla="*/ 8000 h 10000"/>
                  <a:gd name="connsiteX5" fmla="*/ 0 w 10000"/>
                  <a:gd name="connsiteY5" fmla="*/ 0 h 10000"/>
                  <a:gd name="connsiteX0" fmla="*/ 0 w 10000"/>
                  <a:gd name="connsiteY0" fmla="*/ 42 h 10042"/>
                  <a:gd name="connsiteX1" fmla="*/ 4852 w 10000"/>
                  <a:gd name="connsiteY1" fmla="*/ 0 h 10042"/>
                  <a:gd name="connsiteX2" fmla="*/ 10000 w 10000"/>
                  <a:gd name="connsiteY2" fmla="*/ 42 h 10042"/>
                  <a:gd name="connsiteX3" fmla="*/ 10000 w 10000"/>
                  <a:gd name="connsiteY3" fmla="*/ 8042 h 10042"/>
                  <a:gd name="connsiteX4" fmla="*/ 5000 w 10000"/>
                  <a:gd name="connsiteY4" fmla="*/ 10042 h 10042"/>
                  <a:gd name="connsiteX5" fmla="*/ 0 w 10000"/>
                  <a:gd name="connsiteY5" fmla="*/ 8042 h 10042"/>
                  <a:gd name="connsiteX6" fmla="*/ 0 w 10000"/>
                  <a:gd name="connsiteY6" fmla="*/ 42 h 10042"/>
                  <a:gd name="connsiteX0" fmla="*/ 0 w 10000"/>
                  <a:gd name="connsiteY0" fmla="*/ 2709 h 12709"/>
                  <a:gd name="connsiteX1" fmla="*/ 4599 w 10000"/>
                  <a:gd name="connsiteY1" fmla="*/ 0 h 12709"/>
                  <a:gd name="connsiteX2" fmla="*/ 10000 w 10000"/>
                  <a:gd name="connsiteY2" fmla="*/ 2709 h 12709"/>
                  <a:gd name="connsiteX3" fmla="*/ 10000 w 10000"/>
                  <a:gd name="connsiteY3" fmla="*/ 10709 h 12709"/>
                  <a:gd name="connsiteX4" fmla="*/ 5000 w 10000"/>
                  <a:gd name="connsiteY4" fmla="*/ 12709 h 12709"/>
                  <a:gd name="connsiteX5" fmla="*/ 0 w 10000"/>
                  <a:gd name="connsiteY5" fmla="*/ 10709 h 12709"/>
                  <a:gd name="connsiteX6" fmla="*/ 0 w 10000"/>
                  <a:gd name="connsiteY6" fmla="*/ 2709 h 12709"/>
                  <a:gd name="connsiteX0" fmla="*/ 0 w 10000"/>
                  <a:gd name="connsiteY0" fmla="*/ 3217 h 13217"/>
                  <a:gd name="connsiteX1" fmla="*/ 4515 w 10000"/>
                  <a:gd name="connsiteY1" fmla="*/ 0 h 13217"/>
                  <a:gd name="connsiteX2" fmla="*/ 10000 w 10000"/>
                  <a:gd name="connsiteY2" fmla="*/ 3217 h 13217"/>
                  <a:gd name="connsiteX3" fmla="*/ 10000 w 10000"/>
                  <a:gd name="connsiteY3" fmla="*/ 11217 h 13217"/>
                  <a:gd name="connsiteX4" fmla="*/ 5000 w 10000"/>
                  <a:gd name="connsiteY4" fmla="*/ 13217 h 13217"/>
                  <a:gd name="connsiteX5" fmla="*/ 0 w 10000"/>
                  <a:gd name="connsiteY5" fmla="*/ 11217 h 13217"/>
                  <a:gd name="connsiteX6" fmla="*/ 0 w 10000"/>
                  <a:gd name="connsiteY6" fmla="*/ 3217 h 13217"/>
                  <a:gd name="connsiteX0" fmla="*/ 0 w 10000"/>
                  <a:gd name="connsiteY0" fmla="*/ 3217 h 13852"/>
                  <a:gd name="connsiteX1" fmla="*/ 4515 w 10000"/>
                  <a:gd name="connsiteY1" fmla="*/ 0 h 13852"/>
                  <a:gd name="connsiteX2" fmla="*/ 10000 w 10000"/>
                  <a:gd name="connsiteY2" fmla="*/ 3217 h 13852"/>
                  <a:gd name="connsiteX3" fmla="*/ 10000 w 10000"/>
                  <a:gd name="connsiteY3" fmla="*/ 11217 h 13852"/>
                  <a:gd name="connsiteX4" fmla="*/ 5506 w 10000"/>
                  <a:gd name="connsiteY4" fmla="*/ 13852 h 13852"/>
                  <a:gd name="connsiteX5" fmla="*/ 0 w 10000"/>
                  <a:gd name="connsiteY5" fmla="*/ 11217 h 13852"/>
                  <a:gd name="connsiteX6" fmla="*/ 0 w 10000"/>
                  <a:gd name="connsiteY6" fmla="*/ 3217 h 13852"/>
                  <a:gd name="connsiteX0" fmla="*/ 634 w 10634"/>
                  <a:gd name="connsiteY0" fmla="*/ 3217 h 13852"/>
                  <a:gd name="connsiteX1" fmla="*/ 5149 w 10634"/>
                  <a:gd name="connsiteY1" fmla="*/ 0 h 13852"/>
                  <a:gd name="connsiteX2" fmla="*/ 10634 w 10634"/>
                  <a:gd name="connsiteY2" fmla="*/ 3217 h 13852"/>
                  <a:gd name="connsiteX3" fmla="*/ 10634 w 10634"/>
                  <a:gd name="connsiteY3" fmla="*/ 11217 h 13852"/>
                  <a:gd name="connsiteX4" fmla="*/ 6140 w 10634"/>
                  <a:gd name="connsiteY4" fmla="*/ 13852 h 13852"/>
                  <a:gd name="connsiteX5" fmla="*/ 634 w 10634"/>
                  <a:gd name="connsiteY5" fmla="*/ 11217 h 13852"/>
                  <a:gd name="connsiteX6" fmla="*/ 0 w 10634"/>
                  <a:gd name="connsiteY6" fmla="*/ 7238 h 13852"/>
                  <a:gd name="connsiteX7" fmla="*/ 634 w 10634"/>
                  <a:gd name="connsiteY7" fmla="*/ 3217 h 13852"/>
                  <a:gd name="connsiteX0" fmla="*/ 634 w 11394"/>
                  <a:gd name="connsiteY0" fmla="*/ 3217 h 13852"/>
                  <a:gd name="connsiteX1" fmla="*/ 5149 w 11394"/>
                  <a:gd name="connsiteY1" fmla="*/ 0 h 13852"/>
                  <a:gd name="connsiteX2" fmla="*/ 10634 w 11394"/>
                  <a:gd name="connsiteY2" fmla="*/ 3217 h 13852"/>
                  <a:gd name="connsiteX3" fmla="*/ 11394 w 11394"/>
                  <a:gd name="connsiteY3" fmla="*/ 7492 h 13852"/>
                  <a:gd name="connsiteX4" fmla="*/ 10634 w 11394"/>
                  <a:gd name="connsiteY4" fmla="*/ 11217 h 13852"/>
                  <a:gd name="connsiteX5" fmla="*/ 6140 w 11394"/>
                  <a:gd name="connsiteY5" fmla="*/ 13852 h 13852"/>
                  <a:gd name="connsiteX6" fmla="*/ 634 w 11394"/>
                  <a:gd name="connsiteY6" fmla="*/ 11217 h 13852"/>
                  <a:gd name="connsiteX7" fmla="*/ 0 w 11394"/>
                  <a:gd name="connsiteY7" fmla="*/ 7238 h 13852"/>
                  <a:gd name="connsiteX8" fmla="*/ 634 w 11394"/>
                  <a:gd name="connsiteY8" fmla="*/ 3217 h 13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394" h="13852">
                    <a:moveTo>
                      <a:pt x="634" y="3217"/>
                    </a:moveTo>
                    <a:lnTo>
                      <a:pt x="5149" y="0"/>
                    </a:lnTo>
                    <a:lnTo>
                      <a:pt x="10634" y="3217"/>
                    </a:lnTo>
                    <a:cubicBezTo>
                      <a:pt x="10606" y="4579"/>
                      <a:pt x="11422" y="6130"/>
                      <a:pt x="11394" y="7492"/>
                    </a:cubicBezTo>
                    <a:lnTo>
                      <a:pt x="10634" y="11217"/>
                    </a:lnTo>
                    <a:lnTo>
                      <a:pt x="6140" y="13852"/>
                    </a:lnTo>
                    <a:lnTo>
                      <a:pt x="634" y="11217"/>
                    </a:lnTo>
                    <a:cubicBezTo>
                      <a:pt x="648" y="9891"/>
                      <a:pt x="-14" y="8564"/>
                      <a:pt x="0" y="7238"/>
                    </a:cubicBezTo>
                    <a:lnTo>
                      <a:pt x="634" y="3217"/>
                    </a:lnTo>
                    <a:close/>
                  </a:path>
                </a:pathLst>
              </a:custGeom>
              <a:gradFill flip="none" rotWithShape="1">
                <a:gsLst>
                  <a:gs pos="1000">
                    <a:schemeClr val="bg1"/>
                  </a:gs>
                  <a:gs pos="40000">
                    <a:srgbClr val="D7E9CB"/>
                  </a:gs>
                  <a:gs pos="90000">
                    <a:schemeClr val="accent6">
                      <a:lumMod val="60000"/>
                      <a:lumOff val="40000"/>
                    </a:schemeClr>
                  </a:gs>
                  <a:gs pos="71000">
                    <a:schemeClr val="accent6">
                      <a:lumMod val="40000"/>
                      <a:lumOff val="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Oval 118"/>
              <p:cNvSpPr/>
              <p:nvPr/>
            </p:nvSpPr>
            <p:spPr>
              <a:xfrm rot="1762600">
                <a:off x="6718084" y="3580475"/>
                <a:ext cx="98553" cy="194472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0" name="Group 119"/>
              <p:cNvGrpSpPr/>
              <p:nvPr/>
            </p:nvGrpSpPr>
            <p:grpSpPr>
              <a:xfrm>
                <a:off x="6432300" y="3186124"/>
                <a:ext cx="550145" cy="1081075"/>
                <a:chOff x="8486292" y="2075567"/>
                <a:chExt cx="968178" cy="1447794"/>
              </a:xfrm>
            </p:grpSpPr>
            <p:sp>
              <p:nvSpPr>
                <p:cNvPr id="121" name="Freeform 120"/>
                <p:cNvSpPr/>
                <p:nvPr/>
              </p:nvSpPr>
              <p:spPr>
                <a:xfrm>
                  <a:off x="8946573" y="2192482"/>
                  <a:ext cx="507897" cy="1195619"/>
                </a:xfrm>
                <a:custGeom>
                  <a:avLst/>
                  <a:gdLst>
                    <a:gd name="connsiteX0" fmla="*/ 0 w 507897"/>
                    <a:gd name="connsiteY0" fmla="*/ 0 h 1195619"/>
                    <a:gd name="connsiteX1" fmla="*/ 51954 w 507897"/>
                    <a:gd name="connsiteY1" fmla="*/ 20782 h 1195619"/>
                    <a:gd name="connsiteX2" fmla="*/ 218209 w 507897"/>
                    <a:gd name="connsiteY2" fmla="*/ 31173 h 1195619"/>
                    <a:gd name="connsiteX3" fmla="*/ 207818 w 507897"/>
                    <a:gd name="connsiteY3" fmla="*/ 155863 h 1195619"/>
                    <a:gd name="connsiteX4" fmla="*/ 166254 w 507897"/>
                    <a:gd name="connsiteY4" fmla="*/ 197427 h 1195619"/>
                    <a:gd name="connsiteX5" fmla="*/ 207818 w 507897"/>
                    <a:gd name="connsiteY5" fmla="*/ 176645 h 1195619"/>
                    <a:gd name="connsiteX6" fmla="*/ 238991 w 507897"/>
                    <a:gd name="connsiteY6" fmla="*/ 166254 h 1195619"/>
                    <a:gd name="connsiteX7" fmla="*/ 280554 w 507897"/>
                    <a:gd name="connsiteY7" fmla="*/ 135082 h 1195619"/>
                    <a:gd name="connsiteX8" fmla="*/ 374072 w 507897"/>
                    <a:gd name="connsiteY8" fmla="*/ 145473 h 1195619"/>
                    <a:gd name="connsiteX9" fmla="*/ 342900 w 507897"/>
                    <a:gd name="connsiteY9" fmla="*/ 322118 h 1195619"/>
                    <a:gd name="connsiteX10" fmla="*/ 311727 w 507897"/>
                    <a:gd name="connsiteY10" fmla="*/ 342900 h 1195619"/>
                    <a:gd name="connsiteX11" fmla="*/ 488372 w 507897"/>
                    <a:gd name="connsiteY11" fmla="*/ 363682 h 1195619"/>
                    <a:gd name="connsiteX12" fmla="*/ 477982 w 507897"/>
                    <a:gd name="connsiteY12" fmla="*/ 415636 h 1195619"/>
                    <a:gd name="connsiteX13" fmla="*/ 394854 w 507897"/>
                    <a:gd name="connsiteY13" fmla="*/ 540327 h 1195619"/>
                    <a:gd name="connsiteX14" fmla="*/ 363682 w 507897"/>
                    <a:gd name="connsiteY14" fmla="*/ 561109 h 1195619"/>
                    <a:gd name="connsiteX15" fmla="*/ 384463 w 507897"/>
                    <a:gd name="connsiteY15" fmla="*/ 519545 h 1195619"/>
                    <a:gd name="connsiteX16" fmla="*/ 446809 w 507897"/>
                    <a:gd name="connsiteY16" fmla="*/ 498763 h 1195619"/>
                    <a:gd name="connsiteX17" fmla="*/ 446809 w 507897"/>
                    <a:gd name="connsiteY17" fmla="*/ 623454 h 1195619"/>
                    <a:gd name="connsiteX18" fmla="*/ 426027 w 507897"/>
                    <a:gd name="connsiteY18" fmla="*/ 654627 h 1195619"/>
                    <a:gd name="connsiteX19" fmla="*/ 394854 w 507897"/>
                    <a:gd name="connsiteY19" fmla="*/ 675409 h 1195619"/>
                    <a:gd name="connsiteX20" fmla="*/ 446809 w 507897"/>
                    <a:gd name="connsiteY20" fmla="*/ 665018 h 1195619"/>
                    <a:gd name="connsiteX21" fmla="*/ 436418 w 507897"/>
                    <a:gd name="connsiteY21" fmla="*/ 737754 h 1195619"/>
                    <a:gd name="connsiteX22" fmla="*/ 353291 w 507897"/>
                    <a:gd name="connsiteY22" fmla="*/ 800100 h 1195619"/>
                    <a:gd name="connsiteX23" fmla="*/ 363682 w 507897"/>
                    <a:gd name="connsiteY23" fmla="*/ 768927 h 1195619"/>
                    <a:gd name="connsiteX24" fmla="*/ 394854 w 507897"/>
                    <a:gd name="connsiteY24" fmla="*/ 748145 h 1195619"/>
                    <a:gd name="connsiteX25" fmla="*/ 446809 w 507897"/>
                    <a:gd name="connsiteY25" fmla="*/ 716973 h 1195619"/>
                    <a:gd name="connsiteX26" fmla="*/ 498763 w 507897"/>
                    <a:gd name="connsiteY26" fmla="*/ 737754 h 1195619"/>
                    <a:gd name="connsiteX27" fmla="*/ 457200 w 507897"/>
                    <a:gd name="connsiteY27" fmla="*/ 831273 h 1195619"/>
                    <a:gd name="connsiteX28" fmla="*/ 446809 w 507897"/>
                    <a:gd name="connsiteY28" fmla="*/ 883227 h 1195619"/>
                    <a:gd name="connsiteX29" fmla="*/ 415636 w 507897"/>
                    <a:gd name="connsiteY29" fmla="*/ 914400 h 1195619"/>
                    <a:gd name="connsiteX30" fmla="*/ 363682 w 507897"/>
                    <a:gd name="connsiteY30" fmla="*/ 976745 h 1195619"/>
                    <a:gd name="connsiteX31" fmla="*/ 332509 w 507897"/>
                    <a:gd name="connsiteY31" fmla="*/ 1101436 h 1195619"/>
                    <a:gd name="connsiteX32" fmla="*/ 342900 w 507897"/>
                    <a:gd name="connsiteY32" fmla="*/ 1070263 h 1195619"/>
                    <a:gd name="connsiteX33" fmla="*/ 342900 w 507897"/>
                    <a:gd name="connsiteY33" fmla="*/ 1143000 h 1195619"/>
                    <a:gd name="connsiteX34" fmla="*/ 311727 w 507897"/>
                    <a:gd name="connsiteY34" fmla="*/ 1153391 h 1195619"/>
                    <a:gd name="connsiteX35" fmla="*/ 301336 w 507897"/>
                    <a:gd name="connsiteY35" fmla="*/ 1194954 h 11956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507897" h="1195619">
                      <a:moveTo>
                        <a:pt x="0" y="0"/>
                      </a:moveTo>
                      <a:cubicBezTo>
                        <a:pt x="17318" y="6927"/>
                        <a:pt x="33489" y="18144"/>
                        <a:pt x="51954" y="20782"/>
                      </a:cubicBezTo>
                      <a:cubicBezTo>
                        <a:pt x="106922" y="28635"/>
                        <a:pt x="176248" y="-5193"/>
                        <a:pt x="218209" y="31173"/>
                      </a:cubicBezTo>
                      <a:cubicBezTo>
                        <a:pt x="249727" y="58488"/>
                        <a:pt x="220258" y="116054"/>
                        <a:pt x="207818" y="155863"/>
                      </a:cubicBezTo>
                      <a:cubicBezTo>
                        <a:pt x="201974" y="174565"/>
                        <a:pt x="166254" y="177834"/>
                        <a:pt x="166254" y="197427"/>
                      </a:cubicBezTo>
                      <a:cubicBezTo>
                        <a:pt x="166254" y="212917"/>
                        <a:pt x="193580" y="182747"/>
                        <a:pt x="207818" y="176645"/>
                      </a:cubicBezTo>
                      <a:cubicBezTo>
                        <a:pt x="217885" y="172330"/>
                        <a:pt x="228600" y="169718"/>
                        <a:pt x="238991" y="166254"/>
                      </a:cubicBezTo>
                      <a:cubicBezTo>
                        <a:pt x="252845" y="155863"/>
                        <a:pt x="263437" y="137715"/>
                        <a:pt x="280554" y="135082"/>
                      </a:cubicBezTo>
                      <a:cubicBezTo>
                        <a:pt x="311554" y="130313"/>
                        <a:pt x="359312" y="117799"/>
                        <a:pt x="374072" y="145473"/>
                      </a:cubicBezTo>
                      <a:cubicBezTo>
                        <a:pt x="392755" y="180503"/>
                        <a:pt x="382951" y="282067"/>
                        <a:pt x="342900" y="322118"/>
                      </a:cubicBezTo>
                      <a:cubicBezTo>
                        <a:pt x="334069" y="330949"/>
                        <a:pt x="322118" y="335973"/>
                        <a:pt x="311727" y="342900"/>
                      </a:cubicBezTo>
                      <a:cubicBezTo>
                        <a:pt x="370609" y="349827"/>
                        <a:pt x="434055" y="339919"/>
                        <a:pt x="488372" y="363682"/>
                      </a:cubicBezTo>
                      <a:cubicBezTo>
                        <a:pt x="504552" y="370761"/>
                        <a:pt x="482265" y="398502"/>
                        <a:pt x="477982" y="415636"/>
                      </a:cubicBezTo>
                      <a:cubicBezTo>
                        <a:pt x="466060" y="463327"/>
                        <a:pt x="434810" y="513689"/>
                        <a:pt x="394854" y="540327"/>
                      </a:cubicBezTo>
                      <a:lnTo>
                        <a:pt x="363682" y="561109"/>
                      </a:lnTo>
                      <a:cubicBezTo>
                        <a:pt x="370609" y="547254"/>
                        <a:pt x="372071" y="528839"/>
                        <a:pt x="384463" y="519545"/>
                      </a:cubicBezTo>
                      <a:cubicBezTo>
                        <a:pt x="401988" y="506401"/>
                        <a:pt x="446809" y="498763"/>
                        <a:pt x="446809" y="498763"/>
                      </a:cubicBezTo>
                      <a:cubicBezTo>
                        <a:pt x="464225" y="551010"/>
                        <a:pt x="466696" y="543908"/>
                        <a:pt x="446809" y="623454"/>
                      </a:cubicBezTo>
                      <a:cubicBezTo>
                        <a:pt x="443780" y="635570"/>
                        <a:pt x="434858" y="645796"/>
                        <a:pt x="426027" y="654627"/>
                      </a:cubicBezTo>
                      <a:cubicBezTo>
                        <a:pt x="417196" y="663458"/>
                        <a:pt x="383684" y="669824"/>
                        <a:pt x="394854" y="675409"/>
                      </a:cubicBezTo>
                      <a:cubicBezTo>
                        <a:pt x="410651" y="683307"/>
                        <a:pt x="429491" y="668482"/>
                        <a:pt x="446809" y="665018"/>
                      </a:cubicBezTo>
                      <a:cubicBezTo>
                        <a:pt x="443345" y="689263"/>
                        <a:pt x="448146" y="716253"/>
                        <a:pt x="436418" y="737754"/>
                      </a:cubicBezTo>
                      <a:cubicBezTo>
                        <a:pt x="429367" y="750681"/>
                        <a:pt x="372141" y="787533"/>
                        <a:pt x="353291" y="800100"/>
                      </a:cubicBezTo>
                      <a:cubicBezTo>
                        <a:pt x="356755" y="789709"/>
                        <a:pt x="356840" y="777480"/>
                        <a:pt x="363682" y="768927"/>
                      </a:cubicBezTo>
                      <a:cubicBezTo>
                        <a:pt x="371483" y="759175"/>
                        <a:pt x="384264" y="754764"/>
                        <a:pt x="394854" y="748145"/>
                      </a:cubicBezTo>
                      <a:cubicBezTo>
                        <a:pt x="411980" y="737441"/>
                        <a:pt x="429491" y="727364"/>
                        <a:pt x="446809" y="716973"/>
                      </a:cubicBezTo>
                      <a:cubicBezTo>
                        <a:pt x="464127" y="723900"/>
                        <a:pt x="491188" y="720710"/>
                        <a:pt x="498763" y="737754"/>
                      </a:cubicBezTo>
                      <a:cubicBezTo>
                        <a:pt x="525161" y="797150"/>
                        <a:pt x="489091" y="810011"/>
                        <a:pt x="457200" y="831273"/>
                      </a:cubicBezTo>
                      <a:cubicBezTo>
                        <a:pt x="453736" y="848591"/>
                        <a:pt x="454707" y="867431"/>
                        <a:pt x="446809" y="883227"/>
                      </a:cubicBezTo>
                      <a:cubicBezTo>
                        <a:pt x="440237" y="896371"/>
                        <a:pt x="425044" y="903111"/>
                        <a:pt x="415636" y="914400"/>
                      </a:cubicBezTo>
                      <a:cubicBezTo>
                        <a:pt x="343303" y="1001199"/>
                        <a:pt x="454751" y="885676"/>
                        <a:pt x="363682" y="976745"/>
                      </a:cubicBezTo>
                      <a:cubicBezTo>
                        <a:pt x="347164" y="1026298"/>
                        <a:pt x="344088" y="1031963"/>
                        <a:pt x="332509" y="1101436"/>
                      </a:cubicBezTo>
                      <a:cubicBezTo>
                        <a:pt x="330708" y="1112240"/>
                        <a:pt x="339436" y="1080654"/>
                        <a:pt x="342900" y="1070263"/>
                      </a:cubicBezTo>
                      <a:cubicBezTo>
                        <a:pt x="351332" y="1095559"/>
                        <a:pt x="364390" y="1116137"/>
                        <a:pt x="342900" y="1143000"/>
                      </a:cubicBezTo>
                      <a:cubicBezTo>
                        <a:pt x="336058" y="1151553"/>
                        <a:pt x="322118" y="1149927"/>
                        <a:pt x="311727" y="1153391"/>
                      </a:cubicBezTo>
                      <a:cubicBezTo>
                        <a:pt x="337156" y="1204248"/>
                        <a:pt x="347999" y="1194954"/>
                        <a:pt x="301336" y="1194954"/>
                      </a:cubicBezTo>
                    </a:path>
                  </a:pathLst>
                </a:custGeom>
                <a:noFill/>
                <a:ln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Freeform 121"/>
                <p:cNvSpPr/>
                <p:nvPr/>
              </p:nvSpPr>
              <p:spPr>
                <a:xfrm>
                  <a:off x="8486292" y="2243960"/>
                  <a:ext cx="697535" cy="1279401"/>
                </a:xfrm>
                <a:custGeom>
                  <a:avLst/>
                  <a:gdLst>
                    <a:gd name="connsiteX0" fmla="*/ 208946 w 697535"/>
                    <a:gd name="connsiteY0" fmla="*/ 0 h 1279401"/>
                    <a:gd name="connsiteX1" fmla="*/ 94646 w 697535"/>
                    <a:gd name="connsiteY1" fmla="*/ 197427 h 1279401"/>
                    <a:gd name="connsiteX2" fmla="*/ 53082 w 697535"/>
                    <a:gd name="connsiteY2" fmla="*/ 270163 h 1279401"/>
                    <a:gd name="connsiteX3" fmla="*/ 84255 w 697535"/>
                    <a:gd name="connsiteY3" fmla="*/ 280554 h 1279401"/>
                    <a:gd name="connsiteX4" fmla="*/ 94646 w 697535"/>
                    <a:gd name="connsiteY4" fmla="*/ 311727 h 1279401"/>
                    <a:gd name="connsiteX5" fmla="*/ 53082 w 697535"/>
                    <a:gd name="connsiteY5" fmla="*/ 394854 h 1279401"/>
                    <a:gd name="connsiteX6" fmla="*/ 84255 w 697535"/>
                    <a:gd name="connsiteY6" fmla="*/ 405245 h 1279401"/>
                    <a:gd name="connsiteX7" fmla="*/ 63473 w 697535"/>
                    <a:gd name="connsiteY7" fmla="*/ 467591 h 1279401"/>
                    <a:gd name="connsiteX8" fmla="*/ 53082 w 697535"/>
                    <a:gd name="connsiteY8" fmla="*/ 509154 h 1279401"/>
                    <a:gd name="connsiteX9" fmla="*/ 42691 w 697535"/>
                    <a:gd name="connsiteY9" fmla="*/ 550718 h 1279401"/>
                    <a:gd name="connsiteX10" fmla="*/ 105037 w 697535"/>
                    <a:gd name="connsiteY10" fmla="*/ 561109 h 1279401"/>
                    <a:gd name="connsiteX11" fmla="*/ 63473 w 697535"/>
                    <a:gd name="connsiteY11" fmla="*/ 633845 h 1279401"/>
                    <a:gd name="connsiteX12" fmla="*/ 73864 w 697535"/>
                    <a:gd name="connsiteY12" fmla="*/ 675409 h 1279401"/>
                    <a:gd name="connsiteX13" fmla="*/ 94646 w 697535"/>
                    <a:gd name="connsiteY13" fmla="*/ 675409 h 1279401"/>
                    <a:gd name="connsiteX14" fmla="*/ 84255 w 697535"/>
                    <a:gd name="connsiteY14" fmla="*/ 706582 h 1279401"/>
                    <a:gd name="connsiteX15" fmla="*/ 105037 w 697535"/>
                    <a:gd name="connsiteY15" fmla="*/ 737754 h 1279401"/>
                    <a:gd name="connsiteX16" fmla="*/ 84255 w 697535"/>
                    <a:gd name="connsiteY16" fmla="*/ 800100 h 1279401"/>
                    <a:gd name="connsiteX17" fmla="*/ 73864 w 697535"/>
                    <a:gd name="connsiteY17" fmla="*/ 862445 h 1279401"/>
                    <a:gd name="connsiteX18" fmla="*/ 84255 w 697535"/>
                    <a:gd name="connsiteY18" fmla="*/ 893618 h 1279401"/>
                    <a:gd name="connsiteX19" fmla="*/ 146600 w 697535"/>
                    <a:gd name="connsiteY19" fmla="*/ 955963 h 1279401"/>
                    <a:gd name="connsiteX20" fmla="*/ 11518 w 697535"/>
                    <a:gd name="connsiteY20" fmla="*/ 966354 h 1279401"/>
                    <a:gd name="connsiteX21" fmla="*/ 1127 w 697535"/>
                    <a:gd name="connsiteY21" fmla="*/ 997527 h 1279401"/>
                    <a:gd name="connsiteX22" fmla="*/ 32300 w 697535"/>
                    <a:gd name="connsiteY22" fmla="*/ 1039091 h 1279401"/>
                    <a:gd name="connsiteX23" fmla="*/ 125818 w 697535"/>
                    <a:gd name="connsiteY23" fmla="*/ 1049482 h 1279401"/>
                    <a:gd name="connsiteX24" fmla="*/ 208946 w 697535"/>
                    <a:gd name="connsiteY24" fmla="*/ 1091045 h 1279401"/>
                    <a:gd name="connsiteX25" fmla="*/ 240118 w 697535"/>
                    <a:gd name="connsiteY25" fmla="*/ 1111827 h 1279401"/>
                    <a:gd name="connsiteX26" fmla="*/ 312855 w 697535"/>
                    <a:gd name="connsiteY26" fmla="*/ 1122218 h 1279401"/>
                    <a:gd name="connsiteX27" fmla="*/ 354418 w 697535"/>
                    <a:gd name="connsiteY27" fmla="*/ 1143000 h 1279401"/>
                    <a:gd name="connsiteX28" fmla="*/ 458327 w 697535"/>
                    <a:gd name="connsiteY28" fmla="*/ 1153391 h 1279401"/>
                    <a:gd name="connsiteX29" fmla="*/ 468718 w 697535"/>
                    <a:gd name="connsiteY29" fmla="*/ 1194954 h 1279401"/>
                    <a:gd name="connsiteX30" fmla="*/ 499891 w 697535"/>
                    <a:gd name="connsiteY30" fmla="*/ 1205345 h 1279401"/>
                    <a:gd name="connsiteX31" fmla="*/ 489500 w 697535"/>
                    <a:gd name="connsiteY31" fmla="*/ 1267691 h 1279401"/>
                    <a:gd name="connsiteX32" fmla="*/ 520673 w 697535"/>
                    <a:gd name="connsiteY32" fmla="*/ 1278082 h 1279401"/>
                    <a:gd name="connsiteX33" fmla="*/ 551846 w 697535"/>
                    <a:gd name="connsiteY33" fmla="*/ 1246909 h 1279401"/>
                    <a:gd name="connsiteX34" fmla="*/ 624582 w 697535"/>
                    <a:gd name="connsiteY34" fmla="*/ 1205345 h 1279401"/>
                    <a:gd name="connsiteX35" fmla="*/ 676537 w 697535"/>
                    <a:gd name="connsiteY35" fmla="*/ 1132609 h 1279401"/>
                    <a:gd name="connsiteX36" fmla="*/ 697318 w 697535"/>
                    <a:gd name="connsiteY36" fmla="*/ 1080654 h 12794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697535" h="1279401">
                      <a:moveTo>
                        <a:pt x="208946" y="0"/>
                      </a:moveTo>
                      <a:cubicBezTo>
                        <a:pt x="170846" y="65809"/>
                        <a:pt x="131059" y="130670"/>
                        <a:pt x="94646" y="197427"/>
                      </a:cubicBezTo>
                      <a:cubicBezTo>
                        <a:pt x="41757" y="294391"/>
                        <a:pt x="149363" y="141792"/>
                        <a:pt x="53082" y="270163"/>
                      </a:cubicBezTo>
                      <a:cubicBezTo>
                        <a:pt x="63473" y="273627"/>
                        <a:pt x="76510" y="272809"/>
                        <a:pt x="84255" y="280554"/>
                      </a:cubicBezTo>
                      <a:cubicBezTo>
                        <a:pt x="92000" y="288299"/>
                        <a:pt x="96005" y="300859"/>
                        <a:pt x="94646" y="311727"/>
                      </a:cubicBezTo>
                      <a:cubicBezTo>
                        <a:pt x="90735" y="343014"/>
                        <a:pt x="69810" y="369763"/>
                        <a:pt x="53082" y="394854"/>
                      </a:cubicBezTo>
                      <a:cubicBezTo>
                        <a:pt x="63473" y="398318"/>
                        <a:pt x="82706" y="394402"/>
                        <a:pt x="84255" y="405245"/>
                      </a:cubicBezTo>
                      <a:cubicBezTo>
                        <a:pt x="87353" y="426931"/>
                        <a:pt x="63473" y="467591"/>
                        <a:pt x="63473" y="467591"/>
                      </a:cubicBezTo>
                      <a:cubicBezTo>
                        <a:pt x="123012" y="487437"/>
                        <a:pt x="84536" y="465119"/>
                        <a:pt x="53082" y="509154"/>
                      </a:cubicBezTo>
                      <a:cubicBezTo>
                        <a:pt x="44781" y="520775"/>
                        <a:pt x="46155" y="536863"/>
                        <a:pt x="42691" y="550718"/>
                      </a:cubicBezTo>
                      <a:cubicBezTo>
                        <a:pt x="63473" y="554182"/>
                        <a:pt x="90139" y="546211"/>
                        <a:pt x="105037" y="561109"/>
                      </a:cubicBezTo>
                      <a:cubicBezTo>
                        <a:pt x="125969" y="582041"/>
                        <a:pt x="68844" y="628474"/>
                        <a:pt x="63473" y="633845"/>
                      </a:cubicBezTo>
                      <a:cubicBezTo>
                        <a:pt x="66937" y="647700"/>
                        <a:pt x="61091" y="669022"/>
                        <a:pt x="73864" y="675409"/>
                      </a:cubicBezTo>
                      <a:cubicBezTo>
                        <a:pt x="83895" y="680425"/>
                        <a:pt x="175232" y="648546"/>
                        <a:pt x="94646" y="675409"/>
                      </a:cubicBezTo>
                      <a:cubicBezTo>
                        <a:pt x="91182" y="685800"/>
                        <a:pt x="82454" y="695778"/>
                        <a:pt x="84255" y="706582"/>
                      </a:cubicBezTo>
                      <a:cubicBezTo>
                        <a:pt x="86308" y="718900"/>
                        <a:pt x="105037" y="725266"/>
                        <a:pt x="105037" y="737754"/>
                      </a:cubicBezTo>
                      <a:cubicBezTo>
                        <a:pt x="105037" y="759660"/>
                        <a:pt x="84255" y="800100"/>
                        <a:pt x="84255" y="800100"/>
                      </a:cubicBezTo>
                      <a:cubicBezTo>
                        <a:pt x="110373" y="878451"/>
                        <a:pt x="87293" y="781873"/>
                        <a:pt x="73864" y="862445"/>
                      </a:cubicBezTo>
                      <a:cubicBezTo>
                        <a:pt x="72063" y="873249"/>
                        <a:pt x="80409" y="883362"/>
                        <a:pt x="84255" y="893618"/>
                      </a:cubicBezTo>
                      <a:cubicBezTo>
                        <a:pt x="108542" y="958381"/>
                        <a:pt x="88319" y="941392"/>
                        <a:pt x="146600" y="955963"/>
                      </a:cubicBezTo>
                      <a:cubicBezTo>
                        <a:pt x="101573" y="959427"/>
                        <a:pt x="54941" y="953947"/>
                        <a:pt x="11518" y="966354"/>
                      </a:cubicBezTo>
                      <a:cubicBezTo>
                        <a:pt x="986" y="969363"/>
                        <a:pt x="-1882" y="986995"/>
                        <a:pt x="1127" y="997527"/>
                      </a:cubicBezTo>
                      <a:cubicBezTo>
                        <a:pt x="5885" y="1014179"/>
                        <a:pt x="16314" y="1032430"/>
                        <a:pt x="32300" y="1039091"/>
                      </a:cubicBezTo>
                      <a:cubicBezTo>
                        <a:pt x="61252" y="1051154"/>
                        <a:pt x="94645" y="1046018"/>
                        <a:pt x="125818" y="1049482"/>
                      </a:cubicBezTo>
                      <a:cubicBezTo>
                        <a:pt x="218133" y="1118716"/>
                        <a:pt x="118152" y="1052133"/>
                        <a:pt x="208946" y="1091045"/>
                      </a:cubicBezTo>
                      <a:cubicBezTo>
                        <a:pt x="220424" y="1095964"/>
                        <a:pt x="228157" y="1108239"/>
                        <a:pt x="240118" y="1111827"/>
                      </a:cubicBezTo>
                      <a:cubicBezTo>
                        <a:pt x="263577" y="1118865"/>
                        <a:pt x="288609" y="1118754"/>
                        <a:pt x="312855" y="1122218"/>
                      </a:cubicBezTo>
                      <a:cubicBezTo>
                        <a:pt x="326709" y="1129145"/>
                        <a:pt x="339272" y="1139754"/>
                        <a:pt x="354418" y="1143000"/>
                      </a:cubicBezTo>
                      <a:cubicBezTo>
                        <a:pt x="388454" y="1150294"/>
                        <a:pt x="426638" y="1138987"/>
                        <a:pt x="458327" y="1153391"/>
                      </a:cubicBezTo>
                      <a:cubicBezTo>
                        <a:pt x="471328" y="1159300"/>
                        <a:pt x="459797" y="1183803"/>
                        <a:pt x="468718" y="1194954"/>
                      </a:cubicBezTo>
                      <a:cubicBezTo>
                        <a:pt x="475560" y="1203507"/>
                        <a:pt x="489500" y="1201881"/>
                        <a:pt x="499891" y="1205345"/>
                      </a:cubicBezTo>
                      <a:cubicBezTo>
                        <a:pt x="496427" y="1226127"/>
                        <a:pt x="483712" y="1247433"/>
                        <a:pt x="489500" y="1267691"/>
                      </a:cubicBezTo>
                      <a:cubicBezTo>
                        <a:pt x="492509" y="1278223"/>
                        <a:pt x="510282" y="1281546"/>
                        <a:pt x="520673" y="1278082"/>
                      </a:cubicBezTo>
                      <a:cubicBezTo>
                        <a:pt x="534614" y="1273435"/>
                        <a:pt x="540557" y="1256317"/>
                        <a:pt x="551846" y="1246909"/>
                      </a:cubicBezTo>
                      <a:cubicBezTo>
                        <a:pt x="610749" y="1197822"/>
                        <a:pt x="553438" y="1256162"/>
                        <a:pt x="624582" y="1205345"/>
                      </a:cubicBezTo>
                      <a:cubicBezTo>
                        <a:pt x="661349" y="1179083"/>
                        <a:pt x="654831" y="1170594"/>
                        <a:pt x="676537" y="1132609"/>
                      </a:cubicBezTo>
                      <a:cubicBezTo>
                        <a:pt x="701160" y="1089517"/>
                        <a:pt x="697318" y="1117338"/>
                        <a:pt x="697318" y="1080654"/>
                      </a:cubicBezTo>
                    </a:path>
                  </a:pathLst>
                </a:custGeom>
                <a:noFill/>
                <a:ln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Freeform 122"/>
                <p:cNvSpPr/>
                <p:nvPr/>
              </p:nvSpPr>
              <p:spPr>
                <a:xfrm>
                  <a:off x="8664412" y="2075567"/>
                  <a:ext cx="411470" cy="293560"/>
                </a:xfrm>
                <a:custGeom>
                  <a:avLst/>
                  <a:gdLst>
                    <a:gd name="connsiteX0" fmla="*/ 63952 w 411470"/>
                    <a:gd name="connsiteY0" fmla="*/ 148088 h 293560"/>
                    <a:gd name="connsiteX1" fmla="*/ 11997 w 411470"/>
                    <a:gd name="connsiteY1" fmla="*/ 168869 h 293560"/>
                    <a:gd name="connsiteX2" fmla="*/ 11997 w 411470"/>
                    <a:gd name="connsiteY2" fmla="*/ 106524 h 293560"/>
                    <a:gd name="connsiteX3" fmla="*/ 84733 w 411470"/>
                    <a:gd name="connsiteY3" fmla="*/ 96133 h 293560"/>
                    <a:gd name="connsiteX4" fmla="*/ 167861 w 411470"/>
                    <a:gd name="connsiteY4" fmla="*/ 116915 h 293560"/>
                    <a:gd name="connsiteX5" fmla="*/ 250988 w 411470"/>
                    <a:gd name="connsiteY5" fmla="*/ 85742 h 293560"/>
                    <a:gd name="connsiteX6" fmla="*/ 271770 w 411470"/>
                    <a:gd name="connsiteY6" fmla="*/ 2615 h 293560"/>
                    <a:gd name="connsiteX7" fmla="*/ 250988 w 411470"/>
                    <a:gd name="connsiteY7" fmla="*/ 33788 h 293560"/>
                    <a:gd name="connsiteX8" fmla="*/ 219815 w 411470"/>
                    <a:gd name="connsiteY8" fmla="*/ 44178 h 293560"/>
                    <a:gd name="connsiteX9" fmla="*/ 313333 w 411470"/>
                    <a:gd name="connsiteY9" fmla="*/ 75351 h 293560"/>
                    <a:gd name="connsiteX10" fmla="*/ 344506 w 411470"/>
                    <a:gd name="connsiteY10" fmla="*/ 85742 h 293560"/>
                    <a:gd name="connsiteX11" fmla="*/ 354897 w 411470"/>
                    <a:gd name="connsiteY11" fmla="*/ 127306 h 293560"/>
                    <a:gd name="connsiteX12" fmla="*/ 365288 w 411470"/>
                    <a:gd name="connsiteY12" fmla="*/ 158478 h 293560"/>
                    <a:gd name="connsiteX13" fmla="*/ 375679 w 411470"/>
                    <a:gd name="connsiteY13" fmla="*/ 210433 h 293560"/>
                    <a:gd name="connsiteX14" fmla="*/ 396461 w 411470"/>
                    <a:gd name="connsiteY14" fmla="*/ 262388 h 293560"/>
                    <a:gd name="connsiteX15" fmla="*/ 406852 w 411470"/>
                    <a:gd name="connsiteY15" fmla="*/ 293560 h 293560"/>
                    <a:gd name="connsiteX16" fmla="*/ 406852 w 411470"/>
                    <a:gd name="connsiteY16" fmla="*/ 262388 h 293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411470" h="293560">
                      <a:moveTo>
                        <a:pt x="63952" y="148088"/>
                      </a:moveTo>
                      <a:cubicBezTo>
                        <a:pt x="46634" y="155015"/>
                        <a:pt x="30396" y="171935"/>
                        <a:pt x="11997" y="168869"/>
                      </a:cubicBezTo>
                      <a:cubicBezTo>
                        <a:pt x="-14254" y="164494"/>
                        <a:pt x="10539" y="110899"/>
                        <a:pt x="11997" y="106524"/>
                      </a:cubicBezTo>
                      <a:cubicBezTo>
                        <a:pt x="89643" y="132406"/>
                        <a:pt x="-11568" y="106833"/>
                        <a:pt x="84733" y="96133"/>
                      </a:cubicBezTo>
                      <a:cubicBezTo>
                        <a:pt x="103542" y="94043"/>
                        <a:pt x="147150" y="110011"/>
                        <a:pt x="167861" y="116915"/>
                      </a:cubicBezTo>
                      <a:cubicBezTo>
                        <a:pt x="183197" y="113081"/>
                        <a:pt x="241399" y="101723"/>
                        <a:pt x="250988" y="85742"/>
                      </a:cubicBezTo>
                      <a:cubicBezTo>
                        <a:pt x="265683" y="61251"/>
                        <a:pt x="271770" y="31177"/>
                        <a:pt x="271770" y="2615"/>
                      </a:cubicBezTo>
                      <a:cubicBezTo>
                        <a:pt x="271770" y="-9873"/>
                        <a:pt x="260740" y="25987"/>
                        <a:pt x="250988" y="33788"/>
                      </a:cubicBezTo>
                      <a:cubicBezTo>
                        <a:pt x="242435" y="40630"/>
                        <a:pt x="230206" y="40715"/>
                        <a:pt x="219815" y="44178"/>
                      </a:cubicBezTo>
                      <a:lnTo>
                        <a:pt x="313333" y="75351"/>
                      </a:lnTo>
                      <a:lnTo>
                        <a:pt x="344506" y="85742"/>
                      </a:lnTo>
                      <a:cubicBezTo>
                        <a:pt x="347970" y="99597"/>
                        <a:pt x="350974" y="113574"/>
                        <a:pt x="354897" y="127306"/>
                      </a:cubicBezTo>
                      <a:cubicBezTo>
                        <a:pt x="357906" y="137837"/>
                        <a:pt x="362632" y="147852"/>
                        <a:pt x="365288" y="158478"/>
                      </a:cubicBezTo>
                      <a:cubicBezTo>
                        <a:pt x="369572" y="175612"/>
                        <a:pt x="370604" y="193517"/>
                        <a:pt x="375679" y="210433"/>
                      </a:cubicBezTo>
                      <a:cubicBezTo>
                        <a:pt x="381039" y="228299"/>
                        <a:pt x="389912" y="244923"/>
                        <a:pt x="396461" y="262388"/>
                      </a:cubicBezTo>
                      <a:cubicBezTo>
                        <a:pt x="400307" y="272643"/>
                        <a:pt x="395899" y="293560"/>
                        <a:pt x="406852" y="293560"/>
                      </a:cubicBezTo>
                      <a:cubicBezTo>
                        <a:pt x="417243" y="293560"/>
                        <a:pt x="406852" y="272779"/>
                        <a:pt x="406852" y="262388"/>
                      </a:cubicBezTo>
                    </a:path>
                  </a:pathLst>
                </a:custGeom>
                <a:noFill/>
                <a:ln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" name="Oval 1"/>
          <p:cNvSpPr/>
          <p:nvPr/>
        </p:nvSpPr>
        <p:spPr>
          <a:xfrm>
            <a:off x="2901539" y="3242599"/>
            <a:ext cx="670383" cy="6483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ounded Rectangle 126"/>
          <p:cNvSpPr/>
          <p:nvPr/>
        </p:nvSpPr>
        <p:spPr>
          <a:xfrm>
            <a:off x="2914432" y="4981261"/>
            <a:ext cx="7721432" cy="720809"/>
          </a:xfrm>
          <a:prstGeom prst="roundRect">
            <a:avLst>
              <a:gd name="adj" fmla="val 50000"/>
            </a:avLst>
          </a:prstGeom>
          <a:gradFill>
            <a:gsLst>
              <a:gs pos="9000">
                <a:srgbClr val="FFFFFF"/>
              </a:gs>
              <a:gs pos="4000">
                <a:schemeClr val="accent6">
                  <a:lumMod val="20000"/>
                  <a:lumOff val="80000"/>
                </a:schemeClr>
              </a:gs>
              <a:gs pos="100000">
                <a:srgbClr val="0070C0"/>
              </a:gs>
              <a:gs pos="94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একগুচ্ছ কোষ </a:t>
            </a:r>
          </a:p>
        </p:txBody>
      </p:sp>
      <p:grpSp>
        <p:nvGrpSpPr>
          <p:cNvPr id="128" name="Group 127"/>
          <p:cNvGrpSpPr/>
          <p:nvPr/>
        </p:nvGrpSpPr>
        <p:grpSpPr>
          <a:xfrm>
            <a:off x="3091713" y="5011210"/>
            <a:ext cx="659799" cy="674383"/>
            <a:chOff x="3033854" y="4562658"/>
            <a:chExt cx="1151564" cy="706730"/>
          </a:xfrm>
        </p:grpSpPr>
        <p:sp>
          <p:nvSpPr>
            <p:cNvPr id="129" name="Flowchart: Off-page Connector 3"/>
            <p:cNvSpPr/>
            <p:nvPr/>
          </p:nvSpPr>
          <p:spPr>
            <a:xfrm rot="16200000">
              <a:off x="3256271" y="4340241"/>
              <a:ext cx="706730" cy="115156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42 h 10042"/>
                <a:gd name="connsiteX1" fmla="*/ 4852 w 10000"/>
                <a:gd name="connsiteY1" fmla="*/ 0 h 10042"/>
                <a:gd name="connsiteX2" fmla="*/ 10000 w 10000"/>
                <a:gd name="connsiteY2" fmla="*/ 42 h 10042"/>
                <a:gd name="connsiteX3" fmla="*/ 10000 w 10000"/>
                <a:gd name="connsiteY3" fmla="*/ 8042 h 10042"/>
                <a:gd name="connsiteX4" fmla="*/ 5000 w 10000"/>
                <a:gd name="connsiteY4" fmla="*/ 10042 h 10042"/>
                <a:gd name="connsiteX5" fmla="*/ 0 w 10000"/>
                <a:gd name="connsiteY5" fmla="*/ 8042 h 10042"/>
                <a:gd name="connsiteX6" fmla="*/ 0 w 10000"/>
                <a:gd name="connsiteY6" fmla="*/ 42 h 10042"/>
                <a:gd name="connsiteX0" fmla="*/ 0 w 10000"/>
                <a:gd name="connsiteY0" fmla="*/ 2709 h 12709"/>
                <a:gd name="connsiteX1" fmla="*/ 4599 w 10000"/>
                <a:gd name="connsiteY1" fmla="*/ 0 h 12709"/>
                <a:gd name="connsiteX2" fmla="*/ 10000 w 10000"/>
                <a:gd name="connsiteY2" fmla="*/ 2709 h 12709"/>
                <a:gd name="connsiteX3" fmla="*/ 10000 w 10000"/>
                <a:gd name="connsiteY3" fmla="*/ 10709 h 12709"/>
                <a:gd name="connsiteX4" fmla="*/ 5000 w 10000"/>
                <a:gd name="connsiteY4" fmla="*/ 12709 h 12709"/>
                <a:gd name="connsiteX5" fmla="*/ 0 w 10000"/>
                <a:gd name="connsiteY5" fmla="*/ 10709 h 12709"/>
                <a:gd name="connsiteX6" fmla="*/ 0 w 10000"/>
                <a:gd name="connsiteY6" fmla="*/ 2709 h 12709"/>
                <a:gd name="connsiteX0" fmla="*/ 0 w 10000"/>
                <a:gd name="connsiteY0" fmla="*/ 3217 h 13217"/>
                <a:gd name="connsiteX1" fmla="*/ 4515 w 10000"/>
                <a:gd name="connsiteY1" fmla="*/ 0 h 13217"/>
                <a:gd name="connsiteX2" fmla="*/ 10000 w 10000"/>
                <a:gd name="connsiteY2" fmla="*/ 3217 h 13217"/>
                <a:gd name="connsiteX3" fmla="*/ 10000 w 10000"/>
                <a:gd name="connsiteY3" fmla="*/ 11217 h 13217"/>
                <a:gd name="connsiteX4" fmla="*/ 5000 w 10000"/>
                <a:gd name="connsiteY4" fmla="*/ 13217 h 13217"/>
                <a:gd name="connsiteX5" fmla="*/ 0 w 10000"/>
                <a:gd name="connsiteY5" fmla="*/ 11217 h 13217"/>
                <a:gd name="connsiteX6" fmla="*/ 0 w 10000"/>
                <a:gd name="connsiteY6" fmla="*/ 3217 h 13217"/>
                <a:gd name="connsiteX0" fmla="*/ 0 w 10000"/>
                <a:gd name="connsiteY0" fmla="*/ 3217 h 13852"/>
                <a:gd name="connsiteX1" fmla="*/ 4515 w 10000"/>
                <a:gd name="connsiteY1" fmla="*/ 0 h 13852"/>
                <a:gd name="connsiteX2" fmla="*/ 10000 w 10000"/>
                <a:gd name="connsiteY2" fmla="*/ 3217 h 13852"/>
                <a:gd name="connsiteX3" fmla="*/ 10000 w 10000"/>
                <a:gd name="connsiteY3" fmla="*/ 11217 h 13852"/>
                <a:gd name="connsiteX4" fmla="*/ 5506 w 10000"/>
                <a:gd name="connsiteY4" fmla="*/ 13852 h 13852"/>
                <a:gd name="connsiteX5" fmla="*/ 0 w 10000"/>
                <a:gd name="connsiteY5" fmla="*/ 11217 h 13852"/>
                <a:gd name="connsiteX6" fmla="*/ 0 w 10000"/>
                <a:gd name="connsiteY6" fmla="*/ 3217 h 13852"/>
                <a:gd name="connsiteX0" fmla="*/ 634 w 10634"/>
                <a:gd name="connsiteY0" fmla="*/ 3217 h 13852"/>
                <a:gd name="connsiteX1" fmla="*/ 5149 w 10634"/>
                <a:gd name="connsiteY1" fmla="*/ 0 h 13852"/>
                <a:gd name="connsiteX2" fmla="*/ 10634 w 10634"/>
                <a:gd name="connsiteY2" fmla="*/ 3217 h 13852"/>
                <a:gd name="connsiteX3" fmla="*/ 10634 w 10634"/>
                <a:gd name="connsiteY3" fmla="*/ 11217 h 13852"/>
                <a:gd name="connsiteX4" fmla="*/ 6140 w 10634"/>
                <a:gd name="connsiteY4" fmla="*/ 13852 h 13852"/>
                <a:gd name="connsiteX5" fmla="*/ 634 w 10634"/>
                <a:gd name="connsiteY5" fmla="*/ 11217 h 13852"/>
                <a:gd name="connsiteX6" fmla="*/ 0 w 10634"/>
                <a:gd name="connsiteY6" fmla="*/ 7238 h 13852"/>
                <a:gd name="connsiteX7" fmla="*/ 634 w 10634"/>
                <a:gd name="connsiteY7" fmla="*/ 3217 h 13852"/>
                <a:gd name="connsiteX0" fmla="*/ 634 w 11394"/>
                <a:gd name="connsiteY0" fmla="*/ 3217 h 13852"/>
                <a:gd name="connsiteX1" fmla="*/ 5149 w 11394"/>
                <a:gd name="connsiteY1" fmla="*/ 0 h 13852"/>
                <a:gd name="connsiteX2" fmla="*/ 10634 w 11394"/>
                <a:gd name="connsiteY2" fmla="*/ 3217 h 13852"/>
                <a:gd name="connsiteX3" fmla="*/ 11394 w 11394"/>
                <a:gd name="connsiteY3" fmla="*/ 7492 h 13852"/>
                <a:gd name="connsiteX4" fmla="*/ 10634 w 11394"/>
                <a:gd name="connsiteY4" fmla="*/ 11217 h 13852"/>
                <a:gd name="connsiteX5" fmla="*/ 6140 w 11394"/>
                <a:gd name="connsiteY5" fmla="*/ 13852 h 13852"/>
                <a:gd name="connsiteX6" fmla="*/ 634 w 11394"/>
                <a:gd name="connsiteY6" fmla="*/ 11217 h 13852"/>
                <a:gd name="connsiteX7" fmla="*/ 0 w 11394"/>
                <a:gd name="connsiteY7" fmla="*/ 7238 h 13852"/>
                <a:gd name="connsiteX8" fmla="*/ 634 w 11394"/>
                <a:gd name="connsiteY8" fmla="*/ 3217 h 13852"/>
                <a:gd name="connsiteX0" fmla="*/ 634 w 11394"/>
                <a:gd name="connsiteY0" fmla="*/ 189 h 10824"/>
                <a:gd name="connsiteX1" fmla="*/ 5317 w 11394"/>
                <a:gd name="connsiteY1" fmla="*/ 0 h 10824"/>
                <a:gd name="connsiteX2" fmla="*/ 10634 w 11394"/>
                <a:gd name="connsiteY2" fmla="*/ 189 h 10824"/>
                <a:gd name="connsiteX3" fmla="*/ 11394 w 11394"/>
                <a:gd name="connsiteY3" fmla="*/ 4464 h 10824"/>
                <a:gd name="connsiteX4" fmla="*/ 10634 w 11394"/>
                <a:gd name="connsiteY4" fmla="*/ 8189 h 10824"/>
                <a:gd name="connsiteX5" fmla="*/ 6140 w 11394"/>
                <a:gd name="connsiteY5" fmla="*/ 10824 h 10824"/>
                <a:gd name="connsiteX6" fmla="*/ 634 w 11394"/>
                <a:gd name="connsiteY6" fmla="*/ 8189 h 10824"/>
                <a:gd name="connsiteX7" fmla="*/ 0 w 11394"/>
                <a:gd name="connsiteY7" fmla="*/ 4210 h 10824"/>
                <a:gd name="connsiteX8" fmla="*/ 634 w 11394"/>
                <a:gd name="connsiteY8" fmla="*/ 189 h 10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94" h="10824">
                  <a:moveTo>
                    <a:pt x="634" y="189"/>
                  </a:moveTo>
                  <a:lnTo>
                    <a:pt x="5317" y="0"/>
                  </a:lnTo>
                  <a:lnTo>
                    <a:pt x="10634" y="189"/>
                  </a:lnTo>
                  <a:cubicBezTo>
                    <a:pt x="10606" y="1551"/>
                    <a:pt x="11422" y="3102"/>
                    <a:pt x="11394" y="4464"/>
                  </a:cubicBezTo>
                  <a:lnTo>
                    <a:pt x="10634" y="8189"/>
                  </a:lnTo>
                  <a:lnTo>
                    <a:pt x="6140" y="10824"/>
                  </a:lnTo>
                  <a:lnTo>
                    <a:pt x="634" y="8189"/>
                  </a:lnTo>
                  <a:cubicBezTo>
                    <a:pt x="648" y="6863"/>
                    <a:pt x="-14" y="5536"/>
                    <a:pt x="0" y="4210"/>
                  </a:cubicBezTo>
                  <a:lnTo>
                    <a:pt x="634" y="189"/>
                  </a:lnTo>
                  <a:close/>
                </a:path>
              </a:pathLst>
            </a:custGeom>
            <a:gradFill flip="none" rotWithShape="1">
              <a:gsLst>
                <a:gs pos="50000">
                  <a:schemeClr val="accent6">
                    <a:lumMod val="75000"/>
                  </a:schemeClr>
                </a:gs>
                <a:gs pos="44276">
                  <a:schemeClr val="accent6">
                    <a:lumMod val="40000"/>
                    <a:lumOff val="60000"/>
                  </a:schemeClr>
                </a:gs>
                <a:gs pos="6040">
                  <a:schemeClr val="accent6">
                    <a:lumMod val="40000"/>
                    <a:lumOff val="60000"/>
                  </a:schemeClr>
                </a:gs>
                <a:gs pos="93289">
                  <a:schemeClr val="accent6">
                    <a:lumMod val="60000"/>
                    <a:lumOff val="40000"/>
                  </a:schemeClr>
                </a:gs>
                <a:gs pos="23000">
                  <a:schemeClr val="accent6">
                    <a:lumMod val="75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Flowchart: Off-page Connector 3"/>
            <p:cNvSpPr/>
            <p:nvPr/>
          </p:nvSpPr>
          <p:spPr>
            <a:xfrm rot="16200000">
              <a:off x="3306626" y="4441085"/>
              <a:ext cx="506745" cy="94987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42 h 10042"/>
                <a:gd name="connsiteX1" fmla="*/ 4852 w 10000"/>
                <a:gd name="connsiteY1" fmla="*/ 0 h 10042"/>
                <a:gd name="connsiteX2" fmla="*/ 10000 w 10000"/>
                <a:gd name="connsiteY2" fmla="*/ 42 h 10042"/>
                <a:gd name="connsiteX3" fmla="*/ 10000 w 10000"/>
                <a:gd name="connsiteY3" fmla="*/ 8042 h 10042"/>
                <a:gd name="connsiteX4" fmla="*/ 5000 w 10000"/>
                <a:gd name="connsiteY4" fmla="*/ 10042 h 10042"/>
                <a:gd name="connsiteX5" fmla="*/ 0 w 10000"/>
                <a:gd name="connsiteY5" fmla="*/ 8042 h 10042"/>
                <a:gd name="connsiteX6" fmla="*/ 0 w 10000"/>
                <a:gd name="connsiteY6" fmla="*/ 42 h 10042"/>
                <a:gd name="connsiteX0" fmla="*/ 0 w 10000"/>
                <a:gd name="connsiteY0" fmla="*/ 2709 h 12709"/>
                <a:gd name="connsiteX1" fmla="*/ 4599 w 10000"/>
                <a:gd name="connsiteY1" fmla="*/ 0 h 12709"/>
                <a:gd name="connsiteX2" fmla="*/ 10000 w 10000"/>
                <a:gd name="connsiteY2" fmla="*/ 2709 h 12709"/>
                <a:gd name="connsiteX3" fmla="*/ 10000 w 10000"/>
                <a:gd name="connsiteY3" fmla="*/ 10709 h 12709"/>
                <a:gd name="connsiteX4" fmla="*/ 5000 w 10000"/>
                <a:gd name="connsiteY4" fmla="*/ 12709 h 12709"/>
                <a:gd name="connsiteX5" fmla="*/ 0 w 10000"/>
                <a:gd name="connsiteY5" fmla="*/ 10709 h 12709"/>
                <a:gd name="connsiteX6" fmla="*/ 0 w 10000"/>
                <a:gd name="connsiteY6" fmla="*/ 2709 h 12709"/>
                <a:gd name="connsiteX0" fmla="*/ 0 w 10000"/>
                <a:gd name="connsiteY0" fmla="*/ 3217 h 13217"/>
                <a:gd name="connsiteX1" fmla="*/ 4515 w 10000"/>
                <a:gd name="connsiteY1" fmla="*/ 0 h 13217"/>
                <a:gd name="connsiteX2" fmla="*/ 10000 w 10000"/>
                <a:gd name="connsiteY2" fmla="*/ 3217 h 13217"/>
                <a:gd name="connsiteX3" fmla="*/ 10000 w 10000"/>
                <a:gd name="connsiteY3" fmla="*/ 11217 h 13217"/>
                <a:gd name="connsiteX4" fmla="*/ 5000 w 10000"/>
                <a:gd name="connsiteY4" fmla="*/ 13217 h 13217"/>
                <a:gd name="connsiteX5" fmla="*/ 0 w 10000"/>
                <a:gd name="connsiteY5" fmla="*/ 11217 h 13217"/>
                <a:gd name="connsiteX6" fmla="*/ 0 w 10000"/>
                <a:gd name="connsiteY6" fmla="*/ 3217 h 13217"/>
                <a:gd name="connsiteX0" fmla="*/ 0 w 10000"/>
                <a:gd name="connsiteY0" fmla="*/ 3217 h 13852"/>
                <a:gd name="connsiteX1" fmla="*/ 4515 w 10000"/>
                <a:gd name="connsiteY1" fmla="*/ 0 h 13852"/>
                <a:gd name="connsiteX2" fmla="*/ 10000 w 10000"/>
                <a:gd name="connsiteY2" fmla="*/ 3217 h 13852"/>
                <a:gd name="connsiteX3" fmla="*/ 10000 w 10000"/>
                <a:gd name="connsiteY3" fmla="*/ 11217 h 13852"/>
                <a:gd name="connsiteX4" fmla="*/ 5506 w 10000"/>
                <a:gd name="connsiteY4" fmla="*/ 13852 h 13852"/>
                <a:gd name="connsiteX5" fmla="*/ 0 w 10000"/>
                <a:gd name="connsiteY5" fmla="*/ 11217 h 13852"/>
                <a:gd name="connsiteX6" fmla="*/ 0 w 10000"/>
                <a:gd name="connsiteY6" fmla="*/ 3217 h 13852"/>
                <a:gd name="connsiteX0" fmla="*/ 634 w 10634"/>
                <a:gd name="connsiteY0" fmla="*/ 3217 h 13852"/>
                <a:gd name="connsiteX1" fmla="*/ 5149 w 10634"/>
                <a:gd name="connsiteY1" fmla="*/ 0 h 13852"/>
                <a:gd name="connsiteX2" fmla="*/ 10634 w 10634"/>
                <a:gd name="connsiteY2" fmla="*/ 3217 h 13852"/>
                <a:gd name="connsiteX3" fmla="*/ 10634 w 10634"/>
                <a:gd name="connsiteY3" fmla="*/ 11217 h 13852"/>
                <a:gd name="connsiteX4" fmla="*/ 6140 w 10634"/>
                <a:gd name="connsiteY4" fmla="*/ 13852 h 13852"/>
                <a:gd name="connsiteX5" fmla="*/ 634 w 10634"/>
                <a:gd name="connsiteY5" fmla="*/ 11217 h 13852"/>
                <a:gd name="connsiteX6" fmla="*/ 0 w 10634"/>
                <a:gd name="connsiteY6" fmla="*/ 7238 h 13852"/>
                <a:gd name="connsiteX7" fmla="*/ 634 w 10634"/>
                <a:gd name="connsiteY7" fmla="*/ 3217 h 13852"/>
                <a:gd name="connsiteX0" fmla="*/ 634 w 11394"/>
                <a:gd name="connsiteY0" fmla="*/ 3217 h 13852"/>
                <a:gd name="connsiteX1" fmla="*/ 5149 w 11394"/>
                <a:gd name="connsiteY1" fmla="*/ 0 h 13852"/>
                <a:gd name="connsiteX2" fmla="*/ 10634 w 11394"/>
                <a:gd name="connsiteY2" fmla="*/ 3217 h 13852"/>
                <a:gd name="connsiteX3" fmla="*/ 11394 w 11394"/>
                <a:gd name="connsiteY3" fmla="*/ 7492 h 13852"/>
                <a:gd name="connsiteX4" fmla="*/ 10634 w 11394"/>
                <a:gd name="connsiteY4" fmla="*/ 11217 h 13852"/>
                <a:gd name="connsiteX5" fmla="*/ 6140 w 11394"/>
                <a:gd name="connsiteY5" fmla="*/ 13852 h 13852"/>
                <a:gd name="connsiteX6" fmla="*/ 634 w 11394"/>
                <a:gd name="connsiteY6" fmla="*/ 11217 h 13852"/>
                <a:gd name="connsiteX7" fmla="*/ 0 w 11394"/>
                <a:gd name="connsiteY7" fmla="*/ 7238 h 13852"/>
                <a:gd name="connsiteX8" fmla="*/ 634 w 11394"/>
                <a:gd name="connsiteY8" fmla="*/ 3217 h 13852"/>
                <a:gd name="connsiteX0" fmla="*/ 634 w 11394"/>
                <a:gd name="connsiteY0" fmla="*/ 432 h 11067"/>
                <a:gd name="connsiteX1" fmla="*/ 5850 w 11394"/>
                <a:gd name="connsiteY1" fmla="*/ 0 h 11067"/>
                <a:gd name="connsiteX2" fmla="*/ 10634 w 11394"/>
                <a:gd name="connsiteY2" fmla="*/ 432 h 11067"/>
                <a:gd name="connsiteX3" fmla="*/ 11394 w 11394"/>
                <a:gd name="connsiteY3" fmla="*/ 4707 h 11067"/>
                <a:gd name="connsiteX4" fmla="*/ 10634 w 11394"/>
                <a:gd name="connsiteY4" fmla="*/ 8432 h 11067"/>
                <a:gd name="connsiteX5" fmla="*/ 6140 w 11394"/>
                <a:gd name="connsiteY5" fmla="*/ 11067 h 11067"/>
                <a:gd name="connsiteX6" fmla="*/ 634 w 11394"/>
                <a:gd name="connsiteY6" fmla="*/ 8432 h 11067"/>
                <a:gd name="connsiteX7" fmla="*/ 0 w 11394"/>
                <a:gd name="connsiteY7" fmla="*/ 4453 h 11067"/>
                <a:gd name="connsiteX8" fmla="*/ 634 w 11394"/>
                <a:gd name="connsiteY8" fmla="*/ 432 h 11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94" h="11067">
                  <a:moveTo>
                    <a:pt x="634" y="432"/>
                  </a:moveTo>
                  <a:lnTo>
                    <a:pt x="5850" y="0"/>
                  </a:lnTo>
                  <a:lnTo>
                    <a:pt x="10634" y="432"/>
                  </a:lnTo>
                  <a:cubicBezTo>
                    <a:pt x="10606" y="1794"/>
                    <a:pt x="11422" y="3345"/>
                    <a:pt x="11394" y="4707"/>
                  </a:cubicBezTo>
                  <a:lnTo>
                    <a:pt x="10634" y="8432"/>
                  </a:lnTo>
                  <a:lnTo>
                    <a:pt x="6140" y="11067"/>
                  </a:lnTo>
                  <a:lnTo>
                    <a:pt x="634" y="8432"/>
                  </a:lnTo>
                  <a:cubicBezTo>
                    <a:pt x="648" y="7106"/>
                    <a:pt x="-14" y="5779"/>
                    <a:pt x="0" y="4453"/>
                  </a:cubicBezTo>
                  <a:lnTo>
                    <a:pt x="634" y="432"/>
                  </a:lnTo>
                  <a:close/>
                </a:path>
              </a:pathLst>
            </a:custGeom>
            <a:gradFill flip="none" rotWithShape="1">
              <a:gsLst>
                <a:gs pos="1000">
                  <a:schemeClr val="bg1"/>
                </a:gs>
                <a:gs pos="40000">
                  <a:srgbClr val="D7E9CB"/>
                </a:gs>
                <a:gs pos="90000">
                  <a:schemeClr val="accent6">
                    <a:lumMod val="60000"/>
                    <a:lumOff val="40000"/>
                  </a:schemeClr>
                </a:gs>
                <a:gs pos="71000">
                  <a:schemeClr val="accent6">
                    <a:lumMod val="40000"/>
                    <a:lumOff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/>
          </p:nvSpPr>
          <p:spPr>
            <a:xfrm rot="17962600">
              <a:off x="3388977" y="4822588"/>
              <a:ext cx="49651" cy="126427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3" name="Group 132"/>
            <p:cNvGrpSpPr/>
            <p:nvPr/>
          </p:nvGrpSpPr>
          <p:grpSpPr>
            <a:xfrm rot="16200000">
              <a:off x="3307043" y="4564617"/>
              <a:ext cx="277165" cy="702812"/>
              <a:chOff x="8486292" y="2075567"/>
              <a:chExt cx="968178" cy="1447794"/>
            </a:xfrm>
          </p:grpSpPr>
          <p:sp>
            <p:nvSpPr>
              <p:cNvPr id="134" name="Freeform 133"/>
              <p:cNvSpPr/>
              <p:nvPr/>
            </p:nvSpPr>
            <p:spPr>
              <a:xfrm>
                <a:off x="8946573" y="2192482"/>
                <a:ext cx="507897" cy="1195619"/>
              </a:xfrm>
              <a:custGeom>
                <a:avLst/>
                <a:gdLst>
                  <a:gd name="connsiteX0" fmla="*/ 0 w 507897"/>
                  <a:gd name="connsiteY0" fmla="*/ 0 h 1195619"/>
                  <a:gd name="connsiteX1" fmla="*/ 51954 w 507897"/>
                  <a:gd name="connsiteY1" fmla="*/ 20782 h 1195619"/>
                  <a:gd name="connsiteX2" fmla="*/ 218209 w 507897"/>
                  <a:gd name="connsiteY2" fmla="*/ 31173 h 1195619"/>
                  <a:gd name="connsiteX3" fmla="*/ 207818 w 507897"/>
                  <a:gd name="connsiteY3" fmla="*/ 155863 h 1195619"/>
                  <a:gd name="connsiteX4" fmla="*/ 166254 w 507897"/>
                  <a:gd name="connsiteY4" fmla="*/ 197427 h 1195619"/>
                  <a:gd name="connsiteX5" fmla="*/ 207818 w 507897"/>
                  <a:gd name="connsiteY5" fmla="*/ 176645 h 1195619"/>
                  <a:gd name="connsiteX6" fmla="*/ 238991 w 507897"/>
                  <a:gd name="connsiteY6" fmla="*/ 166254 h 1195619"/>
                  <a:gd name="connsiteX7" fmla="*/ 280554 w 507897"/>
                  <a:gd name="connsiteY7" fmla="*/ 135082 h 1195619"/>
                  <a:gd name="connsiteX8" fmla="*/ 374072 w 507897"/>
                  <a:gd name="connsiteY8" fmla="*/ 145473 h 1195619"/>
                  <a:gd name="connsiteX9" fmla="*/ 342900 w 507897"/>
                  <a:gd name="connsiteY9" fmla="*/ 322118 h 1195619"/>
                  <a:gd name="connsiteX10" fmla="*/ 311727 w 507897"/>
                  <a:gd name="connsiteY10" fmla="*/ 342900 h 1195619"/>
                  <a:gd name="connsiteX11" fmla="*/ 488372 w 507897"/>
                  <a:gd name="connsiteY11" fmla="*/ 363682 h 1195619"/>
                  <a:gd name="connsiteX12" fmla="*/ 477982 w 507897"/>
                  <a:gd name="connsiteY12" fmla="*/ 415636 h 1195619"/>
                  <a:gd name="connsiteX13" fmla="*/ 394854 w 507897"/>
                  <a:gd name="connsiteY13" fmla="*/ 540327 h 1195619"/>
                  <a:gd name="connsiteX14" fmla="*/ 363682 w 507897"/>
                  <a:gd name="connsiteY14" fmla="*/ 561109 h 1195619"/>
                  <a:gd name="connsiteX15" fmla="*/ 384463 w 507897"/>
                  <a:gd name="connsiteY15" fmla="*/ 519545 h 1195619"/>
                  <a:gd name="connsiteX16" fmla="*/ 446809 w 507897"/>
                  <a:gd name="connsiteY16" fmla="*/ 498763 h 1195619"/>
                  <a:gd name="connsiteX17" fmla="*/ 446809 w 507897"/>
                  <a:gd name="connsiteY17" fmla="*/ 623454 h 1195619"/>
                  <a:gd name="connsiteX18" fmla="*/ 426027 w 507897"/>
                  <a:gd name="connsiteY18" fmla="*/ 654627 h 1195619"/>
                  <a:gd name="connsiteX19" fmla="*/ 394854 w 507897"/>
                  <a:gd name="connsiteY19" fmla="*/ 675409 h 1195619"/>
                  <a:gd name="connsiteX20" fmla="*/ 446809 w 507897"/>
                  <a:gd name="connsiteY20" fmla="*/ 665018 h 1195619"/>
                  <a:gd name="connsiteX21" fmla="*/ 436418 w 507897"/>
                  <a:gd name="connsiteY21" fmla="*/ 737754 h 1195619"/>
                  <a:gd name="connsiteX22" fmla="*/ 353291 w 507897"/>
                  <a:gd name="connsiteY22" fmla="*/ 800100 h 1195619"/>
                  <a:gd name="connsiteX23" fmla="*/ 363682 w 507897"/>
                  <a:gd name="connsiteY23" fmla="*/ 768927 h 1195619"/>
                  <a:gd name="connsiteX24" fmla="*/ 394854 w 507897"/>
                  <a:gd name="connsiteY24" fmla="*/ 748145 h 1195619"/>
                  <a:gd name="connsiteX25" fmla="*/ 446809 w 507897"/>
                  <a:gd name="connsiteY25" fmla="*/ 716973 h 1195619"/>
                  <a:gd name="connsiteX26" fmla="*/ 498763 w 507897"/>
                  <a:gd name="connsiteY26" fmla="*/ 737754 h 1195619"/>
                  <a:gd name="connsiteX27" fmla="*/ 457200 w 507897"/>
                  <a:gd name="connsiteY27" fmla="*/ 831273 h 1195619"/>
                  <a:gd name="connsiteX28" fmla="*/ 446809 w 507897"/>
                  <a:gd name="connsiteY28" fmla="*/ 883227 h 1195619"/>
                  <a:gd name="connsiteX29" fmla="*/ 415636 w 507897"/>
                  <a:gd name="connsiteY29" fmla="*/ 914400 h 1195619"/>
                  <a:gd name="connsiteX30" fmla="*/ 363682 w 507897"/>
                  <a:gd name="connsiteY30" fmla="*/ 976745 h 1195619"/>
                  <a:gd name="connsiteX31" fmla="*/ 332509 w 507897"/>
                  <a:gd name="connsiteY31" fmla="*/ 1101436 h 1195619"/>
                  <a:gd name="connsiteX32" fmla="*/ 342900 w 507897"/>
                  <a:gd name="connsiteY32" fmla="*/ 1070263 h 1195619"/>
                  <a:gd name="connsiteX33" fmla="*/ 342900 w 507897"/>
                  <a:gd name="connsiteY33" fmla="*/ 1143000 h 1195619"/>
                  <a:gd name="connsiteX34" fmla="*/ 311727 w 507897"/>
                  <a:gd name="connsiteY34" fmla="*/ 1153391 h 1195619"/>
                  <a:gd name="connsiteX35" fmla="*/ 301336 w 507897"/>
                  <a:gd name="connsiteY35" fmla="*/ 1194954 h 1195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07897" h="1195619">
                    <a:moveTo>
                      <a:pt x="0" y="0"/>
                    </a:moveTo>
                    <a:cubicBezTo>
                      <a:pt x="17318" y="6927"/>
                      <a:pt x="33489" y="18144"/>
                      <a:pt x="51954" y="20782"/>
                    </a:cubicBezTo>
                    <a:cubicBezTo>
                      <a:pt x="106922" y="28635"/>
                      <a:pt x="176248" y="-5193"/>
                      <a:pt x="218209" y="31173"/>
                    </a:cubicBezTo>
                    <a:cubicBezTo>
                      <a:pt x="249727" y="58488"/>
                      <a:pt x="220258" y="116054"/>
                      <a:pt x="207818" y="155863"/>
                    </a:cubicBezTo>
                    <a:cubicBezTo>
                      <a:pt x="201974" y="174565"/>
                      <a:pt x="166254" y="177834"/>
                      <a:pt x="166254" y="197427"/>
                    </a:cubicBezTo>
                    <a:cubicBezTo>
                      <a:pt x="166254" y="212917"/>
                      <a:pt x="193580" y="182747"/>
                      <a:pt x="207818" y="176645"/>
                    </a:cubicBezTo>
                    <a:cubicBezTo>
                      <a:pt x="217885" y="172330"/>
                      <a:pt x="228600" y="169718"/>
                      <a:pt x="238991" y="166254"/>
                    </a:cubicBezTo>
                    <a:cubicBezTo>
                      <a:pt x="252845" y="155863"/>
                      <a:pt x="263437" y="137715"/>
                      <a:pt x="280554" y="135082"/>
                    </a:cubicBezTo>
                    <a:cubicBezTo>
                      <a:pt x="311554" y="130313"/>
                      <a:pt x="359312" y="117799"/>
                      <a:pt x="374072" y="145473"/>
                    </a:cubicBezTo>
                    <a:cubicBezTo>
                      <a:pt x="392755" y="180503"/>
                      <a:pt x="382951" y="282067"/>
                      <a:pt x="342900" y="322118"/>
                    </a:cubicBezTo>
                    <a:cubicBezTo>
                      <a:pt x="334069" y="330949"/>
                      <a:pt x="322118" y="335973"/>
                      <a:pt x="311727" y="342900"/>
                    </a:cubicBezTo>
                    <a:cubicBezTo>
                      <a:pt x="370609" y="349827"/>
                      <a:pt x="434055" y="339919"/>
                      <a:pt x="488372" y="363682"/>
                    </a:cubicBezTo>
                    <a:cubicBezTo>
                      <a:pt x="504552" y="370761"/>
                      <a:pt x="482265" y="398502"/>
                      <a:pt x="477982" y="415636"/>
                    </a:cubicBezTo>
                    <a:cubicBezTo>
                      <a:pt x="466060" y="463327"/>
                      <a:pt x="434810" y="513689"/>
                      <a:pt x="394854" y="540327"/>
                    </a:cubicBezTo>
                    <a:lnTo>
                      <a:pt x="363682" y="561109"/>
                    </a:lnTo>
                    <a:cubicBezTo>
                      <a:pt x="370609" y="547254"/>
                      <a:pt x="372071" y="528839"/>
                      <a:pt x="384463" y="519545"/>
                    </a:cubicBezTo>
                    <a:cubicBezTo>
                      <a:pt x="401988" y="506401"/>
                      <a:pt x="446809" y="498763"/>
                      <a:pt x="446809" y="498763"/>
                    </a:cubicBezTo>
                    <a:cubicBezTo>
                      <a:pt x="464225" y="551010"/>
                      <a:pt x="466696" y="543908"/>
                      <a:pt x="446809" y="623454"/>
                    </a:cubicBezTo>
                    <a:cubicBezTo>
                      <a:pt x="443780" y="635570"/>
                      <a:pt x="434858" y="645796"/>
                      <a:pt x="426027" y="654627"/>
                    </a:cubicBezTo>
                    <a:cubicBezTo>
                      <a:pt x="417196" y="663458"/>
                      <a:pt x="383684" y="669824"/>
                      <a:pt x="394854" y="675409"/>
                    </a:cubicBezTo>
                    <a:cubicBezTo>
                      <a:pt x="410651" y="683307"/>
                      <a:pt x="429491" y="668482"/>
                      <a:pt x="446809" y="665018"/>
                    </a:cubicBezTo>
                    <a:cubicBezTo>
                      <a:pt x="443345" y="689263"/>
                      <a:pt x="448146" y="716253"/>
                      <a:pt x="436418" y="737754"/>
                    </a:cubicBezTo>
                    <a:cubicBezTo>
                      <a:pt x="429367" y="750681"/>
                      <a:pt x="372141" y="787533"/>
                      <a:pt x="353291" y="800100"/>
                    </a:cubicBezTo>
                    <a:cubicBezTo>
                      <a:pt x="356755" y="789709"/>
                      <a:pt x="356840" y="777480"/>
                      <a:pt x="363682" y="768927"/>
                    </a:cubicBezTo>
                    <a:cubicBezTo>
                      <a:pt x="371483" y="759175"/>
                      <a:pt x="384264" y="754764"/>
                      <a:pt x="394854" y="748145"/>
                    </a:cubicBezTo>
                    <a:cubicBezTo>
                      <a:pt x="411980" y="737441"/>
                      <a:pt x="429491" y="727364"/>
                      <a:pt x="446809" y="716973"/>
                    </a:cubicBezTo>
                    <a:cubicBezTo>
                      <a:pt x="464127" y="723900"/>
                      <a:pt x="491188" y="720710"/>
                      <a:pt x="498763" y="737754"/>
                    </a:cubicBezTo>
                    <a:cubicBezTo>
                      <a:pt x="525161" y="797150"/>
                      <a:pt x="489091" y="810011"/>
                      <a:pt x="457200" y="831273"/>
                    </a:cubicBezTo>
                    <a:cubicBezTo>
                      <a:pt x="453736" y="848591"/>
                      <a:pt x="454707" y="867431"/>
                      <a:pt x="446809" y="883227"/>
                    </a:cubicBezTo>
                    <a:cubicBezTo>
                      <a:pt x="440237" y="896371"/>
                      <a:pt x="425044" y="903111"/>
                      <a:pt x="415636" y="914400"/>
                    </a:cubicBezTo>
                    <a:cubicBezTo>
                      <a:pt x="343303" y="1001199"/>
                      <a:pt x="454751" y="885676"/>
                      <a:pt x="363682" y="976745"/>
                    </a:cubicBezTo>
                    <a:cubicBezTo>
                      <a:pt x="347164" y="1026298"/>
                      <a:pt x="344088" y="1031963"/>
                      <a:pt x="332509" y="1101436"/>
                    </a:cubicBezTo>
                    <a:cubicBezTo>
                      <a:pt x="330708" y="1112240"/>
                      <a:pt x="339436" y="1080654"/>
                      <a:pt x="342900" y="1070263"/>
                    </a:cubicBezTo>
                    <a:cubicBezTo>
                      <a:pt x="351332" y="1095559"/>
                      <a:pt x="364390" y="1116137"/>
                      <a:pt x="342900" y="1143000"/>
                    </a:cubicBezTo>
                    <a:cubicBezTo>
                      <a:pt x="336058" y="1151553"/>
                      <a:pt x="322118" y="1149927"/>
                      <a:pt x="311727" y="1153391"/>
                    </a:cubicBezTo>
                    <a:cubicBezTo>
                      <a:pt x="337156" y="1204248"/>
                      <a:pt x="347999" y="1194954"/>
                      <a:pt x="301336" y="1194954"/>
                    </a:cubicBezTo>
                  </a:path>
                </a:pathLst>
              </a:custGeom>
              <a:noFill/>
              <a:ln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Freeform 134"/>
              <p:cNvSpPr/>
              <p:nvPr/>
            </p:nvSpPr>
            <p:spPr>
              <a:xfrm>
                <a:off x="8486292" y="2243960"/>
                <a:ext cx="697535" cy="1279401"/>
              </a:xfrm>
              <a:custGeom>
                <a:avLst/>
                <a:gdLst>
                  <a:gd name="connsiteX0" fmla="*/ 208946 w 697535"/>
                  <a:gd name="connsiteY0" fmla="*/ 0 h 1279401"/>
                  <a:gd name="connsiteX1" fmla="*/ 94646 w 697535"/>
                  <a:gd name="connsiteY1" fmla="*/ 197427 h 1279401"/>
                  <a:gd name="connsiteX2" fmla="*/ 53082 w 697535"/>
                  <a:gd name="connsiteY2" fmla="*/ 270163 h 1279401"/>
                  <a:gd name="connsiteX3" fmla="*/ 84255 w 697535"/>
                  <a:gd name="connsiteY3" fmla="*/ 280554 h 1279401"/>
                  <a:gd name="connsiteX4" fmla="*/ 94646 w 697535"/>
                  <a:gd name="connsiteY4" fmla="*/ 311727 h 1279401"/>
                  <a:gd name="connsiteX5" fmla="*/ 53082 w 697535"/>
                  <a:gd name="connsiteY5" fmla="*/ 394854 h 1279401"/>
                  <a:gd name="connsiteX6" fmla="*/ 84255 w 697535"/>
                  <a:gd name="connsiteY6" fmla="*/ 405245 h 1279401"/>
                  <a:gd name="connsiteX7" fmla="*/ 63473 w 697535"/>
                  <a:gd name="connsiteY7" fmla="*/ 467591 h 1279401"/>
                  <a:gd name="connsiteX8" fmla="*/ 53082 w 697535"/>
                  <a:gd name="connsiteY8" fmla="*/ 509154 h 1279401"/>
                  <a:gd name="connsiteX9" fmla="*/ 42691 w 697535"/>
                  <a:gd name="connsiteY9" fmla="*/ 550718 h 1279401"/>
                  <a:gd name="connsiteX10" fmla="*/ 105037 w 697535"/>
                  <a:gd name="connsiteY10" fmla="*/ 561109 h 1279401"/>
                  <a:gd name="connsiteX11" fmla="*/ 63473 w 697535"/>
                  <a:gd name="connsiteY11" fmla="*/ 633845 h 1279401"/>
                  <a:gd name="connsiteX12" fmla="*/ 73864 w 697535"/>
                  <a:gd name="connsiteY12" fmla="*/ 675409 h 1279401"/>
                  <a:gd name="connsiteX13" fmla="*/ 94646 w 697535"/>
                  <a:gd name="connsiteY13" fmla="*/ 675409 h 1279401"/>
                  <a:gd name="connsiteX14" fmla="*/ 84255 w 697535"/>
                  <a:gd name="connsiteY14" fmla="*/ 706582 h 1279401"/>
                  <a:gd name="connsiteX15" fmla="*/ 105037 w 697535"/>
                  <a:gd name="connsiteY15" fmla="*/ 737754 h 1279401"/>
                  <a:gd name="connsiteX16" fmla="*/ 84255 w 697535"/>
                  <a:gd name="connsiteY16" fmla="*/ 800100 h 1279401"/>
                  <a:gd name="connsiteX17" fmla="*/ 73864 w 697535"/>
                  <a:gd name="connsiteY17" fmla="*/ 862445 h 1279401"/>
                  <a:gd name="connsiteX18" fmla="*/ 84255 w 697535"/>
                  <a:gd name="connsiteY18" fmla="*/ 893618 h 1279401"/>
                  <a:gd name="connsiteX19" fmla="*/ 146600 w 697535"/>
                  <a:gd name="connsiteY19" fmla="*/ 955963 h 1279401"/>
                  <a:gd name="connsiteX20" fmla="*/ 11518 w 697535"/>
                  <a:gd name="connsiteY20" fmla="*/ 966354 h 1279401"/>
                  <a:gd name="connsiteX21" fmla="*/ 1127 w 697535"/>
                  <a:gd name="connsiteY21" fmla="*/ 997527 h 1279401"/>
                  <a:gd name="connsiteX22" fmla="*/ 32300 w 697535"/>
                  <a:gd name="connsiteY22" fmla="*/ 1039091 h 1279401"/>
                  <a:gd name="connsiteX23" fmla="*/ 125818 w 697535"/>
                  <a:gd name="connsiteY23" fmla="*/ 1049482 h 1279401"/>
                  <a:gd name="connsiteX24" fmla="*/ 208946 w 697535"/>
                  <a:gd name="connsiteY24" fmla="*/ 1091045 h 1279401"/>
                  <a:gd name="connsiteX25" fmla="*/ 240118 w 697535"/>
                  <a:gd name="connsiteY25" fmla="*/ 1111827 h 1279401"/>
                  <a:gd name="connsiteX26" fmla="*/ 312855 w 697535"/>
                  <a:gd name="connsiteY26" fmla="*/ 1122218 h 1279401"/>
                  <a:gd name="connsiteX27" fmla="*/ 354418 w 697535"/>
                  <a:gd name="connsiteY27" fmla="*/ 1143000 h 1279401"/>
                  <a:gd name="connsiteX28" fmla="*/ 458327 w 697535"/>
                  <a:gd name="connsiteY28" fmla="*/ 1153391 h 1279401"/>
                  <a:gd name="connsiteX29" fmla="*/ 468718 w 697535"/>
                  <a:gd name="connsiteY29" fmla="*/ 1194954 h 1279401"/>
                  <a:gd name="connsiteX30" fmla="*/ 499891 w 697535"/>
                  <a:gd name="connsiteY30" fmla="*/ 1205345 h 1279401"/>
                  <a:gd name="connsiteX31" fmla="*/ 489500 w 697535"/>
                  <a:gd name="connsiteY31" fmla="*/ 1267691 h 1279401"/>
                  <a:gd name="connsiteX32" fmla="*/ 520673 w 697535"/>
                  <a:gd name="connsiteY32" fmla="*/ 1278082 h 1279401"/>
                  <a:gd name="connsiteX33" fmla="*/ 551846 w 697535"/>
                  <a:gd name="connsiteY33" fmla="*/ 1246909 h 1279401"/>
                  <a:gd name="connsiteX34" fmla="*/ 624582 w 697535"/>
                  <a:gd name="connsiteY34" fmla="*/ 1205345 h 1279401"/>
                  <a:gd name="connsiteX35" fmla="*/ 676537 w 697535"/>
                  <a:gd name="connsiteY35" fmla="*/ 1132609 h 1279401"/>
                  <a:gd name="connsiteX36" fmla="*/ 697318 w 697535"/>
                  <a:gd name="connsiteY36" fmla="*/ 1080654 h 1279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97535" h="1279401">
                    <a:moveTo>
                      <a:pt x="208946" y="0"/>
                    </a:moveTo>
                    <a:cubicBezTo>
                      <a:pt x="170846" y="65809"/>
                      <a:pt x="131059" y="130670"/>
                      <a:pt x="94646" y="197427"/>
                    </a:cubicBezTo>
                    <a:cubicBezTo>
                      <a:pt x="41757" y="294391"/>
                      <a:pt x="149363" y="141792"/>
                      <a:pt x="53082" y="270163"/>
                    </a:cubicBezTo>
                    <a:cubicBezTo>
                      <a:pt x="63473" y="273627"/>
                      <a:pt x="76510" y="272809"/>
                      <a:pt x="84255" y="280554"/>
                    </a:cubicBezTo>
                    <a:cubicBezTo>
                      <a:pt x="92000" y="288299"/>
                      <a:pt x="96005" y="300859"/>
                      <a:pt x="94646" y="311727"/>
                    </a:cubicBezTo>
                    <a:cubicBezTo>
                      <a:pt x="90735" y="343014"/>
                      <a:pt x="69810" y="369763"/>
                      <a:pt x="53082" y="394854"/>
                    </a:cubicBezTo>
                    <a:cubicBezTo>
                      <a:pt x="63473" y="398318"/>
                      <a:pt x="82706" y="394402"/>
                      <a:pt x="84255" y="405245"/>
                    </a:cubicBezTo>
                    <a:cubicBezTo>
                      <a:pt x="87353" y="426931"/>
                      <a:pt x="63473" y="467591"/>
                      <a:pt x="63473" y="467591"/>
                    </a:cubicBezTo>
                    <a:cubicBezTo>
                      <a:pt x="123012" y="487437"/>
                      <a:pt x="84536" y="465119"/>
                      <a:pt x="53082" y="509154"/>
                    </a:cubicBezTo>
                    <a:cubicBezTo>
                      <a:pt x="44781" y="520775"/>
                      <a:pt x="46155" y="536863"/>
                      <a:pt x="42691" y="550718"/>
                    </a:cubicBezTo>
                    <a:cubicBezTo>
                      <a:pt x="63473" y="554182"/>
                      <a:pt x="90139" y="546211"/>
                      <a:pt x="105037" y="561109"/>
                    </a:cubicBezTo>
                    <a:cubicBezTo>
                      <a:pt x="125969" y="582041"/>
                      <a:pt x="68844" y="628474"/>
                      <a:pt x="63473" y="633845"/>
                    </a:cubicBezTo>
                    <a:cubicBezTo>
                      <a:pt x="66937" y="647700"/>
                      <a:pt x="61091" y="669022"/>
                      <a:pt x="73864" y="675409"/>
                    </a:cubicBezTo>
                    <a:cubicBezTo>
                      <a:pt x="83895" y="680425"/>
                      <a:pt x="175232" y="648546"/>
                      <a:pt x="94646" y="675409"/>
                    </a:cubicBezTo>
                    <a:cubicBezTo>
                      <a:pt x="91182" y="685800"/>
                      <a:pt x="82454" y="695778"/>
                      <a:pt x="84255" y="706582"/>
                    </a:cubicBezTo>
                    <a:cubicBezTo>
                      <a:pt x="86308" y="718900"/>
                      <a:pt x="105037" y="725266"/>
                      <a:pt x="105037" y="737754"/>
                    </a:cubicBezTo>
                    <a:cubicBezTo>
                      <a:pt x="105037" y="759660"/>
                      <a:pt x="84255" y="800100"/>
                      <a:pt x="84255" y="800100"/>
                    </a:cubicBezTo>
                    <a:cubicBezTo>
                      <a:pt x="110373" y="878451"/>
                      <a:pt x="87293" y="781873"/>
                      <a:pt x="73864" y="862445"/>
                    </a:cubicBezTo>
                    <a:cubicBezTo>
                      <a:pt x="72063" y="873249"/>
                      <a:pt x="80409" y="883362"/>
                      <a:pt x="84255" y="893618"/>
                    </a:cubicBezTo>
                    <a:cubicBezTo>
                      <a:pt x="108542" y="958381"/>
                      <a:pt x="88319" y="941392"/>
                      <a:pt x="146600" y="955963"/>
                    </a:cubicBezTo>
                    <a:cubicBezTo>
                      <a:pt x="101573" y="959427"/>
                      <a:pt x="54941" y="953947"/>
                      <a:pt x="11518" y="966354"/>
                    </a:cubicBezTo>
                    <a:cubicBezTo>
                      <a:pt x="986" y="969363"/>
                      <a:pt x="-1882" y="986995"/>
                      <a:pt x="1127" y="997527"/>
                    </a:cubicBezTo>
                    <a:cubicBezTo>
                      <a:pt x="5885" y="1014179"/>
                      <a:pt x="16314" y="1032430"/>
                      <a:pt x="32300" y="1039091"/>
                    </a:cubicBezTo>
                    <a:cubicBezTo>
                      <a:pt x="61252" y="1051154"/>
                      <a:pt x="94645" y="1046018"/>
                      <a:pt x="125818" y="1049482"/>
                    </a:cubicBezTo>
                    <a:cubicBezTo>
                      <a:pt x="218133" y="1118716"/>
                      <a:pt x="118152" y="1052133"/>
                      <a:pt x="208946" y="1091045"/>
                    </a:cubicBezTo>
                    <a:cubicBezTo>
                      <a:pt x="220424" y="1095964"/>
                      <a:pt x="228157" y="1108239"/>
                      <a:pt x="240118" y="1111827"/>
                    </a:cubicBezTo>
                    <a:cubicBezTo>
                      <a:pt x="263577" y="1118865"/>
                      <a:pt x="288609" y="1118754"/>
                      <a:pt x="312855" y="1122218"/>
                    </a:cubicBezTo>
                    <a:cubicBezTo>
                      <a:pt x="326709" y="1129145"/>
                      <a:pt x="339272" y="1139754"/>
                      <a:pt x="354418" y="1143000"/>
                    </a:cubicBezTo>
                    <a:cubicBezTo>
                      <a:pt x="388454" y="1150294"/>
                      <a:pt x="426638" y="1138987"/>
                      <a:pt x="458327" y="1153391"/>
                    </a:cubicBezTo>
                    <a:cubicBezTo>
                      <a:pt x="471328" y="1159300"/>
                      <a:pt x="459797" y="1183803"/>
                      <a:pt x="468718" y="1194954"/>
                    </a:cubicBezTo>
                    <a:cubicBezTo>
                      <a:pt x="475560" y="1203507"/>
                      <a:pt x="489500" y="1201881"/>
                      <a:pt x="499891" y="1205345"/>
                    </a:cubicBezTo>
                    <a:cubicBezTo>
                      <a:pt x="496427" y="1226127"/>
                      <a:pt x="483712" y="1247433"/>
                      <a:pt x="489500" y="1267691"/>
                    </a:cubicBezTo>
                    <a:cubicBezTo>
                      <a:pt x="492509" y="1278223"/>
                      <a:pt x="510282" y="1281546"/>
                      <a:pt x="520673" y="1278082"/>
                    </a:cubicBezTo>
                    <a:cubicBezTo>
                      <a:pt x="534614" y="1273435"/>
                      <a:pt x="540557" y="1256317"/>
                      <a:pt x="551846" y="1246909"/>
                    </a:cubicBezTo>
                    <a:cubicBezTo>
                      <a:pt x="610749" y="1197822"/>
                      <a:pt x="553438" y="1256162"/>
                      <a:pt x="624582" y="1205345"/>
                    </a:cubicBezTo>
                    <a:cubicBezTo>
                      <a:pt x="661349" y="1179083"/>
                      <a:pt x="654831" y="1170594"/>
                      <a:pt x="676537" y="1132609"/>
                    </a:cubicBezTo>
                    <a:cubicBezTo>
                      <a:pt x="701160" y="1089517"/>
                      <a:pt x="697318" y="1117338"/>
                      <a:pt x="697318" y="1080654"/>
                    </a:cubicBezTo>
                  </a:path>
                </a:pathLst>
              </a:custGeom>
              <a:noFill/>
              <a:ln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Freeform 135"/>
              <p:cNvSpPr/>
              <p:nvPr/>
            </p:nvSpPr>
            <p:spPr>
              <a:xfrm>
                <a:off x="8664412" y="2075567"/>
                <a:ext cx="411470" cy="293560"/>
              </a:xfrm>
              <a:custGeom>
                <a:avLst/>
                <a:gdLst>
                  <a:gd name="connsiteX0" fmla="*/ 63952 w 411470"/>
                  <a:gd name="connsiteY0" fmla="*/ 148088 h 293560"/>
                  <a:gd name="connsiteX1" fmla="*/ 11997 w 411470"/>
                  <a:gd name="connsiteY1" fmla="*/ 168869 h 293560"/>
                  <a:gd name="connsiteX2" fmla="*/ 11997 w 411470"/>
                  <a:gd name="connsiteY2" fmla="*/ 106524 h 293560"/>
                  <a:gd name="connsiteX3" fmla="*/ 84733 w 411470"/>
                  <a:gd name="connsiteY3" fmla="*/ 96133 h 293560"/>
                  <a:gd name="connsiteX4" fmla="*/ 167861 w 411470"/>
                  <a:gd name="connsiteY4" fmla="*/ 116915 h 293560"/>
                  <a:gd name="connsiteX5" fmla="*/ 250988 w 411470"/>
                  <a:gd name="connsiteY5" fmla="*/ 85742 h 293560"/>
                  <a:gd name="connsiteX6" fmla="*/ 271770 w 411470"/>
                  <a:gd name="connsiteY6" fmla="*/ 2615 h 293560"/>
                  <a:gd name="connsiteX7" fmla="*/ 250988 w 411470"/>
                  <a:gd name="connsiteY7" fmla="*/ 33788 h 293560"/>
                  <a:gd name="connsiteX8" fmla="*/ 219815 w 411470"/>
                  <a:gd name="connsiteY8" fmla="*/ 44178 h 293560"/>
                  <a:gd name="connsiteX9" fmla="*/ 313333 w 411470"/>
                  <a:gd name="connsiteY9" fmla="*/ 75351 h 293560"/>
                  <a:gd name="connsiteX10" fmla="*/ 344506 w 411470"/>
                  <a:gd name="connsiteY10" fmla="*/ 85742 h 293560"/>
                  <a:gd name="connsiteX11" fmla="*/ 354897 w 411470"/>
                  <a:gd name="connsiteY11" fmla="*/ 127306 h 293560"/>
                  <a:gd name="connsiteX12" fmla="*/ 365288 w 411470"/>
                  <a:gd name="connsiteY12" fmla="*/ 158478 h 293560"/>
                  <a:gd name="connsiteX13" fmla="*/ 375679 w 411470"/>
                  <a:gd name="connsiteY13" fmla="*/ 210433 h 293560"/>
                  <a:gd name="connsiteX14" fmla="*/ 396461 w 411470"/>
                  <a:gd name="connsiteY14" fmla="*/ 262388 h 293560"/>
                  <a:gd name="connsiteX15" fmla="*/ 406852 w 411470"/>
                  <a:gd name="connsiteY15" fmla="*/ 293560 h 293560"/>
                  <a:gd name="connsiteX16" fmla="*/ 406852 w 411470"/>
                  <a:gd name="connsiteY16" fmla="*/ 262388 h 293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11470" h="293560">
                    <a:moveTo>
                      <a:pt x="63952" y="148088"/>
                    </a:moveTo>
                    <a:cubicBezTo>
                      <a:pt x="46634" y="155015"/>
                      <a:pt x="30396" y="171935"/>
                      <a:pt x="11997" y="168869"/>
                    </a:cubicBezTo>
                    <a:cubicBezTo>
                      <a:pt x="-14254" y="164494"/>
                      <a:pt x="10539" y="110899"/>
                      <a:pt x="11997" y="106524"/>
                    </a:cubicBezTo>
                    <a:cubicBezTo>
                      <a:pt x="89643" y="132406"/>
                      <a:pt x="-11568" y="106833"/>
                      <a:pt x="84733" y="96133"/>
                    </a:cubicBezTo>
                    <a:cubicBezTo>
                      <a:pt x="103542" y="94043"/>
                      <a:pt x="147150" y="110011"/>
                      <a:pt x="167861" y="116915"/>
                    </a:cubicBezTo>
                    <a:cubicBezTo>
                      <a:pt x="183197" y="113081"/>
                      <a:pt x="241399" y="101723"/>
                      <a:pt x="250988" y="85742"/>
                    </a:cubicBezTo>
                    <a:cubicBezTo>
                      <a:pt x="265683" y="61251"/>
                      <a:pt x="271770" y="31177"/>
                      <a:pt x="271770" y="2615"/>
                    </a:cubicBezTo>
                    <a:cubicBezTo>
                      <a:pt x="271770" y="-9873"/>
                      <a:pt x="260740" y="25987"/>
                      <a:pt x="250988" y="33788"/>
                    </a:cubicBezTo>
                    <a:cubicBezTo>
                      <a:pt x="242435" y="40630"/>
                      <a:pt x="230206" y="40715"/>
                      <a:pt x="219815" y="44178"/>
                    </a:cubicBezTo>
                    <a:lnTo>
                      <a:pt x="313333" y="75351"/>
                    </a:lnTo>
                    <a:lnTo>
                      <a:pt x="344506" y="85742"/>
                    </a:lnTo>
                    <a:cubicBezTo>
                      <a:pt x="347970" y="99597"/>
                      <a:pt x="350974" y="113574"/>
                      <a:pt x="354897" y="127306"/>
                    </a:cubicBezTo>
                    <a:cubicBezTo>
                      <a:pt x="357906" y="137837"/>
                      <a:pt x="362632" y="147852"/>
                      <a:pt x="365288" y="158478"/>
                    </a:cubicBezTo>
                    <a:cubicBezTo>
                      <a:pt x="369572" y="175612"/>
                      <a:pt x="370604" y="193517"/>
                      <a:pt x="375679" y="210433"/>
                    </a:cubicBezTo>
                    <a:cubicBezTo>
                      <a:pt x="381039" y="228299"/>
                      <a:pt x="389912" y="244923"/>
                      <a:pt x="396461" y="262388"/>
                    </a:cubicBezTo>
                    <a:cubicBezTo>
                      <a:pt x="400307" y="272643"/>
                      <a:pt x="395899" y="293560"/>
                      <a:pt x="406852" y="293560"/>
                    </a:cubicBezTo>
                    <a:cubicBezTo>
                      <a:pt x="417243" y="293560"/>
                      <a:pt x="406852" y="272779"/>
                      <a:pt x="406852" y="262388"/>
                    </a:cubicBezTo>
                  </a:path>
                </a:pathLst>
              </a:custGeom>
              <a:noFill/>
              <a:ln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44" name="Rounded Rectangle 143"/>
          <p:cNvSpPr/>
          <p:nvPr/>
        </p:nvSpPr>
        <p:spPr>
          <a:xfrm>
            <a:off x="3004597" y="4948259"/>
            <a:ext cx="7721432" cy="720809"/>
          </a:xfrm>
          <a:prstGeom prst="roundRect">
            <a:avLst>
              <a:gd name="adj" fmla="val 50000"/>
            </a:avLst>
          </a:prstGeom>
          <a:gradFill>
            <a:gsLst>
              <a:gs pos="9000">
                <a:srgbClr val="FFFFFF"/>
              </a:gs>
              <a:gs pos="4000">
                <a:schemeClr val="accent6">
                  <a:lumMod val="20000"/>
                  <a:lumOff val="80000"/>
                </a:schemeClr>
              </a:gs>
              <a:gs pos="100000">
                <a:srgbClr val="0070C0"/>
              </a:gs>
              <a:gs pos="94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হ্যাঁ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ভিন্নও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145" name="Group 144"/>
          <p:cNvGrpSpPr/>
          <p:nvPr/>
        </p:nvGrpSpPr>
        <p:grpSpPr>
          <a:xfrm>
            <a:off x="3127449" y="4944786"/>
            <a:ext cx="659799" cy="674383"/>
            <a:chOff x="3033854" y="4562658"/>
            <a:chExt cx="1151564" cy="706730"/>
          </a:xfrm>
        </p:grpSpPr>
        <p:sp>
          <p:nvSpPr>
            <p:cNvPr id="146" name="Flowchart: Off-page Connector 3"/>
            <p:cNvSpPr/>
            <p:nvPr/>
          </p:nvSpPr>
          <p:spPr>
            <a:xfrm rot="16200000">
              <a:off x="3256271" y="4340241"/>
              <a:ext cx="706730" cy="115156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42 h 10042"/>
                <a:gd name="connsiteX1" fmla="*/ 4852 w 10000"/>
                <a:gd name="connsiteY1" fmla="*/ 0 h 10042"/>
                <a:gd name="connsiteX2" fmla="*/ 10000 w 10000"/>
                <a:gd name="connsiteY2" fmla="*/ 42 h 10042"/>
                <a:gd name="connsiteX3" fmla="*/ 10000 w 10000"/>
                <a:gd name="connsiteY3" fmla="*/ 8042 h 10042"/>
                <a:gd name="connsiteX4" fmla="*/ 5000 w 10000"/>
                <a:gd name="connsiteY4" fmla="*/ 10042 h 10042"/>
                <a:gd name="connsiteX5" fmla="*/ 0 w 10000"/>
                <a:gd name="connsiteY5" fmla="*/ 8042 h 10042"/>
                <a:gd name="connsiteX6" fmla="*/ 0 w 10000"/>
                <a:gd name="connsiteY6" fmla="*/ 42 h 10042"/>
                <a:gd name="connsiteX0" fmla="*/ 0 w 10000"/>
                <a:gd name="connsiteY0" fmla="*/ 2709 h 12709"/>
                <a:gd name="connsiteX1" fmla="*/ 4599 w 10000"/>
                <a:gd name="connsiteY1" fmla="*/ 0 h 12709"/>
                <a:gd name="connsiteX2" fmla="*/ 10000 w 10000"/>
                <a:gd name="connsiteY2" fmla="*/ 2709 h 12709"/>
                <a:gd name="connsiteX3" fmla="*/ 10000 w 10000"/>
                <a:gd name="connsiteY3" fmla="*/ 10709 h 12709"/>
                <a:gd name="connsiteX4" fmla="*/ 5000 w 10000"/>
                <a:gd name="connsiteY4" fmla="*/ 12709 h 12709"/>
                <a:gd name="connsiteX5" fmla="*/ 0 w 10000"/>
                <a:gd name="connsiteY5" fmla="*/ 10709 h 12709"/>
                <a:gd name="connsiteX6" fmla="*/ 0 w 10000"/>
                <a:gd name="connsiteY6" fmla="*/ 2709 h 12709"/>
                <a:gd name="connsiteX0" fmla="*/ 0 w 10000"/>
                <a:gd name="connsiteY0" fmla="*/ 3217 h 13217"/>
                <a:gd name="connsiteX1" fmla="*/ 4515 w 10000"/>
                <a:gd name="connsiteY1" fmla="*/ 0 h 13217"/>
                <a:gd name="connsiteX2" fmla="*/ 10000 w 10000"/>
                <a:gd name="connsiteY2" fmla="*/ 3217 h 13217"/>
                <a:gd name="connsiteX3" fmla="*/ 10000 w 10000"/>
                <a:gd name="connsiteY3" fmla="*/ 11217 h 13217"/>
                <a:gd name="connsiteX4" fmla="*/ 5000 w 10000"/>
                <a:gd name="connsiteY4" fmla="*/ 13217 h 13217"/>
                <a:gd name="connsiteX5" fmla="*/ 0 w 10000"/>
                <a:gd name="connsiteY5" fmla="*/ 11217 h 13217"/>
                <a:gd name="connsiteX6" fmla="*/ 0 w 10000"/>
                <a:gd name="connsiteY6" fmla="*/ 3217 h 13217"/>
                <a:gd name="connsiteX0" fmla="*/ 0 w 10000"/>
                <a:gd name="connsiteY0" fmla="*/ 3217 h 13852"/>
                <a:gd name="connsiteX1" fmla="*/ 4515 w 10000"/>
                <a:gd name="connsiteY1" fmla="*/ 0 h 13852"/>
                <a:gd name="connsiteX2" fmla="*/ 10000 w 10000"/>
                <a:gd name="connsiteY2" fmla="*/ 3217 h 13852"/>
                <a:gd name="connsiteX3" fmla="*/ 10000 w 10000"/>
                <a:gd name="connsiteY3" fmla="*/ 11217 h 13852"/>
                <a:gd name="connsiteX4" fmla="*/ 5506 w 10000"/>
                <a:gd name="connsiteY4" fmla="*/ 13852 h 13852"/>
                <a:gd name="connsiteX5" fmla="*/ 0 w 10000"/>
                <a:gd name="connsiteY5" fmla="*/ 11217 h 13852"/>
                <a:gd name="connsiteX6" fmla="*/ 0 w 10000"/>
                <a:gd name="connsiteY6" fmla="*/ 3217 h 13852"/>
                <a:gd name="connsiteX0" fmla="*/ 634 w 10634"/>
                <a:gd name="connsiteY0" fmla="*/ 3217 h 13852"/>
                <a:gd name="connsiteX1" fmla="*/ 5149 w 10634"/>
                <a:gd name="connsiteY1" fmla="*/ 0 h 13852"/>
                <a:gd name="connsiteX2" fmla="*/ 10634 w 10634"/>
                <a:gd name="connsiteY2" fmla="*/ 3217 h 13852"/>
                <a:gd name="connsiteX3" fmla="*/ 10634 w 10634"/>
                <a:gd name="connsiteY3" fmla="*/ 11217 h 13852"/>
                <a:gd name="connsiteX4" fmla="*/ 6140 w 10634"/>
                <a:gd name="connsiteY4" fmla="*/ 13852 h 13852"/>
                <a:gd name="connsiteX5" fmla="*/ 634 w 10634"/>
                <a:gd name="connsiteY5" fmla="*/ 11217 h 13852"/>
                <a:gd name="connsiteX6" fmla="*/ 0 w 10634"/>
                <a:gd name="connsiteY6" fmla="*/ 7238 h 13852"/>
                <a:gd name="connsiteX7" fmla="*/ 634 w 10634"/>
                <a:gd name="connsiteY7" fmla="*/ 3217 h 13852"/>
                <a:gd name="connsiteX0" fmla="*/ 634 w 11394"/>
                <a:gd name="connsiteY0" fmla="*/ 3217 h 13852"/>
                <a:gd name="connsiteX1" fmla="*/ 5149 w 11394"/>
                <a:gd name="connsiteY1" fmla="*/ 0 h 13852"/>
                <a:gd name="connsiteX2" fmla="*/ 10634 w 11394"/>
                <a:gd name="connsiteY2" fmla="*/ 3217 h 13852"/>
                <a:gd name="connsiteX3" fmla="*/ 11394 w 11394"/>
                <a:gd name="connsiteY3" fmla="*/ 7492 h 13852"/>
                <a:gd name="connsiteX4" fmla="*/ 10634 w 11394"/>
                <a:gd name="connsiteY4" fmla="*/ 11217 h 13852"/>
                <a:gd name="connsiteX5" fmla="*/ 6140 w 11394"/>
                <a:gd name="connsiteY5" fmla="*/ 13852 h 13852"/>
                <a:gd name="connsiteX6" fmla="*/ 634 w 11394"/>
                <a:gd name="connsiteY6" fmla="*/ 11217 h 13852"/>
                <a:gd name="connsiteX7" fmla="*/ 0 w 11394"/>
                <a:gd name="connsiteY7" fmla="*/ 7238 h 13852"/>
                <a:gd name="connsiteX8" fmla="*/ 634 w 11394"/>
                <a:gd name="connsiteY8" fmla="*/ 3217 h 13852"/>
                <a:gd name="connsiteX0" fmla="*/ 634 w 11394"/>
                <a:gd name="connsiteY0" fmla="*/ 189 h 10824"/>
                <a:gd name="connsiteX1" fmla="*/ 5317 w 11394"/>
                <a:gd name="connsiteY1" fmla="*/ 0 h 10824"/>
                <a:gd name="connsiteX2" fmla="*/ 10634 w 11394"/>
                <a:gd name="connsiteY2" fmla="*/ 189 h 10824"/>
                <a:gd name="connsiteX3" fmla="*/ 11394 w 11394"/>
                <a:gd name="connsiteY3" fmla="*/ 4464 h 10824"/>
                <a:gd name="connsiteX4" fmla="*/ 10634 w 11394"/>
                <a:gd name="connsiteY4" fmla="*/ 8189 h 10824"/>
                <a:gd name="connsiteX5" fmla="*/ 6140 w 11394"/>
                <a:gd name="connsiteY5" fmla="*/ 10824 h 10824"/>
                <a:gd name="connsiteX6" fmla="*/ 634 w 11394"/>
                <a:gd name="connsiteY6" fmla="*/ 8189 h 10824"/>
                <a:gd name="connsiteX7" fmla="*/ 0 w 11394"/>
                <a:gd name="connsiteY7" fmla="*/ 4210 h 10824"/>
                <a:gd name="connsiteX8" fmla="*/ 634 w 11394"/>
                <a:gd name="connsiteY8" fmla="*/ 189 h 10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94" h="10824">
                  <a:moveTo>
                    <a:pt x="634" y="189"/>
                  </a:moveTo>
                  <a:lnTo>
                    <a:pt x="5317" y="0"/>
                  </a:lnTo>
                  <a:lnTo>
                    <a:pt x="10634" y="189"/>
                  </a:lnTo>
                  <a:cubicBezTo>
                    <a:pt x="10606" y="1551"/>
                    <a:pt x="11422" y="3102"/>
                    <a:pt x="11394" y="4464"/>
                  </a:cubicBezTo>
                  <a:lnTo>
                    <a:pt x="10634" y="8189"/>
                  </a:lnTo>
                  <a:lnTo>
                    <a:pt x="6140" y="10824"/>
                  </a:lnTo>
                  <a:lnTo>
                    <a:pt x="634" y="8189"/>
                  </a:lnTo>
                  <a:cubicBezTo>
                    <a:pt x="648" y="6863"/>
                    <a:pt x="-14" y="5536"/>
                    <a:pt x="0" y="4210"/>
                  </a:cubicBezTo>
                  <a:lnTo>
                    <a:pt x="634" y="189"/>
                  </a:lnTo>
                  <a:close/>
                </a:path>
              </a:pathLst>
            </a:custGeom>
            <a:gradFill flip="none" rotWithShape="1">
              <a:gsLst>
                <a:gs pos="50000">
                  <a:schemeClr val="accent6">
                    <a:lumMod val="75000"/>
                  </a:schemeClr>
                </a:gs>
                <a:gs pos="44276">
                  <a:schemeClr val="accent6">
                    <a:lumMod val="40000"/>
                    <a:lumOff val="60000"/>
                  </a:schemeClr>
                </a:gs>
                <a:gs pos="6040">
                  <a:schemeClr val="accent6">
                    <a:lumMod val="40000"/>
                    <a:lumOff val="60000"/>
                  </a:schemeClr>
                </a:gs>
                <a:gs pos="93289">
                  <a:schemeClr val="accent6">
                    <a:lumMod val="60000"/>
                    <a:lumOff val="40000"/>
                  </a:schemeClr>
                </a:gs>
                <a:gs pos="23000">
                  <a:schemeClr val="accent6">
                    <a:lumMod val="75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lowchart: Off-page Connector 3"/>
            <p:cNvSpPr/>
            <p:nvPr/>
          </p:nvSpPr>
          <p:spPr>
            <a:xfrm rot="16200000">
              <a:off x="3306626" y="4441085"/>
              <a:ext cx="506745" cy="94987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42 h 10042"/>
                <a:gd name="connsiteX1" fmla="*/ 4852 w 10000"/>
                <a:gd name="connsiteY1" fmla="*/ 0 h 10042"/>
                <a:gd name="connsiteX2" fmla="*/ 10000 w 10000"/>
                <a:gd name="connsiteY2" fmla="*/ 42 h 10042"/>
                <a:gd name="connsiteX3" fmla="*/ 10000 w 10000"/>
                <a:gd name="connsiteY3" fmla="*/ 8042 h 10042"/>
                <a:gd name="connsiteX4" fmla="*/ 5000 w 10000"/>
                <a:gd name="connsiteY4" fmla="*/ 10042 h 10042"/>
                <a:gd name="connsiteX5" fmla="*/ 0 w 10000"/>
                <a:gd name="connsiteY5" fmla="*/ 8042 h 10042"/>
                <a:gd name="connsiteX6" fmla="*/ 0 w 10000"/>
                <a:gd name="connsiteY6" fmla="*/ 42 h 10042"/>
                <a:gd name="connsiteX0" fmla="*/ 0 w 10000"/>
                <a:gd name="connsiteY0" fmla="*/ 2709 h 12709"/>
                <a:gd name="connsiteX1" fmla="*/ 4599 w 10000"/>
                <a:gd name="connsiteY1" fmla="*/ 0 h 12709"/>
                <a:gd name="connsiteX2" fmla="*/ 10000 w 10000"/>
                <a:gd name="connsiteY2" fmla="*/ 2709 h 12709"/>
                <a:gd name="connsiteX3" fmla="*/ 10000 w 10000"/>
                <a:gd name="connsiteY3" fmla="*/ 10709 h 12709"/>
                <a:gd name="connsiteX4" fmla="*/ 5000 w 10000"/>
                <a:gd name="connsiteY4" fmla="*/ 12709 h 12709"/>
                <a:gd name="connsiteX5" fmla="*/ 0 w 10000"/>
                <a:gd name="connsiteY5" fmla="*/ 10709 h 12709"/>
                <a:gd name="connsiteX6" fmla="*/ 0 w 10000"/>
                <a:gd name="connsiteY6" fmla="*/ 2709 h 12709"/>
                <a:gd name="connsiteX0" fmla="*/ 0 w 10000"/>
                <a:gd name="connsiteY0" fmla="*/ 3217 h 13217"/>
                <a:gd name="connsiteX1" fmla="*/ 4515 w 10000"/>
                <a:gd name="connsiteY1" fmla="*/ 0 h 13217"/>
                <a:gd name="connsiteX2" fmla="*/ 10000 w 10000"/>
                <a:gd name="connsiteY2" fmla="*/ 3217 h 13217"/>
                <a:gd name="connsiteX3" fmla="*/ 10000 w 10000"/>
                <a:gd name="connsiteY3" fmla="*/ 11217 h 13217"/>
                <a:gd name="connsiteX4" fmla="*/ 5000 w 10000"/>
                <a:gd name="connsiteY4" fmla="*/ 13217 h 13217"/>
                <a:gd name="connsiteX5" fmla="*/ 0 w 10000"/>
                <a:gd name="connsiteY5" fmla="*/ 11217 h 13217"/>
                <a:gd name="connsiteX6" fmla="*/ 0 w 10000"/>
                <a:gd name="connsiteY6" fmla="*/ 3217 h 13217"/>
                <a:gd name="connsiteX0" fmla="*/ 0 w 10000"/>
                <a:gd name="connsiteY0" fmla="*/ 3217 h 13852"/>
                <a:gd name="connsiteX1" fmla="*/ 4515 w 10000"/>
                <a:gd name="connsiteY1" fmla="*/ 0 h 13852"/>
                <a:gd name="connsiteX2" fmla="*/ 10000 w 10000"/>
                <a:gd name="connsiteY2" fmla="*/ 3217 h 13852"/>
                <a:gd name="connsiteX3" fmla="*/ 10000 w 10000"/>
                <a:gd name="connsiteY3" fmla="*/ 11217 h 13852"/>
                <a:gd name="connsiteX4" fmla="*/ 5506 w 10000"/>
                <a:gd name="connsiteY4" fmla="*/ 13852 h 13852"/>
                <a:gd name="connsiteX5" fmla="*/ 0 w 10000"/>
                <a:gd name="connsiteY5" fmla="*/ 11217 h 13852"/>
                <a:gd name="connsiteX6" fmla="*/ 0 w 10000"/>
                <a:gd name="connsiteY6" fmla="*/ 3217 h 13852"/>
                <a:gd name="connsiteX0" fmla="*/ 634 w 10634"/>
                <a:gd name="connsiteY0" fmla="*/ 3217 h 13852"/>
                <a:gd name="connsiteX1" fmla="*/ 5149 w 10634"/>
                <a:gd name="connsiteY1" fmla="*/ 0 h 13852"/>
                <a:gd name="connsiteX2" fmla="*/ 10634 w 10634"/>
                <a:gd name="connsiteY2" fmla="*/ 3217 h 13852"/>
                <a:gd name="connsiteX3" fmla="*/ 10634 w 10634"/>
                <a:gd name="connsiteY3" fmla="*/ 11217 h 13852"/>
                <a:gd name="connsiteX4" fmla="*/ 6140 w 10634"/>
                <a:gd name="connsiteY4" fmla="*/ 13852 h 13852"/>
                <a:gd name="connsiteX5" fmla="*/ 634 w 10634"/>
                <a:gd name="connsiteY5" fmla="*/ 11217 h 13852"/>
                <a:gd name="connsiteX6" fmla="*/ 0 w 10634"/>
                <a:gd name="connsiteY6" fmla="*/ 7238 h 13852"/>
                <a:gd name="connsiteX7" fmla="*/ 634 w 10634"/>
                <a:gd name="connsiteY7" fmla="*/ 3217 h 13852"/>
                <a:gd name="connsiteX0" fmla="*/ 634 w 11394"/>
                <a:gd name="connsiteY0" fmla="*/ 3217 h 13852"/>
                <a:gd name="connsiteX1" fmla="*/ 5149 w 11394"/>
                <a:gd name="connsiteY1" fmla="*/ 0 h 13852"/>
                <a:gd name="connsiteX2" fmla="*/ 10634 w 11394"/>
                <a:gd name="connsiteY2" fmla="*/ 3217 h 13852"/>
                <a:gd name="connsiteX3" fmla="*/ 11394 w 11394"/>
                <a:gd name="connsiteY3" fmla="*/ 7492 h 13852"/>
                <a:gd name="connsiteX4" fmla="*/ 10634 w 11394"/>
                <a:gd name="connsiteY4" fmla="*/ 11217 h 13852"/>
                <a:gd name="connsiteX5" fmla="*/ 6140 w 11394"/>
                <a:gd name="connsiteY5" fmla="*/ 13852 h 13852"/>
                <a:gd name="connsiteX6" fmla="*/ 634 w 11394"/>
                <a:gd name="connsiteY6" fmla="*/ 11217 h 13852"/>
                <a:gd name="connsiteX7" fmla="*/ 0 w 11394"/>
                <a:gd name="connsiteY7" fmla="*/ 7238 h 13852"/>
                <a:gd name="connsiteX8" fmla="*/ 634 w 11394"/>
                <a:gd name="connsiteY8" fmla="*/ 3217 h 13852"/>
                <a:gd name="connsiteX0" fmla="*/ 634 w 11394"/>
                <a:gd name="connsiteY0" fmla="*/ 432 h 11067"/>
                <a:gd name="connsiteX1" fmla="*/ 5850 w 11394"/>
                <a:gd name="connsiteY1" fmla="*/ 0 h 11067"/>
                <a:gd name="connsiteX2" fmla="*/ 10634 w 11394"/>
                <a:gd name="connsiteY2" fmla="*/ 432 h 11067"/>
                <a:gd name="connsiteX3" fmla="*/ 11394 w 11394"/>
                <a:gd name="connsiteY3" fmla="*/ 4707 h 11067"/>
                <a:gd name="connsiteX4" fmla="*/ 10634 w 11394"/>
                <a:gd name="connsiteY4" fmla="*/ 8432 h 11067"/>
                <a:gd name="connsiteX5" fmla="*/ 6140 w 11394"/>
                <a:gd name="connsiteY5" fmla="*/ 11067 h 11067"/>
                <a:gd name="connsiteX6" fmla="*/ 634 w 11394"/>
                <a:gd name="connsiteY6" fmla="*/ 8432 h 11067"/>
                <a:gd name="connsiteX7" fmla="*/ 0 w 11394"/>
                <a:gd name="connsiteY7" fmla="*/ 4453 h 11067"/>
                <a:gd name="connsiteX8" fmla="*/ 634 w 11394"/>
                <a:gd name="connsiteY8" fmla="*/ 432 h 11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94" h="11067">
                  <a:moveTo>
                    <a:pt x="634" y="432"/>
                  </a:moveTo>
                  <a:lnTo>
                    <a:pt x="5850" y="0"/>
                  </a:lnTo>
                  <a:lnTo>
                    <a:pt x="10634" y="432"/>
                  </a:lnTo>
                  <a:cubicBezTo>
                    <a:pt x="10606" y="1794"/>
                    <a:pt x="11422" y="3345"/>
                    <a:pt x="11394" y="4707"/>
                  </a:cubicBezTo>
                  <a:lnTo>
                    <a:pt x="10634" y="8432"/>
                  </a:lnTo>
                  <a:lnTo>
                    <a:pt x="6140" y="11067"/>
                  </a:lnTo>
                  <a:lnTo>
                    <a:pt x="634" y="8432"/>
                  </a:lnTo>
                  <a:cubicBezTo>
                    <a:pt x="648" y="7106"/>
                    <a:pt x="-14" y="5779"/>
                    <a:pt x="0" y="4453"/>
                  </a:cubicBezTo>
                  <a:lnTo>
                    <a:pt x="634" y="432"/>
                  </a:lnTo>
                  <a:close/>
                </a:path>
              </a:pathLst>
            </a:custGeom>
            <a:gradFill flip="none" rotWithShape="1">
              <a:gsLst>
                <a:gs pos="1000">
                  <a:schemeClr val="bg1"/>
                </a:gs>
                <a:gs pos="40000">
                  <a:srgbClr val="D7E9CB"/>
                </a:gs>
                <a:gs pos="90000">
                  <a:schemeClr val="accent6">
                    <a:lumMod val="60000"/>
                    <a:lumOff val="40000"/>
                  </a:schemeClr>
                </a:gs>
                <a:gs pos="71000">
                  <a:schemeClr val="accent6">
                    <a:lumMod val="40000"/>
                    <a:lumOff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/>
            <p:nvPr/>
          </p:nvSpPr>
          <p:spPr>
            <a:xfrm rot="17962600">
              <a:off x="3388977" y="4822588"/>
              <a:ext cx="49651" cy="126427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9" name="Group 148"/>
            <p:cNvGrpSpPr/>
            <p:nvPr/>
          </p:nvGrpSpPr>
          <p:grpSpPr>
            <a:xfrm rot="16200000">
              <a:off x="3307043" y="4564617"/>
              <a:ext cx="277165" cy="702812"/>
              <a:chOff x="8486292" y="2075567"/>
              <a:chExt cx="968178" cy="1447794"/>
            </a:xfrm>
          </p:grpSpPr>
          <p:sp>
            <p:nvSpPr>
              <p:cNvPr id="150" name="Freeform 149"/>
              <p:cNvSpPr/>
              <p:nvPr/>
            </p:nvSpPr>
            <p:spPr>
              <a:xfrm>
                <a:off x="8946573" y="2192482"/>
                <a:ext cx="507897" cy="1195619"/>
              </a:xfrm>
              <a:custGeom>
                <a:avLst/>
                <a:gdLst>
                  <a:gd name="connsiteX0" fmla="*/ 0 w 507897"/>
                  <a:gd name="connsiteY0" fmla="*/ 0 h 1195619"/>
                  <a:gd name="connsiteX1" fmla="*/ 51954 w 507897"/>
                  <a:gd name="connsiteY1" fmla="*/ 20782 h 1195619"/>
                  <a:gd name="connsiteX2" fmla="*/ 218209 w 507897"/>
                  <a:gd name="connsiteY2" fmla="*/ 31173 h 1195619"/>
                  <a:gd name="connsiteX3" fmla="*/ 207818 w 507897"/>
                  <a:gd name="connsiteY3" fmla="*/ 155863 h 1195619"/>
                  <a:gd name="connsiteX4" fmla="*/ 166254 w 507897"/>
                  <a:gd name="connsiteY4" fmla="*/ 197427 h 1195619"/>
                  <a:gd name="connsiteX5" fmla="*/ 207818 w 507897"/>
                  <a:gd name="connsiteY5" fmla="*/ 176645 h 1195619"/>
                  <a:gd name="connsiteX6" fmla="*/ 238991 w 507897"/>
                  <a:gd name="connsiteY6" fmla="*/ 166254 h 1195619"/>
                  <a:gd name="connsiteX7" fmla="*/ 280554 w 507897"/>
                  <a:gd name="connsiteY7" fmla="*/ 135082 h 1195619"/>
                  <a:gd name="connsiteX8" fmla="*/ 374072 w 507897"/>
                  <a:gd name="connsiteY8" fmla="*/ 145473 h 1195619"/>
                  <a:gd name="connsiteX9" fmla="*/ 342900 w 507897"/>
                  <a:gd name="connsiteY9" fmla="*/ 322118 h 1195619"/>
                  <a:gd name="connsiteX10" fmla="*/ 311727 w 507897"/>
                  <a:gd name="connsiteY10" fmla="*/ 342900 h 1195619"/>
                  <a:gd name="connsiteX11" fmla="*/ 488372 w 507897"/>
                  <a:gd name="connsiteY11" fmla="*/ 363682 h 1195619"/>
                  <a:gd name="connsiteX12" fmla="*/ 477982 w 507897"/>
                  <a:gd name="connsiteY12" fmla="*/ 415636 h 1195619"/>
                  <a:gd name="connsiteX13" fmla="*/ 394854 w 507897"/>
                  <a:gd name="connsiteY13" fmla="*/ 540327 h 1195619"/>
                  <a:gd name="connsiteX14" fmla="*/ 363682 w 507897"/>
                  <a:gd name="connsiteY14" fmla="*/ 561109 h 1195619"/>
                  <a:gd name="connsiteX15" fmla="*/ 384463 w 507897"/>
                  <a:gd name="connsiteY15" fmla="*/ 519545 h 1195619"/>
                  <a:gd name="connsiteX16" fmla="*/ 446809 w 507897"/>
                  <a:gd name="connsiteY16" fmla="*/ 498763 h 1195619"/>
                  <a:gd name="connsiteX17" fmla="*/ 446809 w 507897"/>
                  <a:gd name="connsiteY17" fmla="*/ 623454 h 1195619"/>
                  <a:gd name="connsiteX18" fmla="*/ 426027 w 507897"/>
                  <a:gd name="connsiteY18" fmla="*/ 654627 h 1195619"/>
                  <a:gd name="connsiteX19" fmla="*/ 394854 w 507897"/>
                  <a:gd name="connsiteY19" fmla="*/ 675409 h 1195619"/>
                  <a:gd name="connsiteX20" fmla="*/ 446809 w 507897"/>
                  <a:gd name="connsiteY20" fmla="*/ 665018 h 1195619"/>
                  <a:gd name="connsiteX21" fmla="*/ 436418 w 507897"/>
                  <a:gd name="connsiteY21" fmla="*/ 737754 h 1195619"/>
                  <a:gd name="connsiteX22" fmla="*/ 353291 w 507897"/>
                  <a:gd name="connsiteY22" fmla="*/ 800100 h 1195619"/>
                  <a:gd name="connsiteX23" fmla="*/ 363682 w 507897"/>
                  <a:gd name="connsiteY23" fmla="*/ 768927 h 1195619"/>
                  <a:gd name="connsiteX24" fmla="*/ 394854 w 507897"/>
                  <a:gd name="connsiteY24" fmla="*/ 748145 h 1195619"/>
                  <a:gd name="connsiteX25" fmla="*/ 446809 w 507897"/>
                  <a:gd name="connsiteY25" fmla="*/ 716973 h 1195619"/>
                  <a:gd name="connsiteX26" fmla="*/ 498763 w 507897"/>
                  <a:gd name="connsiteY26" fmla="*/ 737754 h 1195619"/>
                  <a:gd name="connsiteX27" fmla="*/ 457200 w 507897"/>
                  <a:gd name="connsiteY27" fmla="*/ 831273 h 1195619"/>
                  <a:gd name="connsiteX28" fmla="*/ 446809 w 507897"/>
                  <a:gd name="connsiteY28" fmla="*/ 883227 h 1195619"/>
                  <a:gd name="connsiteX29" fmla="*/ 415636 w 507897"/>
                  <a:gd name="connsiteY29" fmla="*/ 914400 h 1195619"/>
                  <a:gd name="connsiteX30" fmla="*/ 363682 w 507897"/>
                  <a:gd name="connsiteY30" fmla="*/ 976745 h 1195619"/>
                  <a:gd name="connsiteX31" fmla="*/ 332509 w 507897"/>
                  <a:gd name="connsiteY31" fmla="*/ 1101436 h 1195619"/>
                  <a:gd name="connsiteX32" fmla="*/ 342900 w 507897"/>
                  <a:gd name="connsiteY32" fmla="*/ 1070263 h 1195619"/>
                  <a:gd name="connsiteX33" fmla="*/ 342900 w 507897"/>
                  <a:gd name="connsiteY33" fmla="*/ 1143000 h 1195619"/>
                  <a:gd name="connsiteX34" fmla="*/ 311727 w 507897"/>
                  <a:gd name="connsiteY34" fmla="*/ 1153391 h 1195619"/>
                  <a:gd name="connsiteX35" fmla="*/ 301336 w 507897"/>
                  <a:gd name="connsiteY35" fmla="*/ 1194954 h 1195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07897" h="1195619">
                    <a:moveTo>
                      <a:pt x="0" y="0"/>
                    </a:moveTo>
                    <a:cubicBezTo>
                      <a:pt x="17318" y="6927"/>
                      <a:pt x="33489" y="18144"/>
                      <a:pt x="51954" y="20782"/>
                    </a:cubicBezTo>
                    <a:cubicBezTo>
                      <a:pt x="106922" y="28635"/>
                      <a:pt x="176248" y="-5193"/>
                      <a:pt x="218209" y="31173"/>
                    </a:cubicBezTo>
                    <a:cubicBezTo>
                      <a:pt x="249727" y="58488"/>
                      <a:pt x="220258" y="116054"/>
                      <a:pt x="207818" y="155863"/>
                    </a:cubicBezTo>
                    <a:cubicBezTo>
                      <a:pt x="201974" y="174565"/>
                      <a:pt x="166254" y="177834"/>
                      <a:pt x="166254" y="197427"/>
                    </a:cubicBezTo>
                    <a:cubicBezTo>
                      <a:pt x="166254" y="212917"/>
                      <a:pt x="193580" y="182747"/>
                      <a:pt x="207818" y="176645"/>
                    </a:cubicBezTo>
                    <a:cubicBezTo>
                      <a:pt x="217885" y="172330"/>
                      <a:pt x="228600" y="169718"/>
                      <a:pt x="238991" y="166254"/>
                    </a:cubicBezTo>
                    <a:cubicBezTo>
                      <a:pt x="252845" y="155863"/>
                      <a:pt x="263437" y="137715"/>
                      <a:pt x="280554" y="135082"/>
                    </a:cubicBezTo>
                    <a:cubicBezTo>
                      <a:pt x="311554" y="130313"/>
                      <a:pt x="359312" y="117799"/>
                      <a:pt x="374072" y="145473"/>
                    </a:cubicBezTo>
                    <a:cubicBezTo>
                      <a:pt x="392755" y="180503"/>
                      <a:pt x="382951" y="282067"/>
                      <a:pt x="342900" y="322118"/>
                    </a:cubicBezTo>
                    <a:cubicBezTo>
                      <a:pt x="334069" y="330949"/>
                      <a:pt x="322118" y="335973"/>
                      <a:pt x="311727" y="342900"/>
                    </a:cubicBezTo>
                    <a:cubicBezTo>
                      <a:pt x="370609" y="349827"/>
                      <a:pt x="434055" y="339919"/>
                      <a:pt x="488372" y="363682"/>
                    </a:cubicBezTo>
                    <a:cubicBezTo>
                      <a:pt x="504552" y="370761"/>
                      <a:pt x="482265" y="398502"/>
                      <a:pt x="477982" y="415636"/>
                    </a:cubicBezTo>
                    <a:cubicBezTo>
                      <a:pt x="466060" y="463327"/>
                      <a:pt x="434810" y="513689"/>
                      <a:pt x="394854" y="540327"/>
                    </a:cubicBezTo>
                    <a:lnTo>
                      <a:pt x="363682" y="561109"/>
                    </a:lnTo>
                    <a:cubicBezTo>
                      <a:pt x="370609" y="547254"/>
                      <a:pt x="372071" y="528839"/>
                      <a:pt x="384463" y="519545"/>
                    </a:cubicBezTo>
                    <a:cubicBezTo>
                      <a:pt x="401988" y="506401"/>
                      <a:pt x="446809" y="498763"/>
                      <a:pt x="446809" y="498763"/>
                    </a:cubicBezTo>
                    <a:cubicBezTo>
                      <a:pt x="464225" y="551010"/>
                      <a:pt x="466696" y="543908"/>
                      <a:pt x="446809" y="623454"/>
                    </a:cubicBezTo>
                    <a:cubicBezTo>
                      <a:pt x="443780" y="635570"/>
                      <a:pt x="434858" y="645796"/>
                      <a:pt x="426027" y="654627"/>
                    </a:cubicBezTo>
                    <a:cubicBezTo>
                      <a:pt x="417196" y="663458"/>
                      <a:pt x="383684" y="669824"/>
                      <a:pt x="394854" y="675409"/>
                    </a:cubicBezTo>
                    <a:cubicBezTo>
                      <a:pt x="410651" y="683307"/>
                      <a:pt x="429491" y="668482"/>
                      <a:pt x="446809" y="665018"/>
                    </a:cubicBezTo>
                    <a:cubicBezTo>
                      <a:pt x="443345" y="689263"/>
                      <a:pt x="448146" y="716253"/>
                      <a:pt x="436418" y="737754"/>
                    </a:cubicBezTo>
                    <a:cubicBezTo>
                      <a:pt x="429367" y="750681"/>
                      <a:pt x="372141" y="787533"/>
                      <a:pt x="353291" y="800100"/>
                    </a:cubicBezTo>
                    <a:cubicBezTo>
                      <a:pt x="356755" y="789709"/>
                      <a:pt x="356840" y="777480"/>
                      <a:pt x="363682" y="768927"/>
                    </a:cubicBezTo>
                    <a:cubicBezTo>
                      <a:pt x="371483" y="759175"/>
                      <a:pt x="384264" y="754764"/>
                      <a:pt x="394854" y="748145"/>
                    </a:cubicBezTo>
                    <a:cubicBezTo>
                      <a:pt x="411980" y="737441"/>
                      <a:pt x="429491" y="727364"/>
                      <a:pt x="446809" y="716973"/>
                    </a:cubicBezTo>
                    <a:cubicBezTo>
                      <a:pt x="464127" y="723900"/>
                      <a:pt x="491188" y="720710"/>
                      <a:pt x="498763" y="737754"/>
                    </a:cubicBezTo>
                    <a:cubicBezTo>
                      <a:pt x="525161" y="797150"/>
                      <a:pt x="489091" y="810011"/>
                      <a:pt x="457200" y="831273"/>
                    </a:cubicBezTo>
                    <a:cubicBezTo>
                      <a:pt x="453736" y="848591"/>
                      <a:pt x="454707" y="867431"/>
                      <a:pt x="446809" y="883227"/>
                    </a:cubicBezTo>
                    <a:cubicBezTo>
                      <a:pt x="440237" y="896371"/>
                      <a:pt x="425044" y="903111"/>
                      <a:pt x="415636" y="914400"/>
                    </a:cubicBezTo>
                    <a:cubicBezTo>
                      <a:pt x="343303" y="1001199"/>
                      <a:pt x="454751" y="885676"/>
                      <a:pt x="363682" y="976745"/>
                    </a:cubicBezTo>
                    <a:cubicBezTo>
                      <a:pt x="347164" y="1026298"/>
                      <a:pt x="344088" y="1031963"/>
                      <a:pt x="332509" y="1101436"/>
                    </a:cubicBezTo>
                    <a:cubicBezTo>
                      <a:pt x="330708" y="1112240"/>
                      <a:pt x="339436" y="1080654"/>
                      <a:pt x="342900" y="1070263"/>
                    </a:cubicBezTo>
                    <a:cubicBezTo>
                      <a:pt x="351332" y="1095559"/>
                      <a:pt x="364390" y="1116137"/>
                      <a:pt x="342900" y="1143000"/>
                    </a:cubicBezTo>
                    <a:cubicBezTo>
                      <a:pt x="336058" y="1151553"/>
                      <a:pt x="322118" y="1149927"/>
                      <a:pt x="311727" y="1153391"/>
                    </a:cubicBezTo>
                    <a:cubicBezTo>
                      <a:pt x="337156" y="1204248"/>
                      <a:pt x="347999" y="1194954"/>
                      <a:pt x="301336" y="1194954"/>
                    </a:cubicBezTo>
                  </a:path>
                </a:pathLst>
              </a:custGeom>
              <a:noFill/>
              <a:ln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Freeform 150"/>
              <p:cNvSpPr/>
              <p:nvPr/>
            </p:nvSpPr>
            <p:spPr>
              <a:xfrm>
                <a:off x="8486292" y="2243960"/>
                <a:ext cx="697535" cy="1279401"/>
              </a:xfrm>
              <a:custGeom>
                <a:avLst/>
                <a:gdLst>
                  <a:gd name="connsiteX0" fmla="*/ 208946 w 697535"/>
                  <a:gd name="connsiteY0" fmla="*/ 0 h 1279401"/>
                  <a:gd name="connsiteX1" fmla="*/ 94646 w 697535"/>
                  <a:gd name="connsiteY1" fmla="*/ 197427 h 1279401"/>
                  <a:gd name="connsiteX2" fmla="*/ 53082 w 697535"/>
                  <a:gd name="connsiteY2" fmla="*/ 270163 h 1279401"/>
                  <a:gd name="connsiteX3" fmla="*/ 84255 w 697535"/>
                  <a:gd name="connsiteY3" fmla="*/ 280554 h 1279401"/>
                  <a:gd name="connsiteX4" fmla="*/ 94646 w 697535"/>
                  <a:gd name="connsiteY4" fmla="*/ 311727 h 1279401"/>
                  <a:gd name="connsiteX5" fmla="*/ 53082 w 697535"/>
                  <a:gd name="connsiteY5" fmla="*/ 394854 h 1279401"/>
                  <a:gd name="connsiteX6" fmla="*/ 84255 w 697535"/>
                  <a:gd name="connsiteY6" fmla="*/ 405245 h 1279401"/>
                  <a:gd name="connsiteX7" fmla="*/ 63473 w 697535"/>
                  <a:gd name="connsiteY7" fmla="*/ 467591 h 1279401"/>
                  <a:gd name="connsiteX8" fmla="*/ 53082 w 697535"/>
                  <a:gd name="connsiteY8" fmla="*/ 509154 h 1279401"/>
                  <a:gd name="connsiteX9" fmla="*/ 42691 w 697535"/>
                  <a:gd name="connsiteY9" fmla="*/ 550718 h 1279401"/>
                  <a:gd name="connsiteX10" fmla="*/ 105037 w 697535"/>
                  <a:gd name="connsiteY10" fmla="*/ 561109 h 1279401"/>
                  <a:gd name="connsiteX11" fmla="*/ 63473 w 697535"/>
                  <a:gd name="connsiteY11" fmla="*/ 633845 h 1279401"/>
                  <a:gd name="connsiteX12" fmla="*/ 73864 w 697535"/>
                  <a:gd name="connsiteY12" fmla="*/ 675409 h 1279401"/>
                  <a:gd name="connsiteX13" fmla="*/ 94646 w 697535"/>
                  <a:gd name="connsiteY13" fmla="*/ 675409 h 1279401"/>
                  <a:gd name="connsiteX14" fmla="*/ 84255 w 697535"/>
                  <a:gd name="connsiteY14" fmla="*/ 706582 h 1279401"/>
                  <a:gd name="connsiteX15" fmla="*/ 105037 w 697535"/>
                  <a:gd name="connsiteY15" fmla="*/ 737754 h 1279401"/>
                  <a:gd name="connsiteX16" fmla="*/ 84255 w 697535"/>
                  <a:gd name="connsiteY16" fmla="*/ 800100 h 1279401"/>
                  <a:gd name="connsiteX17" fmla="*/ 73864 w 697535"/>
                  <a:gd name="connsiteY17" fmla="*/ 862445 h 1279401"/>
                  <a:gd name="connsiteX18" fmla="*/ 84255 w 697535"/>
                  <a:gd name="connsiteY18" fmla="*/ 893618 h 1279401"/>
                  <a:gd name="connsiteX19" fmla="*/ 146600 w 697535"/>
                  <a:gd name="connsiteY19" fmla="*/ 955963 h 1279401"/>
                  <a:gd name="connsiteX20" fmla="*/ 11518 w 697535"/>
                  <a:gd name="connsiteY20" fmla="*/ 966354 h 1279401"/>
                  <a:gd name="connsiteX21" fmla="*/ 1127 w 697535"/>
                  <a:gd name="connsiteY21" fmla="*/ 997527 h 1279401"/>
                  <a:gd name="connsiteX22" fmla="*/ 32300 w 697535"/>
                  <a:gd name="connsiteY22" fmla="*/ 1039091 h 1279401"/>
                  <a:gd name="connsiteX23" fmla="*/ 125818 w 697535"/>
                  <a:gd name="connsiteY23" fmla="*/ 1049482 h 1279401"/>
                  <a:gd name="connsiteX24" fmla="*/ 208946 w 697535"/>
                  <a:gd name="connsiteY24" fmla="*/ 1091045 h 1279401"/>
                  <a:gd name="connsiteX25" fmla="*/ 240118 w 697535"/>
                  <a:gd name="connsiteY25" fmla="*/ 1111827 h 1279401"/>
                  <a:gd name="connsiteX26" fmla="*/ 312855 w 697535"/>
                  <a:gd name="connsiteY26" fmla="*/ 1122218 h 1279401"/>
                  <a:gd name="connsiteX27" fmla="*/ 354418 w 697535"/>
                  <a:gd name="connsiteY27" fmla="*/ 1143000 h 1279401"/>
                  <a:gd name="connsiteX28" fmla="*/ 458327 w 697535"/>
                  <a:gd name="connsiteY28" fmla="*/ 1153391 h 1279401"/>
                  <a:gd name="connsiteX29" fmla="*/ 468718 w 697535"/>
                  <a:gd name="connsiteY29" fmla="*/ 1194954 h 1279401"/>
                  <a:gd name="connsiteX30" fmla="*/ 499891 w 697535"/>
                  <a:gd name="connsiteY30" fmla="*/ 1205345 h 1279401"/>
                  <a:gd name="connsiteX31" fmla="*/ 489500 w 697535"/>
                  <a:gd name="connsiteY31" fmla="*/ 1267691 h 1279401"/>
                  <a:gd name="connsiteX32" fmla="*/ 520673 w 697535"/>
                  <a:gd name="connsiteY32" fmla="*/ 1278082 h 1279401"/>
                  <a:gd name="connsiteX33" fmla="*/ 551846 w 697535"/>
                  <a:gd name="connsiteY33" fmla="*/ 1246909 h 1279401"/>
                  <a:gd name="connsiteX34" fmla="*/ 624582 w 697535"/>
                  <a:gd name="connsiteY34" fmla="*/ 1205345 h 1279401"/>
                  <a:gd name="connsiteX35" fmla="*/ 676537 w 697535"/>
                  <a:gd name="connsiteY35" fmla="*/ 1132609 h 1279401"/>
                  <a:gd name="connsiteX36" fmla="*/ 697318 w 697535"/>
                  <a:gd name="connsiteY36" fmla="*/ 1080654 h 1279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97535" h="1279401">
                    <a:moveTo>
                      <a:pt x="208946" y="0"/>
                    </a:moveTo>
                    <a:cubicBezTo>
                      <a:pt x="170846" y="65809"/>
                      <a:pt x="131059" y="130670"/>
                      <a:pt x="94646" y="197427"/>
                    </a:cubicBezTo>
                    <a:cubicBezTo>
                      <a:pt x="41757" y="294391"/>
                      <a:pt x="149363" y="141792"/>
                      <a:pt x="53082" y="270163"/>
                    </a:cubicBezTo>
                    <a:cubicBezTo>
                      <a:pt x="63473" y="273627"/>
                      <a:pt x="76510" y="272809"/>
                      <a:pt x="84255" y="280554"/>
                    </a:cubicBezTo>
                    <a:cubicBezTo>
                      <a:pt x="92000" y="288299"/>
                      <a:pt x="96005" y="300859"/>
                      <a:pt x="94646" y="311727"/>
                    </a:cubicBezTo>
                    <a:cubicBezTo>
                      <a:pt x="90735" y="343014"/>
                      <a:pt x="69810" y="369763"/>
                      <a:pt x="53082" y="394854"/>
                    </a:cubicBezTo>
                    <a:cubicBezTo>
                      <a:pt x="63473" y="398318"/>
                      <a:pt x="82706" y="394402"/>
                      <a:pt x="84255" y="405245"/>
                    </a:cubicBezTo>
                    <a:cubicBezTo>
                      <a:pt x="87353" y="426931"/>
                      <a:pt x="63473" y="467591"/>
                      <a:pt x="63473" y="467591"/>
                    </a:cubicBezTo>
                    <a:cubicBezTo>
                      <a:pt x="123012" y="487437"/>
                      <a:pt x="84536" y="465119"/>
                      <a:pt x="53082" y="509154"/>
                    </a:cubicBezTo>
                    <a:cubicBezTo>
                      <a:pt x="44781" y="520775"/>
                      <a:pt x="46155" y="536863"/>
                      <a:pt x="42691" y="550718"/>
                    </a:cubicBezTo>
                    <a:cubicBezTo>
                      <a:pt x="63473" y="554182"/>
                      <a:pt x="90139" y="546211"/>
                      <a:pt x="105037" y="561109"/>
                    </a:cubicBezTo>
                    <a:cubicBezTo>
                      <a:pt x="125969" y="582041"/>
                      <a:pt x="68844" y="628474"/>
                      <a:pt x="63473" y="633845"/>
                    </a:cubicBezTo>
                    <a:cubicBezTo>
                      <a:pt x="66937" y="647700"/>
                      <a:pt x="61091" y="669022"/>
                      <a:pt x="73864" y="675409"/>
                    </a:cubicBezTo>
                    <a:cubicBezTo>
                      <a:pt x="83895" y="680425"/>
                      <a:pt x="175232" y="648546"/>
                      <a:pt x="94646" y="675409"/>
                    </a:cubicBezTo>
                    <a:cubicBezTo>
                      <a:pt x="91182" y="685800"/>
                      <a:pt x="82454" y="695778"/>
                      <a:pt x="84255" y="706582"/>
                    </a:cubicBezTo>
                    <a:cubicBezTo>
                      <a:pt x="86308" y="718900"/>
                      <a:pt x="105037" y="725266"/>
                      <a:pt x="105037" y="737754"/>
                    </a:cubicBezTo>
                    <a:cubicBezTo>
                      <a:pt x="105037" y="759660"/>
                      <a:pt x="84255" y="800100"/>
                      <a:pt x="84255" y="800100"/>
                    </a:cubicBezTo>
                    <a:cubicBezTo>
                      <a:pt x="110373" y="878451"/>
                      <a:pt x="87293" y="781873"/>
                      <a:pt x="73864" y="862445"/>
                    </a:cubicBezTo>
                    <a:cubicBezTo>
                      <a:pt x="72063" y="873249"/>
                      <a:pt x="80409" y="883362"/>
                      <a:pt x="84255" y="893618"/>
                    </a:cubicBezTo>
                    <a:cubicBezTo>
                      <a:pt x="108542" y="958381"/>
                      <a:pt x="88319" y="941392"/>
                      <a:pt x="146600" y="955963"/>
                    </a:cubicBezTo>
                    <a:cubicBezTo>
                      <a:pt x="101573" y="959427"/>
                      <a:pt x="54941" y="953947"/>
                      <a:pt x="11518" y="966354"/>
                    </a:cubicBezTo>
                    <a:cubicBezTo>
                      <a:pt x="986" y="969363"/>
                      <a:pt x="-1882" y="986995"/>
                      <a:pt x="1127" y="997527"/>
                    </a:cubicBezTo>
                    <a:cubicBezTo>
                      <a:pt x="5885" y="1014179"/>
                      <a:pt x="16314" y="1032430"/>
                      <a:pt x="32300" y="1039091"/>
                    </a:cubicBezTo>
                    <a:cubicBezTo>
                      <a:pt x="61252" y="1051154"/>
                      <a:pt x="94645" y="1046018"/>
                      <a:pt x="125818" y="1049482"/>
                    </a:cubicBezTo>
                    <a:cubicBezTo>
                      <a:pt x="218133" y="1118716"/>
                      <a:pt x="118152" y="1052133"/>
                      <a:pt x="208946" y="1091045"/>
                    </a:cubicBezTo>
                    <a:cubicBezTo>
                      <a:pt x="220424" y="1095964"/>
                      <a:pt x="228157" y="1108239"/>
                      <a:pt x="240118" y="1111827"/>
                    </a:cubicBezTo>
                    <a:cubicBezTo>
                      <a:pt x="263577" y="1118865"/>
                      <a:pt x="288609" y="1118754"/>
                      <a:pt x="312855" y="1122218"/>
                    </a:cubicBezTo>
                    <a:cubicBezTo>
                      <a:pt x="326709" y="1129145"/>
                      <a:pt x="339272" y="1139754"/>
                      <a:pt x="354418" y="1143000"/>
                    </a:cubicBezTo>
                    <a:cubicBezTo>
                      <a:pt x="388454" y="1150294"/>
                      <a:pt x="426638" y="1138987"/>
                      <a:pt x="458327" y="1153391"/>
                    </a:cubicBezTo>
                    <a:cubicBezTo>
                      <a:pt x="471328" y="1159300"/>
                      <a:pt x="459797" y="1183803"/>
                      <a:pt x="468718" y="1194954"/>
                    </a:cubicBezTo>
                    <a:cubicBezTo>
                      <a:pt x="475560" y="1203507"/>
                      <a:pt x="489500" y="1201881"/>
                      <a:pt x="499891" y="1205345"/>
                    </a:cubicBezTo>
                    <a:cubicBezTo>
                      <a:pt x="496427" y="1226127"/>
                      <a:pt x="483712" y="1247433"/>
                      <a:pt x="489500" y="1267691"/>
                    </a:cubicBezTo>
                    <a:cubicBezTo>
                      <a:pt x="492509" y="1278223"/>
                      <a:pt x="510282" y="1281546"/>
                      <a:pt x="520673" y="1278082"/>
                    </a:cubicBezTo>
                    <a:cubicBezTo>
                      <a:pt x="534614" y="1273435"/>
                      <a:pt x="540557" y="1256317"/>
                      <a:pt x="551846" y="1246909"/>
                    </a:cubicBezTo>
                    <a:cubicBezTo>
                      <a:pt x="610749" y="1197822"/>
                      <a:pt x="553438" y="1256162"/>
                      <a:pt x="624582" y="1205345"/>
                    </a:cubicBezTo>
                    <a:cubicBezTo>
                      <a:pt x="661349" y="1179083"/>
                      <a:pt x="654831" y="1170594"/>
                      <a:pt x="676537" y="1132609"/>
                    </a:cubicBezTo>
                    <a:cubicBezTo>
                      <a:pt x="701160" y="1089517"/>
                      <a:pt x="697318" y="1117338"/>
                      <a:pt x="697318" y="1080654"/>
                    </a:cubicBezTo>
                  </a:path>
                </a:pathLst>
              </a:custGeom>
              <a:noFill/>
              <a:ln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Freeform 151"/>
              <p:cNvSpPr/>
              <p:nvPr/>
            </p:nvSpPr>
            <p:spPr>
              <a:xfrm>
                <a:off x="8664412" y="2075567"/>
                <a:ext cx="411470" cy="293560"/>
              </a:xfrm>
              <a:custGeom>
                <a:avLst/>
                <a:gdLst>
                  <a:gd name="connsiteX0" fmla="*/ 63952 w 411470"/>
                  <a:gd name="connsiteY0" fmla="*/ 148088 h 293560"/>
                  <a:gd name="connsiteX1" fmla="*/ 11997 w 411470"/>
                  <a:gd name="connsiteY1" fmla="*/ 168869 h 293560"/>
                  <a:gd name="connsiteX2" fmla="*/ 11997 w 411470"/>
                  <a:gd name="connsiteY2" fmla="*/ 106524 h 293560"/>
                  <a:gd name="connsiteX3" fmla="*/ 84733 w 411470"/>
                  <a:gd name="connsiteY3" fmla="*/ 96133 h 293560"/>
                  <a:gd name="connsiteX4" fmla="*/ 167861 w 411470"/>
                  <a:gd name="connsiteY4" fmla="*/ 116915 h 293560"/>
                  <a:gd name="connsiteX5" fmla="*/ 250988 w 411470"/>
                  <a:gd name="connsiteY5" fmla="*/ 85742 h 293560"/>
                  <a:gd name="connsiteX6" fmla="*/ 271770 w 411470"/>
                  <a:gd name="connsiteY6" fmla="*/ 2615 h 293560"/>
                  <a:gd name="connsiteX7" fmla="*/ 250988 w 411470"/>
                  <a:gd name="connsiteY7" fmla="*/ 33788 h 293560"/>
                  <a:gd name="connsiteX8" fmla="*/ 219815 w 411470"/>
                  <a:gd name="connsiteY8" fmla="*/ 44178 h 293560"/>
                  <a:gd name="connsiteX9" fmla="*/ 313333 w 411470"/>
                  <a:gd name="connsiteY9" fmla="*/ 75351 h 293560"/>
                  <a:gd name="connsiteX10" fmla="*/ 344506 w 411470"/>
                  <a:gd name="connsiteY10" fmla="*/ 85742 h 293560"/>
                  <a:gd name="connsiteX11" fmla="*/ 354897 w 411470"/>
                  <a:gd name="connsiteY11" fmla="*/ 127306 h 293560"/>
                  <a:gd name="connsiteX12" fmla="*/ 365288 w 411470"/>
                  <a:gd name="connsiteY12" fmla="*/ 158478 h 293560"/>
                  <a:gd name="connsiteX13" fmla="*/ 375679 w 411470"/>
                  <a:gd name="connsiteY13" fmla="*/ 210433 h 293560"/>
                  <a:gd name="connsiteX14" fmla="*/ 396461 w 411470"/>
                  <a:gd name="connsiteY14" fmla="*/ 262388 h 293560"/>
                  <a:gd name="connsiteX15" fmla="*/ 406852 w 411470"/>
                  <a:gd name="connsiteY15" fmla="*/ 293560 h 293560"/>
                  <a:gd name="connsiteX16" fmla="*/ 406852 w 411470"/>
                  <a:gd name="connsiteY16" fmla="*/ 262388 h 293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11470" h="293560">
                    <a:moveTo>
                      <a:pt x="63952" y="148088"/>
                    </a:moveTo>
                    <a:cubicBezTo>
                      <a:pt x="46634" y="155015"/>
                      <a:pt x="30396" y="171935"/>
                      <a:pt x="11997" y="168869"/>
                    </a:cubicBezTo>
                    <a:cubicBezTo>
                      <a:pt x="-14254" y="164494"/>
                      <a:pt x="10539" y="110899"/>
                      <a:pt x="11997" y="106524"/>
                    </a:cubicBezTo>
                    <a:cubicBezTo>
                      <a:pt x="89643" y="132406"/>
                      <a:pt x="-11568" y="106833"/>
                      <a:pt x="84733" y="96133"/>
                    </a:cubicBezTo>
                    <a:cubicBezTo>
                      <a:pt x="103542" y="94043"/>
                      <a:pt x="147150" y="110011"/>
                      <a:pt x="167861" y="116915"/>
                    </a:cubicBezTo>
                    <a:cubicBezTo>
                      <a:pt x="183197" y="113081"/>
                      <a:pt x="241399" y="101723"/>
                      <a:pt x="250988" y="85742"/>
                    </a:cubicBezTo>
                    <a:cubicBezTo>
                      <a:pt x="265683" y="61251"/>
                      <a:pt x="271770" y="31177"/>
                      <a:pt x="271770" y="2615"/>
                    </a:cubicBezTo>
                    <a:cubicBezTo>
                      <a:pt x="271770" y="-9873"/>
                      <a:pt x="260740" y="25987"/>
                      <a:pt x="250988" y="33788"/>
                    </a:cubicBezTo>
                    <a:cubicBezTo>
                      <a:pt x="242435" y="40630"/>
                      <a:pt x="230206" y="40715"/>
                      <a:pt x="219815" y="44178"/>
                    </a:cubicBezTo>
                    <a:lnTo>
                      <a:pt x="313333" y="75351"/>
                    </a:lnTo>
                    <a:lnTo>
                      <a:pt x="344506" y="85742"/>
                    </a:lnTo>
                    <a:cubicBezTo>
                      <a:pt x="347970" y="99597"/>
                      <a:pt x="350974" y="113574"/>
                      <a:pt x="354897" y="127306"/>
                    </a:cubicBezTo>
                    <a:cubicBezTo>
                      <a:pt x="357906" y="137837"/>
                      <a:pt x="362632" y="147852"/>
                      <a:pt x="365288" y="158478"/>
                    </a:cubicBezTo>
                    <a:cubicBezTo>
                      <a:pt x="369572" y="175612"/>
                      <a:pt x="370604" y="193517"/>
                      <a:pt x="375679" y="210433"/>
                    </a:cubicBezTo>
                    <a:cubicBezTo>
                      <a:pt x="381039" y="228299"/>
                      <a:pt x="389912" y="244923"/>
                      <a:pt x="396461" y="262388"/>
                    </a:cubicBezTo>
                    <a:cubicBezTo>
                      <a:pt x="400307" y="272643"/>
                      <a:pt x="395899" y="293560"/>
                      <a:pt x="406852" y="293560"/>
                    </a:cubicBezTo>
                    <a:cubicBezTo>
                      <a:pt x="417243" y="293560"/>
                      <a:pt x="406852" y="272779"/>
                      <a:pt x="406852" y="262388"/>
                    </a:cubicBezTo>
                  </a:path>
                </a:pathLst>
              </a:custGeom>
              <a:noFill/>
              <a:ln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53" name="Rounded Rectangle 152"/>
          <p:cNvSpPr/>
          <p:nvPr/>
        </p:nvSpPr>
        <p:spPr>
          <a:xfrm>
            <a:off x="2966501" y="4956497"/>
            <a:ext cx="7721432" cy="720809"/>
          </a:xfrm>
          <a:prstGeom prst="roundRect">
            <a:avLst>
              <a:gd name="adj" fmla="val 50000"/>
            </a:avLst>
          </a:prstGeom>
          <a:gradFill>
            <a:gsLst>
              <a:gs pos="9000">
                <a:srgbClr val="FFFFFF"/>
              </a:gs>
              <a:gs pos="4000">
                <a:schemeClr val="accent6">
                  <a:lumMod val="20000"/>
                  <a:lumOff val="80000"/>
                </a:schemeClr>
              </a:gs>
              <a:gs pos="100000">
                <a:srgbClr val="0070C0"/>
              </a:gs>
              <a:gs pos="94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হ্যাঁ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 স্থানে 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154" name="Group 153"/>
          <p:cNvGrpSpPr/>
          <p:nvPr/>
        </p:nvGrpSpPr>
        <p:grpSpPr>
          <a:xfrm>
            <a:off x="3143782" y="4986446"/>
            <a:ext cx="659799" cy="674383"/>
            <a:chOff x="3033854" y="4562658"/>
            <a:chExt cx="1151564" cy="706730"/>
          </a:xfrm>
        </p:grpSpPr>
        <p:sp>
          <p:nvSpPr>
            <p:cNvPr id="155" name="Flowchart: Off-page Connector 3"/>
            <p:cNvSpPr/>
            <p:nvPr/>
          </p:nvSpPr>
          <p:spPr>
            <a:xfrm rot="16200000">
              <a:off x="3256271" y="4340241"/>
              <a:ext cx="706730" cy="115156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42 h 10042"/>
                <a:gd name="connsiteX1" fmla="*/ 4852 w 10000"/>
                <a:gd name="connsiteY1" fmla="*/ 0 h 10042"/>
                <a:gd name="connsiteX2" fmla="*/ 10000 w 10000"/>
                <a:gd name="connsiteY2" fmla="*/ 42 h 10042"/>
                <a:gd name="connsiteX3" fmla="*/ 10000 w 10000"/>
                <a:gd name="connsiteY3" fmla="*/ 8042 h 10042"/>
                <a:gd name="connsiteX4" fmla="*/ 5000 w 10000"/>
                <a:gd name="connsiteY4" fmla="*/ 10042 h 10042"/>
                <a:gd name="connsiteX5" fmla="*/ 0 w 10000"/>
                <a:gd name="connsiteY5" fmla="*/ 8042 h 10042"/>
                <a:gd name="connsiteX6" fmla="*/ 0 w 10000"/>
                <a:gd name="connsiteY6" fmla="*/ 42 h 10042"/>
                <a:gd name="connsiteX0" fmla="*/ 0 w 10000"/>
                <a:gd name="connsiteY0" fmla="*/ 2709 h 12709"/>
                <a:gd name="connsiteX1" fmla="*/ 4599 w 10000"/>
                <a:gd name="connsiteY1" fmla="*/ 0 h 12709"/>
                <a:gd name="connsiteX2" fmla="*/ 10000 w 10000"/>
                <a:gd name="connsiteY2" fmla="*/ 2709 h 12709"/>
                <a:gd name="connsiteX3" fmla="*/ 10000 w 10000"/>
                <a:gd name="connsiteY3" fmla="*/ 10709 h 12709"/>
                <a:gd name="connsiteX4" fmla="*/ 5000 w 10000"/>
                <a:gd name="connsiteY4" fmla="*/ 12709 h 12709"/>
                <a:gd name="connsiteX5" fmla="*/ 0 w 10000"/>
                <a:gd name="connsiteY5" fmla="*/ 10709 h 12709"/>
                <a:gd name="connsiteX6" fmla="*/ 0 w 10000"/>
                <a:gd name="connsiteY6" fmla="*/ 2709 h 12709"/>
                <a:gd name="connsiteX0" fmla="*/ 0 w 10000"/>
                <a:gd name="connsiteY0" fmla="*/ 3217 h 13217"/>
                <a:gd name="connsiteX1" fmla="*/ 4515 w 10000"/>
                <a:gd name="connsiteY1" fmla="*/ 0 h 13217"/>
                <a:gd name="connsiteX2" fmla="*/ 10000 w 10000"/>
                <a:gd name="connsiteY2" fmla="*/ 3217 h 13217"/>
                <a:gd name="connsiteX3" fmla="*/ 10000 w 10000"/>
                <a:gd name="connsiteY3" fmla="*/ 11217 h 13217"/>
                <a:gd name="connsiteX4" fmla="*/ 5000 w 10000"/>
                <a:gd name="connsiteY4" fmla="*/ 13217 h 13217"/>
                <a:gd name="connsiteX5" fmla="*/ 0 w 10000"/>
                <a:gd name="connsiteY5" fmla="*/ 11217 h 13217"/>
                <a:gd name="connsiteX6" fmla="*/ 0 w 10000"/>
                <a:gd name="connsiteY6" fmla="*/ 3217 h 13217"/>
                <a:gd name="connsiteX0" fmla="*/ 0 w 10000"/>
                <a:gd name="connsiteY0" fmla="*/ 3217 h 13852"/>
                <a:gd name="connsiteX1" fmla="*/ 4515 w 10000"/>
                <a:gd name="connsiteY1" fmla="*/ 0 h 13852"/>
                <a:gd name="connsiteX2" fmla="*/ 10000 w 10000"/>
                <a:gd name="connsiteY2" fmla="*/ 3217 h 13852"/>
                <a:gd name="connsiteX3" fmla="*/ 10000 w 10000"/>
                <a:gd name="connsiteY3" fmla="*/ 11217 h 13852"/>
                <a:gd name="connsiteX4" fmla="*/ 5506 w 10000"/>
                <a:gd name="connsiteY4" fmla="*/ 13852 h 13852"/>
                <a:gd name="connsiteX5" fmla="*/ 0 w 10000"/>
                <a:gd name="connsiteY5" fmla="*/ 11217 h 13852"/>
                <a:gd name="connsiteX6" fmla="*/ 0 w 10000"/>
                <a:gd name="connsiteY6" fmla="*/ 3217 h 13852"/>
                <a:gd name="connsiteX0" fmla="*/ 634 w 10634"/>
                <a:gd name="connsiteY0" fmla="*/ 3217 h 13852"/>
                <a:gd name="connsiteX1" fmla="*/ 5149 w 10634"/>
                <a:gd name="connsiteY1" fmla="*/ 0 h 13852"/>
                <a:gd name="connsiteX2" fmla="*/ 10634 w 10634"/>
                <a:gd name="connsiteY2" fmla="*/ 3217 h 13852"/>
                <a:gd name="connsiteX3" fmla="*/ 10634 w 10634"/>
                <a:gd name="connsiteY3" fmla="*/ 11217 h 13852"/>
                <a:gd name="connsiteX4" fmla="*/ 6140 w 10634"/>
                <a:gd name="connsiteY4" fmla="*/ 13852 h 13852"/>
                <a:gd name="connsiteX5" fmla="*/ 634 w 10634"/>
                <a:gd name="connsiteY5" fmla="*/ 11217 h 13852"/>
                <a:gd name="connsiteX6" fmla="*/ 0 w 10634"/>
                <a:gd name="connsiteY6" fmla="*/ 7238 h 13852"/>
                <a:gd name="connsiteX7" fmla="*/ 634 w 10634"/>
                <a:gd name="connsiteY7" fmla="*/ 3217 h 13852"/>
                <a:gd name="connsiteX0" fmla="*/ 634 w 11394"/>
                <a:gd name="connsiteY0" fmla="*/ 3217 h 13852"/>
                <a:gd name="connsiteX1" fmla="*/ 5149 w 11394"/>
                <a:gd name="connsiteY1" fmla="*/ 0 h 13852"/>
                <a:gd name="connsiteX2" fmla="*/ 10634 w 11394"/>
                <a:gd name="connsiteY2" fmla="*/ 3217 h 13852"/>
                <a:gd name="connsiteX3" fmla="*/ 11394 w 11394"/>
                <a:gd name="connsiteY3" fmla="*/ 7492 h 13852"/>
                <a:gd name="connsiteX4" fmla="*/ 10634 w 11394"/>
                <a:gd name="connsiteY4" fmla="*/ 11217 h 13852"/>
                <a:gd name="connsiteX5" fmla="*/ 6140 w 11394"/>
                <a:gd name="connsiteY5" fmla="*/ 13852 h 13852"/>
                <a:gd name="connsiteX6" fmla="*/ 634 w 11394"/>
                <a:gd name="connsiteY6" fmla="*/ 11217 h 13852"/>
                <a:gd name="connsiteX7" fmla="*/ 0 w 11394"/>
                <a:gd name="connsiteY7" fmla="*/ 7238 h 13852"/>
                <a:gd name="connsiteX8" fmla="*/ 634 w 11394"/>
                <a:gd name="connsiteY8" fmla="*/ 3217 h 13852"/>
                <a:gd name="connsiteX0" fmla="*/ 634 w 11394"/>
                <a:gd name="connsiteY0" fmla="*/ 189 h 10824"/>
                <a:gd name="connsiteX1" fmla="*/ 5317 w 11394"/>
                <a:gd name="connsiteY1" fmla="*/ 0 h 10824"/>
                <a:gd name="connsiteX2" fmla="*/ 10634 w 11394"/>
                <a:gd name="connsiteY2" fmla="*/ 189 h 10824"/>
                <a:gd name="connsiteX3" fmla="*/ 11394 w 11394"/>
                <a:gd name="connsiteY3" fmla="*/ 4464 h 10824"/>
                <a:gd name="connsiteX4" fmla="*/ 10634 w 11394"/>
                <a:gd name="connsiteY4" fmla="*/ 8189 h 10824"/>
                <a:gd name="connsiteX5" fmla="*/ 6140 w 11394"/>
                <a:gd name="connsiteY5" fmla="*/ 10824 h 10824"/>
                <a:gd name="connsiteX6" fmla="*/ 634 w 11394"/>
                <a:gd name="connsiteY6" fmla="*/ 8189 h 10824"/>
                <a:gd name="connsiteX7" fmla="*/ 0 w 11394"/>
                <a:gd name="connsiteY7" fmla="*/ 4210 h 10824"/>
                <a:gd name="connsiteX8" fmla="*/ 634 w 11394"/>
                <a:gd name="connsiteY8" fmla="*/ 189 h 10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94" h="10824">
                  <a:moveTo>
                    <a:pt x="634" y="189"/>
                  </a:moveTo>
                  <a:lnTo>
                    <a:pt x="5317" y="0"/>
                  </a:lnTo>
                  <a:lnTo>
                    <a:pt x="10634" y="189"/>
                  </a:lnTo>
                  <a:cubicBezTo>
                    <a:pt x="10606" y="1551"/>
                    <a:pt x="11422" y="3102"/>
                    <a:pt x="11394" y="4464"/>
                  </a:cubicBezTo>
                  <a:lnTo>
                    <a:pt x="10634" y="8189"/>
                  </a:lnTo>
                  <a:lnTo>
                    <a:pt x="6140" y="10824"/>
                  </a:lnTo>
                  <a:lnTo>
                    <a:pt x="634" y="8189"/>
                  </a:lnTo>
                  <a:cubicBezTo>
                    <a:pt x="648" y="6863"/>
                    <a:pt x="-14" y="5536"/>
                    <a:pt x="0" y="4210"/>
                  </a:cubicBezTo>
                  <a:lnTo>
                    <a:pt x="634" y="189"/>
                  </a:lnTo>
                  <a:close/>
                </a:path>
              </a:pathLst>
            </a:custGeom>
            <a:gradFill flip="none" rotWithShape="1">
              <a:gsLst>
                <a:gs pos="50000">
                  <a:schemeClr val="accent6">
                    <a:lumMod val="75000"/>
                  </a:schemeClr>
                </a:gs>
                <a:gs pos="44276">
                  <a:schemeClr val="accent6">
                    <a:lumMod val="40000"/>
                    <a:lumOff val="60000"/>
                  </a:schemeClr>
                </a:gs>
                <a:gs pos="6040">
                  <a:schemeClr val="accent6">
                    <a:lumMod val="40000"/>
                    <a:lumOff val="60000"/>
                  </a:schemeClr>
                </a:gs>
                <a:gs pos="93289">
                  <a:schemeClr val="accent6">
                    <a:lumMod val="60000"/>
                    <a:lumOff val="40000"/>
                  </a:schemeClr>
                </a:gs>
                <a:gs pos="23000">
                  <a:schemeClr val="accent6">
                    <a:lumMod val="75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Flowchart: Off-page Connector 3"/>
            <p:cNvSpPr/>
            <p:nvPr/>
          </p:nvSpPr>
          <p:spPr>
            <a:xfrm rot="16200000">
              <a:off x="3306626" y="4441085"/>
              <a:ext cx="506745" cy="94987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42 h 10042"/>
                <a:gd name="connsiteX1" fmla="*/ 4852 w 10000"/>
                <a:gd name="connsiteY1" fmla="*/ 0 h 10042"/>
                <a:gd name="connsiteX2" fmla="*/ 10000 w 10000"/>
                <a:gd name="connsiteY2" fmla="*/ 42 h 10042"/>
                <a:gd name="connsiteX3" fmla="*/ 10000 w 10000"/>
                <a:gd name="connsiteY3" fmla="*/ 8042 h 10042"/>
                <a:gd name="connsiteX4" fmla="*/ 5000 w 10000"/>
                <a:gd name="connsiteY4" fmla="*/ 10042 h 10042"/>
                <a:gd name="connsiteX5" fmla="*/ 0 w 10000"/>
                <a:gd name="connsiteY5" fmla="*/ 8042 h 10042"/>
                <a:gd name="connsiteX6" fmla="*/ 0 w 10000"/>
                <a:gd name="connsiteY6" fmla="*/ 42 h 10042"/>
                <a:gd name="connsiteX0" fmla="*/ 0 w 10000"/>
                <a:gd name="connsiteY0" fmla="*/ 2709 h 12709"/>
                <a:gd name="connsiteX1" fmla="*/ 4599 w 10000"/>
                <a:gd name="connsiteY1" fmla="*/ 0 h 12709"/>
                <a:gd name="connsiteX2" fmla="*/ 10000 w 10000"/>
                <a:gd name="connsiteY2" fmla="*/ 2709 h 12709"/>
                <a:gd name="connsiteX3" fmla="*/ 10000 w 10000"/>
                <a:gd name="connsiteY3" fmla="*/ 10709 h 12709"/>
                <a:gd name="connsiteX4" fmla="*/ 5000 w 10000"/>
                <a:gd name="connsiteY4" fmla="*/ 12709 h 12709"/>
                <a:gd name="connsiteX5" fmla="*/ 0 w 10000"/>
                <a:gd name="connsiteY5" fmla="*/ 10709 h 12709"/>
                <a:gd name="connsiteX6" fmla="*/ 0 w 10000"/>
                <a:gd name="connsiteY6" fmla="*/ 2709 h 12709"/>
                <a:gd name="connsiteX0" fmla="*/ 0 w 10000"/>
                <a:gd name="connsiteY0" fmla="*/ 3217 h 13217"/>
                <a:gd name="connsiteX1" fmla="*/ 4515 w 10000"/>
                <a:gd name="connsiteY1" fmla="*/ 0 h 13217"/>
                <a:gd name="connsiteX2" fmla="*/ 10000 w 10000"/>
                <a:gd name="connsiteY2" fmla="*/ 3217 h 13217"/>
                <a:gd name="connsiteX3" fmla="*/ 10000 w 10000"/>
                <a:gd name="connsiteY3" fmla="*/ 11217 h 13217"/>
                <a:gd name="connsiteX4" fmla="*/ 5000 w 10000"/>
                <a:gd name="connsiteY4" fmla="*/ 13217 h 13217"/>
                <a:gd name="connsiteX5" fmla="*/ 0 w 10000"/>
                <a:gd name="connsiteY5" fmla="*/ 11217 h 13217"/>
                <a:gd name="connsiteX6" fmla="*/ 0 w 10000"/>
                <a:gd name="connsiteY6" fmla="*/ 3217 h 13217"/>
                <a:gd name="connsiteX0" fmla="*/ 0 w 10000"/>
                <a:gd name="connsiteY0" fmla="*/ 3217 h 13852"/>
                <a:gd name="connsiteX1" fmla="*/ 4515 w 10000"/>
                <a:gd name="connsiteY1" fmla="*/ 0 h 13852"/>
                <a:gd name="connsiteX2" fmla="*/ 10000 w 10000"/>
                <a:gd name="connsiteY2" fmla="*/ 3217 h 13852"/>
                <a:gd name="connsiteX3" fmla="*/ 10000 w 10000"/>
                <a:gd name="connsiteY3" fmla="*/ 11217 h 13852"/>
                <a:gd name="connsiteX4" fmla="*/ 5506 w 10000"/>
                <a:gd name="connsiteY4" fmla="*/ 13852 h 13852"/>
                <a:gd name="connsiteX5" fmla="*/ 0 w 10000"/>
                <a:gd name="connsiteY5" fmla="*/ 11217 h 13852"/>
                <a:gd name="connsiteX6" fmla="*/ 0 w 10000"/>
                <a:gd name="connsiteY6" fmla="*/ 3217 h 13852"/>
                <a:gd name="connsiteX0" fmla="*/ 634 w 10634"/>
                <a:gd name="connsiteY0" fmla="*/ 3217 h 13852"/>
                <a:gd name="connsiteX1" fmla="*/ 5149 w 10634"/>
                <a:gd name="connsiteY1" fmla="*/ 0 h 13852"/>
                <a:gd name="connsiteX2" fmla="*/ 10634 w 10634"/>
                <a:gd name="connsiteY2" fmla="*/ 3217 h 13852"/>
                <a:gd name="connsiteX3" fmla="*/ 10634 w 10634"/>
                <a:gd name="connsiteY3" fmla="*/ 11217 h 13852"/>
                <a:gd name="connsiteX4" fmla="*/ 6140 w 10634"/>
                <a:gd name="connsiteY4" fmla="*/ 13852 h 13852"/>
                <a:gd name="connsiteX5" fmla="*/ 634 w 10634"/>
                <a:gd name="connsiteY5" fmla="*/ 11217 h 13852"/>
                <a:gd name="connsiteX6" fmla="*/ 0 w 10634"/>
                <a:gd name="connsiteY6" fmla="*/ 7238 h 13852"/>
                <a:gd name="connsiteX7" fmla="*/ 634 w 10634"/>
                <a:gd name="connsiteY7" fmla="*/ 3217 h 13852"/>
                <a:gd name="connsiteX0" fmla="*/ 634 w 11394"/>
                <a:gd name="connsiteY0" fmla="*/ 3217 h 13852"/>
                <a:gd name="connsiteX1" fmla="*/ 5149 w 11394"/>
                <a:gd name="connsiteY1" fmla="*/ 0 h 13852"/>
                <a:gd name="connsiteX2" fmla="*/ 10634 w 11394"/>
                <a:gd name="connsiteY2" fmla="*/ 3217 h 13852"/>
                <a:gd name="connsiteX3" fmla="*/ 11394 w 11394"/>
                <a:gd name="connsiteY3" fmla="*/ 7492 h 13852"/>
                <a:gd name="connsiteX4" fmla="*/ 10634 w 11394"/>
                <a:gd name="connsiteY4" fmla="*/ 11217 h 13852"/>
                <a:gd name="connsiteX5" fmla="*/ 6140 w 11394"/>
                <a:gd name="connsiteY5" fmla="*/ 13852 h 13852"/>
                <a:gd name="connsiteX6" fmla="*/ 634 w 11394"/>
                <a:gd name="connsiteY6" fmla="*/ 11217 h 13852"/>
                <a:gd name="connsiteX7" fmla="*/ 0 w 11394"/>
                <a:gd name="connsiteY7" fmla="*/ 7238 h 13852"/>
                <a:gd name="connsiteX8" fmla="*/ 634 w 11394"/>
                <a:gd name="connsiteY8" fmla="*/ 3217 h 13852"/>
                <a:gd name="connsiteX0" fmla="*/ 634 w 11394"/>
                <a:gd name="connsiteY0" fmla="*/ 432 h 11067"/>
                <a:gd name="connsiteX1" fmla="*/ 5850 w 11394"/>
                <a:gd name="connsiteY1" fmla="*/ 0 h 11067"/>
                <a:gd name="connsiteX2" fmla="*/ 10634 w 11394"/>
                <a:gd name="connsiteY2" fmla="*/ 432 h 11067"/>
                <a:gd name="connsiteX3" fmla="*/ 11394 w 11394"/>
                <a:gd name="connsiteY3" fmla="*/ 4707 h 11067"/>
                <a:gd name="connsiteX4" fmla="*/ 10634 w 11394"/>
                <a:gd name="connsiteY4" fmla="*/ 8432 h 11067"/>
                <a:gd name="connsiteX5" fmla="*/ 6140 w 11394"/>
                <a:gd name="connsiteY5" fmla="*/ 11067 h 11067"/>
                <a:gd name="connsiteX6" fmla="*/ 634 w 11394"/>
                <a:gd name="connsiteY6" fmla="*/ 8432 h 11067"/>
                <a:gd name="connsiteX7" fmla="*/ 0 w 11394"/>
                <a:gd name="connsiteY7" fmla="*/ 4453 h 11067"/>
                <a:gd name="connsiteX8" fmla="*/ 634 w 11394"/>
                <a:gd name="connsiteY8" fmla="*/ 432 h 11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94" h="11067">
                  <a:moveTo>
                    <a:pt x="634" y="432"/>
                  </a:moveTo>
                  <a:lnTo>
                    <a:pt x="5850" y="0"/>
                  </a:lnTo>
                  <a:lnTo>
                    <a:pt x="10634" y="432"/>
                  </a:lnTo>
                  <a:cubicBezTo>
                    <a:pt x="10606" y="1794"/>
                    <a:pt x="11422" y="3345"/>
                    <a:pt x="11394" y="4707"/>
                  </a:cubicBezTo>
                  <a:lnTo>
                    <a:pt x="10634" y="8432"/>
                  </a:lnTo>
                  <a:lnTo>
                    <a:pt x="6140" y="11067"/>
                  </a:lnTo>
                  <a:lnTo>
                    <a:pt x="634" y="8432"/>
                  </a:lnTo>
                  <a:cubicBezTo>
                    <a:pt x="648" y="7106"/>
                    <a:pt x="-14" y="5779"/>
                    <a:pt x="0" y="4453"/>
                  </a:cubicBezTo>
                  <a:lnTo>
                    <a:pt x="634" y="432"/>
                  </a:lnTo>
                  <a:close/>
                </a:path>
              </a:pathLst>
            </a:custGeom>
            <a:gradFill flip="none" rotWithShape="1">
              <a:gsLst>
                <a:gs pos="1000">
                  <a:schemeClr val="bg1"/>
                </a:gs>
                <a:gs pos="40000">
                  <a:srgbClr val="D7E9CB"/>
                </a:gs>
                <a:gs pos="90000">
                  <a:schemeClr val="accent6">
                    <a:lumMod val="60000"/>
                    <a:lumOff val="40000"/>
                  </a:schemeClr>
                </a:gs>
                <a:gs pos="71000">
                  <a:schemeClr val="accent6">
                    <a:lumMod val="40000"/>
                    <a:lumOff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/>
            <p:cNvSpPr/>
            <p:nvPr/>
          </p:nvSpPr>
          <p:spPr>
            <a:xfrm rot="17962600">
              <a:off x="3388977" y="4822588"/>
              <a:ext cx="49651" cy="126427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8" name="Group 157"/>
            <p:cNvGrpSpPr/>
            <p:nvPr/>
          </p:nvGrpSpPr>
          <p:grpSpPr>
            <a:xfrm rot="16200000">
              <a:off x="3307043" y="4564617"/>
              <a:ext cx="277165" cy="702812"/>
              <a:chOff x="8486292" y="2075567"/>
              <a:chExt cx="968178" cy="1447794"/>
            </a:xfrm>
          </p:grpSpPr>
          <p:sp>
            <p:nvSpPr>
              <p:cNvPr id="159" name="Freeform 158"/>
              <p:cNvSpPr/>
              <p:nvPr/>
            </p:nvSpPr>
            <p:spPr>
              <a:xfrm>
                <a:off x="8946573" y="2192482"/>
                <a:ext cx="507897" cy="1195619"/>
              </a:xfrm>
              <a:custGeom>
                <a:avLst/>
                <a:gdLst>
                  <a:gd name="connsiteX0" fmla="*/ 0 w 507897"/>
                  <a:gd name="connsiteY0" fmla="*/ 0 h 1195619"/>
                  <a:gd name="connsiteX1" fmla="*/ 51954 w 507897"/>
                  <a:gd name="connsiteY1" fmla="*/ 20782 h 1195619"/>
                  <a:gd name="connsiteX2" fmla="*/ 218209 w 507897"/>
                  <a:gd name="connsiteY2" fmla="*/ 31173 h 1195619"/>
                  <a:gd name="connsiteX3" fmla="*/ 207818 w 507897"/>
                  <a:gd name="connsiteY3" fmla="*/ 155863 h 1195619"/>
                  <a:gd name="connsiteX4" fmla="*/ 166254 w 507897"/>
                  <a:gd name="connsiteY4" fmla="*/ 197427 h 1195619"/>
                  <a:gd name="connsiteX5" fmla="*/ 207818 w 507897"/>
                  <a:gd name="connsiteY5" fmla="*/ 176645 h 1195619"/>
                  <a:gd name="connsiteX6" fmla="*/ 238991 w 507897"/>
                  <a:gd name="connsiteY6" fmla="*/ 166254 h 1195619"/>
                  <a:gd name="connsiteX7" fmla="*/ 280554 w 507897"/>
                  <a:gd name="connsiteY7" fmla="*/ 135082 h 1195619"/>
                  <a:gd name="connsiteX8" fmla="*/ 374072 w 507897"/>
                  <a:gd name="connsiteY8" fmla="*/ 145473 h 1195619"/>
                  <a:gd name="connsiteX9" fmla="*/ 342900 w 507897"/>
                  <a:gd name="connsiteY9" fmla="*/ 322118 h 1195619"/>
                  <a:gd name="connsiteX10" fmla="*/ 311727 w 507897"/>
                  <a:gd name="connsiteY10" fmla="*/ 342900 h 1195619"/>
                  <a:gd name="connsiteX11" fmla="*/ 488372 w 507897"/>
                  <a:gd name="connsiteY11" fmla="*/ 363682 h 1195619"/>
                  <a:gd name="connsiteX12" fmla="*/ 477982 w 507897"/>
                  <a:gd name="connsiteY12" fmla="*/ 415636 h 1195619"/>
                  <a:gd name="connsiteX13" fmla="*/ 394854 w 507897"/>
                  <a:gd name="connsiteY13" fmla="*/ 540327 h 1195619"/>
                  <a:gd name="connsiteX14" fmla="*/ 363682 w 507897"/>
                  <a:gd name="connsiteY14" fmla="*/ 561109 h 1195619"/>
                  <a:gd name="connsiteX15" fmla="*/ 384463 w 507897"/>
                  <a:gd name="connsiteY15" fmla="*/ 519545 h 1195619"/>
                  <a:gd name="connsiteX16" fmla="*/ 446809 w 507897"/>
                  <a:gd name="connsiteY16" fmla="*/ 498763 h 1195619"/>
                  <a:gd name="connsiteX17" fmla="*/ 446809 w 507897"/>
                  <a:gd name="connsiteY17" fmla="*/ 623454 h 1195619"/>
                  <a:gd name="connsiteX18" fmla="*/ 426027 w 507897"/>
                  <a:gd name="connsiteY18" fmla="*/ 654627 h 1195619"/>
                  <a:gd name="connsiteX19" fmla="*/ 394854 w 507897"/>
                  <a:gd name="connsiteY19" fmla="*/ 675409 h 1195619"/>
                  <a:gd name="connsiteX20" fmla="*/ 446809 w 507897"/>
                  <a:gd name="connsiteY20" fmla="*/ 665018 h 1195619"/>
                  <a:gd name="connsiteX21" fmla="*/ 436418 w 507897"/>
                  <a:gd name="connsiteY21" fmla="*/ 737754 h 1195619"/>
                  <a:gd name="connsiteX22" fmla="*/ 353291 w 507897"/>
                  <a:gd name="connsiteY22" fmla="*/ 800100 h 1195619"/>
                  <a:gd name="connsiteX23" fmla="*/ 363682 w 507897"/>
                  <a:gd name="connsiteY23" fmla="*/ 768927 h 1195619"/>
                  <a:gd name="connsiteX24" fmla="*/ 394854 w 507897"/>
                  <a:gd name="connsiteY24" fmla="*/ 748145 h 1195619"/>
                  <a:gd name="connsiteX25" fmla="*/ 446809 w 507897"/>
                  <a:gd name="connsiteY25" fmla="*/ 716973 h 1195619"/>
                  <a:gd name="connsiteX26" fmla="*/ 498763 w 507897"/>
                  <a:gd name="connsiteY26" fmla="*/ 737754 h 1195619"/>
                  <a:gd name="connsiteX27" fmla="*/ 457200 w 507897"/>
                  <a:gd name="connsiteY27" fmla="*/ 831273 h 1195619"/>
                  <a:gd name="connsiteX28" fmla="*/ 446809 w 507897"/>
                  <a:gd name="connsiteY28" fmla="*/ 883227 h 1195619"/>
                  <a:gd name="connsiteX29" fmla="*/ 415636 w 507897"/>
                  <a:gd name="connsiteY29" fmla="*/ 914400 h 1195619"/>
                  <a:gd name="connsiteX30" fmla="*/ 363682 w 507897"/>
                  <a:gd name="connsiteY30" fmla="*/ 976745 h 1195619"/>
                  <a:gd name="connsiteX31" fmla="*/ 332509 w 507897"/>
                  <a:gd name="connsiteY31" fmla="*/ 1101436 h 1195619"/>
                  <a:gd name="connsiteX32" fmla="*/ 342900 w 507897"/>
                  <a:gd name="connsiteY32" fmla="*/ 1070263 h 1195619"/>
                  <a:gd name="connsiteX33" fmla="*/ 342900 w 507897"/>
                  <a:gd name="connsiteY33" fmla="*/ 1143000 h 1195619"/>
                  <a:gd name="connsiteX34" fmla="*/ 311727 w 507897"/>
                  <a:gd name="connsiteY34" fmla="*/ 1153391 h 1195619"/>
                  <a:gd name="connsiteX35" fmla="*/ 301336 w 507897"/>
                  <a:gd name="connsiteY35" fmla="*/ 1194954 h 1195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07897" h="1195619">
                    <a:moveTo>
                      <a:pt x="0" y="0"/>
                    </a:moveTo>
                    <a:cubicBezTo>
                      <a:pt x="17318" y="6927"/>
                      <a:pt x="33489" y="18144"/>
                      <a:pt x="51954" y="20782"/>
                    </a:cubicBezTo>
                    <a:cubicBezTo>
                      <a:pt x="106922" y="28635"/>
                      <a:pt x="176248" y="-5193"/>
                      <a:pt x="218209" y="31173"/>
                    </a:cubicBezTo>
                    <a:cubicBezTo>
                      <a:pt x="249727" y="58488"/>
                      <a:pt x="220258" y="116054"/>
                      <a:pt x="207818" y="155863"/>
                    </a:cubicBezTo>
                    <a:cubicBezTo>
                      <a:pt x="201974" y="174565"/>
                      <a:pt x="166254" y="177834"/>
                      <a:pt x="166254" y="197427"/>
                    </a:cubicBezTo>
                    <a:cubicBezTo>
                      <a:pt x="166254" y="212917"/>
                      <a:pt x="193580" y="182747"/>
                      <a:pt x="207818" y="176645"/>
                    </a:cubicBezTo>
                    <a:cubicBezTo>
                      <a:pt x="217885" y="172330"/>
                      <a:pt x="228600" y="169718"/>
                      <a:pt x="238991" y="166254"/>
                    </a:cubicBezTo>
                    <a:cubicBezTo>
                      <a:pt x="252845" y="155863"/>
                      <a:pt x="263437" y="137715"/>
                      <a:pt x="280554" y="135082"/>
                    </a:cubicBezTo>
                    <a:cubicBezTo>
                      <a:pt x="311554" y="130313"/>
                      <a:pt x="359312" y="117799"/>
                      <a:pt x="374072" y="145473"/>
                    </a:cubicBezTo>
                    <a:cubicBezTo>
                      <a:pt x="392755" y="180503"/>
                      <a:pt x="382951" y="282067"/>
                      <a:pt x="342900" y="322118"/>
                    </a:cubicBezTo>
                    <a:cubicBezTo>
                      <a:pt x="334069" y="330949"/>
                      <a:pt x="322118" y="335973"/>
                      <a:pt x="311727" y="342900"/>
                    </a:cubicBezTo>
                    <a:cubicBezTo>
                      <a:pt x="370609" y="349827"/>
                      <a:pt x="434055" y="339919"/>
                      <a:pt x="488372" y="363682"/>
                    </a:cubicBezTo>
                    <a:cubicBezTo>
                      <a:pt x="504552" y="370761"/>
                      <a:pt x="482265" y="398502"/>
                      <a:pt x="477982" y="415636"/>
                    </a:cubicBezTo>
                    <a:cubicBezTo>
                      <a:pt x="466060" y="463327"/>
                      <a:pt x="434810" y="513689"/>
                      <a:pt x="394854" y="540327"/>
                    </a:cubicBezTo>
                    <a:lnTo>
                      <a:pt x="363682" y="561109"/>
                    </a:lnTo>
                    <a:cubicBezTo>
                      <a:pt x="370609" y="547254"/>
                      <a:pt x="372071" y="528839"/>
                      <a:pt x="384463" y="519545"/>
                    </a:cubicBezTo>
                    <a:cubicBezTo>
                      <a:pt x="401988" y="506401"/>
                      <a:pt x="446809" y="498763"/>
                      <a:pt x="446809" y="498763"/>
                    </a:cubicBezTo>
                    <a:cubicBezTo>
                      <a:pt x="464225" y="551010"/>
                      <a:pt x="466696" y="543908"/>
                      <a:pt x="446809" y="623454"/>
                    </a:cubicBezTo>
                    <a:cubicBezTo>
                      <a:pt x="443780" y="635570"/>
                      <a:pt x="434858" y="645796"/>
                      <a:pt x="426027" y="654627"/>
                    </a:cubicBezTo>
                    <a:cubicBezTo>
                      <a:pt x="417196" y="663458"/>
                      <a:pt x="383684" y="669824"/>
                      <a:pt x="394854" y="675409"/>
                    </a:cubicBezTo>
                    <a:cubicBezTo>
                      <a:pt x="410651" y="683307"/>
                      <a:pt x="429491" y="668482"/>
                      <a:pt x="446809" y="665018"/>
                    </a:cubicBezTo>
                    <a:cubicBezTo>
                      <a:pt x="443345" y="689263"/>
                      <a:pt x="448146" y="716253"/>
                      <a:pt x="436418" y="737754"/>
                    </a:cubicBezTo>
                    <a:cubicBezTo>
                      <a:pt x="429367" y="750681"/>
                      <a:pt x="372141" y="787533"/>
                      <a:pt x="353291" y="800100"/>
                    </a:cubicBezTo>
                    <a:cubicBezTo>
                      <a:pt x="356755" y="789709"/>
                      <a:pt x="356840" y="777480"/>
                      <a:pt x="363682" y="768927"/>
                    </a:cubicBezTo>
                    <a:cubicBezTo>
                      <a:pt x="371483" y="759175"/>
                      <a:pt x="384264" y="754764"/>
                      <a:pt x="394854" y="748145"/>
                    </a:cubicBezTo>
                    <a:cubicBezTo>
                      <a:pt x="411980" y="737441"/>
                      <a:pt x="429491" y="727364"/>
                      <a:pt x="446809" y="716973"/>
                    </a:cubicBezTo>
                    <a:cubicBezTo>
                      <a:pt x="464127" y="723900"/>
                      <a:pt x="491188" y="720710"/>
                      <a:pt x="498763" y="737754"/>
                    </a:cubicBezTo>
                    <a:cubicBezTo>
                      <a:pt x="525161" y="797150"/>
                      <a:pt x="489091" y="810011"/>
                      <a:pt x="457200" y="831273"/>
                    </a:cubicBezTo>
                    <a:cubicBezTo>
                      <a:pt x="453736" y="848591"/>
                      <a:pt x="454707" y="867431"/>
                      <a:pt x="446809" y="883227"/>
                    </a:cubicBezTo>
                    <a:cubicBezTo>
                      <a:pt x="440237" y="896371"/>
                      <a:pt x="425044" y="903111"/>
                      <a:pt x="415636" y="914400"/>
                    </a:cubicBezTo>
                    <a:cubicBezTo>
                      <a:pt x="343303" y="1001199"/>
                      <a:pt x="454751" y="885676"/>
                      <a:pt x="363682" y="976745"/>
                    </a:cubicBezTo>
                    <a:cubicBezTo>
                      <a:pt x="347164" y="1026298"/>
                      <a:pt x="344088" y="1031963"/>
                      <a:pt x="332509" y="1101436"/>
                    </a:cubicBezTo>
                    <a:cubicBezTo>
                      <a:pt x="330708" y="1112240"/>
                      <a:pt x="339436" y="1080654"/>
                      <a:pt x="342900" y="1070263"/>
                    </a:cubicBezTo>
                    <a:cubicBezTo>
                      <a:pt x="351332" y="1095559"/>
                      <a:pt x="364390" y="1116137"/>
                      <a:pt x="342900" y="1143000"/>
                    </a:cubicBezTo>
                    <a:cubicBezTo>
                      <a:pt x="336058" y="1151553"/>
                      <a:pt x="322118" y="1149927"/>
                      <a:pt x="311727" y="1153391"/>
                    </a:cubicBezTo>
                    <a:cubicBezTo>
                      <a:pt x="337156" y="1204248"/>
                      <a:pt x="347999" y="1194954"/>
                      <a:pt x="301336" y="1194954"/>
                    </a:cubicBezTo>
                  </a:path>
                </a:pathLst>
              </a:custGeom>
              <a:noFill/>
              <a:ln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Freeform 159"/>
              <p:cNvSpPr/>
              <p:nvPr/>
            </p:nvSpPr>
            <p:spPr>
              <a:xfrm>
                <a:off x="8486292" y="2243960"/>
                <a:ext cx="697535" cy="1279401"/>
              </a:xfrm>
              <a:custGeom>
                <a:avLst/>
                <a:gdLst>
                  <a:gd name="connsiteX0" fmla="*/ 208946 w 697535"/>
                  <a:gd name="connsiteY0" fmla="*/ 0 h 1279401"/>
                  <a:gd name="connsiteX1" fmla="*/ 94646 w 697535"/>
                  <a:gd name="connsiteY1" fmla="*/ 197427 h 1279401"/>
                  <a:gd name="connsiteX2" fmla="*/ 53082 w 697535"/>
                  <a:gd name="connsiteY2" fmla="*/ 270163 h 1279401"/>
                  <a:gd name="connsiteX3" fmla="*/ 84255 w 697535"/>
                  <a:gd name="connsiteY3" fmla="*/ 280554 h 1279401"/>
                  <a:gd name="connsiteX4" fmla="*/ 94646 w 697535"/>
                  <a:gd name="connsiteY4" fmla="*/ 311727 h 1279401"/>
                  <a:gd name="connsiteX5" fmla="*/ 53082 w 697535"/>
                  <a:gd name="connsiteY5" fmla="*/ 394854 h 1279401"/>
                  <a:gd name="connsiteX6" fmla="*/ 84255 w 697535"/>
                  <a:gd name="connsiteY6" fmla="*/ 405245 h 1279401"/>
                  <a:gd name="connsiteX7" fmla="*/ 63473 w 697535"/>
                  <a:gd name="connsiteY7" fmla="*/ 467591 h 1279401"/>
                  <a:gd name="connsiteX8" fmla="*/ 53082 w 697535"/>
                  <a:gd name="connsiteY8" fmla="*/ 509154 h 1279401"/>
                  <a:gd name="connsiteX9" fmla="*/ 42691 w 697535"/>
                  <a:gd name="connsiteY9" fmla="*/ 550718 h 1279401"/>
                  <a:gd name="connsiteX10" fmla="*/ 105037 w 697535"/>
                  <a:gd name="connsiteY10" fmla="*/ 561109 h 1279401"/>
                  <a:gd name="connsiteX11" fmla="*/ 63473 w 697535"/>
                  <a:gd name="connsiteY11" fmla="*/ 633845 h 1279401"/>
                  <a:gd name="connsiteX12" fmla="*/ 73864 w 697535"/>
                  <a:gd name="connsiteY12" fmla="*/ 675409 h 1279401"/>
                  <a:gd name="connsiteX13" fmla="*/ 94646 w 697535"/>
                  <a:gd name="connsiteY13" fmla="*/ 675409 h 1279401"/>
                  <a:gd name="connsiteX14" fmla="*/ 84255 w 697535"/>
                  <a:gd name="connsiteY14" fmla="*/ 706582 h 1279401"/>
                  <a:gd name="connsiteX15" fmla="*/ 105037 w 697535"/>
                  <a:gd name="connsiteY15" fmla="*/ 737754 h 1279401"/>
                  <a:gd name="connsiteX16" fmla="*/ 84255 w 697535"/>
                  <a:gd name="connsiteY16" fmla="*/ 800100 h 1279401"/>
                  <a:gd name="connsiteX17" fmla="*/ 73864 w 697535"/>
                  <a:gd name="connsiteY17" fmla="*/ 862445 h 1279401"/>
                  <a:gd name="connsiteX18" fmla="*/ 84255 w 697535"/>
                  <a:gd name="connsiteY18" fmla="*/ 893618 h 1279401"/>
                  <a:gd name="connsiteX19" fmla="*/ 146600 w 697535"/>
                  <a:gd name="connsiteY19" fmla="*/ 955963 h 1279401"/>
                  <a:gd name="connsiteX20" fmla="*/ 11518 w 697535"/>
                  <a:gd name="connsiteY20" fmla="*/ 966354 h 1279401"/>
                  <a:gd name="connsiteX21" fmla="*/ 1127 w 697535"/>
                  <a:gd name="connsiteY21" fmla="*/ 997527 h 1279401"/>
                  <a:gd name="connsiteX22" fmla="*/ 32300 w 697535"/>
                  <a:gd name="connsiteY22" fmla="*/ 1039091 h 1279401"/>
                  <a:gd name="connsiteX23" fmla="*/ 125818 w 697535"/>
                  <a:gd name="connsiteY23" fmla="*/ 1049482 h 1279401"/>
                  <a:gd name="connsiteX24" fmla="*/ 208946 w 697535"/>
                  <a:gd name="connsiteY24" fmla="*/ 1091045 h 1279401"/>
                  <a:gd name="connsiteX25" fmla="*/ 240118 w 697535"/>
                  <a:gd name="connsiteY25" fmla="*/ 1111827 h 1279401"/>
                  <a:gd name="connsiteX26" fmla="*/ 312855 w 697535"/>
                  <a:gd name="connsiteY26" fmla="*/ 1122218 h 1279401"/>
                  <a:gd name="connsiteX27" fmla="*/ 354418 w 697535"/>
                  <a:gd name="connsiteY27" fmla="*/ 1143000 h 1279401"/>
                  <a:gd name="connsiteX28" fmla="*/ 458327 w 697535"/>
                  <a:gd name="connsiteY28" fmla="*/ 1153391 h 1279401"/>
                  <a:gd name="connsiteX29" fmla="*/ 468718 w 697535"/>
                  <a:gd name="connsiteY29" fmla="*/ 1194954 h 1279401"/>
                  <a:gd name="connsiteX30" fmla="*/ 499891 w 697535"/>
                  <a:gd name="connsiteY30" fmla="*/ 1205345 h 1279401"/>
                  <a:gd name="connsiteX31" fmla="*/ 489500 w 697535"/>
                  <a:gd name="connsiteY31" fmla="*/ 1267691 h 1279401"/>
                  <a:gd name="connsiteX32" fmla="*/ 520673 w 697535"/>
                  <a:gd name="connsiteY32" fmla="*/ 1278082 h 1279401"/>
                  <a:gd name="connsiteX33" fmla="*/ 551846 w 697535"/>
                  <a:gd name="connsiteY33" fmla="*/ 1246909 h 1279401"/>
                  <a:gd name="connsiteX34" fmla="*/ 624582 w 697535"/>
                  <a:gd name="connsiteY34" fmla="*/ 1205345 h 1279401"/>
                  <a:gd name="connsiteX35" fmla="*/ 676537 w 697535"/>
                  <a:gd name="connsiteY35" fmla="*/ 1132609 h 1279401"/>
                  <a:gd name="connsiteX36" fmla="*/ 697318 w 697535"/>
                  <a:gd name="connsiteY36" fmla="*/ 1080654 h 1279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97535" h="1279401">
                    <a:moveTo>
                      <a:pt x="208946" y="0"/>
                    </a:moveTo>
                    <a:cubicBezTo>
                      <a:pt x="170846" y="65809"/>
                      <a:pt x="131059" y="130670"/>
                      <a:pt x="94646" y="197427"/>
                    </a:cubicBezTo>
                    <a:cubicBezTo>
                      <a:pt x="41757" y="294391"/>
                      <a:pt x="149363" y="141792"/>
                      <a:pt x="53082" y="270163"/>
                    </a:cubicBezTo>
                    <a:cubicBezTo>
                      <a:pt x="63473" y="273627"/>
                      <a:pt x="76510" y="272809"/>
                      <a:pt x="84255" y="280554"/>
                    </a:cubicBezTo>
                    <a:cubicBezTo>
                      <a:pt x="92000" y="288299"/>
                      <a:pt x="96005" y="300859"/>
                      <a:pt x="94646" y="311727"/>
                    </a:cubicBezTo>
                    <a:cubicBezTo>
                      <a:pt x="90735" y="343014"/>
                      <a:pt x="69810" y="369763"/>
                      <a:pt x="53082" y="394854"/>
                    </a:cubicBezTo>
                    <a:cubicBezTo>
                      <a:pt x="63473" y="398318"/>
                      <a:pt x="82706" y="394402"/>
                      <a:pt x="84255" y="405245"/>
                    </a:cubicBezTo>
                    <a:cubicBezTo>
                      <a:pt x="87353" y="426931"/>
                      <a:pt x="63473" y="467591"/>
                      <a:pt x="63473" y="467591"/>
                    </a:cubicBezTo>
                    <a:cubicBezTo>
                      <a:pt x="123012" y="487437"/>
                      <a:pt x="84536" y="465119"/>
                      <a:pt x="53082" y="509154"/>
                    </a:cubicBezTo>
                    <a:cubicBezTo>
                      <a:pt x="44781" y="520775"/>
                      <a:pt x="46155" y="536863"/>
                      <a:pt x="42691" y="550718"/>
                    </a:cubicBezTo>
                    <a:cubicBezTo>
                      <a:pt x="63473" y="554182"/>
                      <a:pt x="90139" y="546211"/>
                      <a:pt x="105037" y="561109"/>
                    </a:cubicBezTo>
                    <a:cubicBezTo>
                      <a:pt x="125969" y="582041"/>
                      <a:pt x="68844" y="628474"/>
                      <a:pt x="63473" y="633845"/>
                    </a:cubicBezTo>
                    <a:cubicBezTo>
                      <a:pt x="66937" y="647700"/>
                      <a:pt x="61091" y="669022"/>
                      <a:pt x="73864" y="675409"/>
                    </a:cubicBezTo>
                    <a:cubicBezTo>
                      <a:pt x="83895" y="680425"/>
                      <a:pt x="175232" y="648546"/>
                      <a:pt x="94646" y="675409"/>
                    </a:cubicBezTo>
                    <a:cubicBezTo>
                      <a:pt x="91182" y="685800"/>
                      <a:pt x="82454" y="695778"/>
                      <a:pt x="84255" y="706582"/>
                    </a:cubicBezTo>
                    <a:cubicBezTo>
                      <a:pt x="86308" y="718900"/>
                      <a:pt x="105037" y="725266"/>
                      <a:pt x="105037" y="737754"/>
                    </a:cubicBezTo>
                    <a:cubicBezTo>
                      <a:pt x="105037" y="759660"/>
                      <a:pt x="84255" y="800100"/>
                      <a:pt x="84255" y="800100"/>
                    </a:cubicBezTo>
                    <a:cubicBezTo>
                      <a:pt x="110373" y="878451"/>
                      <a:pt x="87293" y="781873"/>
                      <a:pt x="73864" y="862445"/>
                    </a:cubicBezTo>
                    <a:cubicBezTo>
                      <a:pt x="72063" y="873249"/>
                      <a:pt x="80409" y="883362"/>
                      <a:pt x="84255" y="893618"/>
                    </a:cubicBezTo>
                    <a:cubicBezTo>
                      <a:pt x="108542" y="958381"/>
                      <a:pt x="88319" y="941392"/>
                      <a:pt x="146600" y="955963"/>
                    </a:cubicBezTo>
                    <a:cubicBezTo>
                      <a:pt x="101573" y="959427"/>
                      <a:pt x="54941" y="953947"/>
                      <a:pt x="11518" y="966354"/>
                    </a:cubicBezTo>
                    <a:cubicBezTo>
                      <a:pt x="986" y="969363"/>
                      <a:pt x="-1882" y="986995"/>
                      <a:pt x="1127" y="997527"/>
                    </a:cubicBezTo>
                    <a:cubicBezTo>
                      <a:pt x="5885" y="1014179"/>
                      <a:pt x="16314" y="1032430"/>
                      <a:pt x="32300" y="1039091"/>
                    </a:cubicBezTo>
                    <a:cubicBezTo>
                      <a:pt x="61252" y="1051154"/>
                      <a:pt x="94645" y="1046018"/>
                      <a:pt x="125818" y="1049482"/>
                    </a:cubicBezTo>
                    <a:cubicBezTo>
                      <a:pt x="218133" y="1118716"/>
                      <a:pt x="118152" y="1052133"/>
                      <a:pt x="208946" y="1091045"/>
                    </a:cubicBezTo>
                    <a:cubicBezTo>
                      <a:pt x="220424" y="1095964"/>
                      <a:pt x="228157" y="1108239"/>
                      <a:pt x="240118" y="1111827"/>
                    </a:cubicBezTo>
                    <a:cubicBezTo>
                      <a:pt x="263577" y="1118865"/>
                      <a:pt x="288609" y="1118754"/>
                      <a:pt x="312855" y="1122218"/>
                    </a:cubicBezTo>
                    <a:cubicBezTo>
                      <a:pt x="326709" y="1129145"/>
                      <a:pt x="339272" y="1139754"/>
                      <a:pt x="354418" y="1143000"/>
                    </a:cubicBezTo>
                    <a:cubicBezTo>
                      <a:pt x="388454" y="1150294"/>
                      <a:pt x="426638" y="1138987"/>
                      <a:pt x="458327" y="1153391"/>
                    </a:cubicBezTo>
                    <a:cubicBezTo>
                      <a:pt x="471328" y="1159300"/>
                      <a:pt x="459797" y="1183803"/>
                      <a:pt x="468718" y="1194954"/>
                    </a:cubicBezTo>
                    <a:cubicBezTo>
                      <a:pt x="475560" y="1203507"/>
                      <a:pt x="489500" y="1201881"/>
                      <a:pt x="499891" y="1205345"/>
                    </a:cubicBezTo>
                    <a:cubicBezTo>
                      <a:pt x="496427" y="1226127"/>
                      <a:pt x="483712" y="1247433"/>
                      <a:pt x="489500" y="1267691"/>
                    </a:cubicBezTo>
                    <a:cubicBezTo>
                      <a:pt x="492509" y="1278223"/>
                      <a:pt x="510282" y="1281546"/>
                      <a:pt x="520673" y="1278082"/>
                    </a:cubicBezTo>
                    <a:cubicBezTo>
                      <a:pt x="534614" y="1273435"/>
                      <a:pt x="540557" y="1256317"/>
                      <a:pt x="551846" y="1246909"/>
                    </a:cubicBezTo>
                    <a:cubicBezTo>
                      <a:pt x="610749" y="1197822"/>
                      <a:pt x="553438" y="1256162"/>
                      <a:pt x="624582" y="1205345"/>
                    </a:cubicBezTo>
                    <a:cubicBezTo>
                      <a:pt x="661349" y="1179083"/>
                      <a:pt x="654831" y="1170594"/>
                      <a:pt x="676537" y="1132609"/>
                    </a:cubicBezTo>
                    <a:cubicBezTo>
                      <a:pt x="701160" y="1089517"/>
                      <a:pt x="697318" y="1117338"/>
                      <a:pt x="697318" y="1080654"/>
                    </a:cubicBezTo>
                  </a:path>
                </a:pathLst>
              </a:custGeom>
              <a:noFill/>
              <a:ln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Freeform 160"/>
              <p:cNvSpPr/>
              <p:nvPr/>
            </p:nvSpPr>
            <p:spPr>
              <a:xfrm>
                <a:off x="8664412" y="2075567"/>
                <a:ext cx="411470" cy="293560"/>
              </a:xfrm>
              <a:custGeom>
                <a:avLst/>
                <a:gdLst>
                  <a:gd name="connsiteX0" fmla="*/ 63952 w 411470"/>
                  <a:gd name="connsiteY0" fmla="*/ 148088 h 293560"/>
                  <a:gd name="connsiteX1" fmla="*/ 11997 w 411470"/>
                  <a:gd name="connsiteY1" fmla="*/ 168869 h 293560"/>
                  <a:gd name="connsiteX2" fmla="*/ 11997 w 411470"/>
                  <a:gd name="connsiteY2" fmla="*/ 106524 h 293560"/>
                  <a:gd name="connsiteX3" fmla="*/ 84733 w 411470"/>
                  <a:gd name="connsiteY3" fmla="*/ 96133 h 293560"/>
                  <a:gd name="connsiteX4" fmla="*/ 167861 w 411470"/>
                  <a:gd name="connsiteY4" fmla="*/ 116915 h 293560"/>
                  <a:gd name="connsiteX5" fmla="*/ 250988 w 411470"/>
                  <a:gd name="connsiteY5" fmla="*/ 85742 h 293560"/>
                  <a:gd name="connsiteX6" fmla="*/ 271770 w 411470"/>
                  <a:gd name="connsiteY6" fmla="*/ 2615 h 293560"/>
                  <a:gd name="connsiteX7" fmla="*/ 250988 w 411470"/>
                  <a:gd name="connsiteY7" fmla="*/ 33788 h 293560"/>
                  <a:gd name="connsiteX8" fmla="*/ 219815 w 411470"/>
                  <a:gd name="connsiteY8" fmla="*/ 44178 h 293560"/>
                  <a:gd name="connsiteX9" fmla="*/ 313333 w 411470"/>
                  <a:gd name="connsiteY9" fmla="*/ 75351 h 293560"/>
                  <a:gd name="connsiteX10" fmla="*/ 344506 w 411470"/>
                  <a:gd name="connsiteY10" fmla="*/ 85742 h 293560"/>
                  <a:gd name="connsiteX11" fmla="*/ 354897 w 411470"/>
                  <a:gd name="connsiteY11" fmla="*/ 127306 h 293560"/>
                  <a:gd name="connsiteX12" fmla="*/ 365288 w 411470"/>
                  <a:gd name="connsiteY12" fmla="*/ 158478 h 293560"/>
                  <a:gd name="connsiteX13" fmla="*/ 375679 w 411470"/>
                  <a:gd name="connsiteY13" fmla="*/ 210433 h 293560"/>
                  <a:gd name="connsiteX14" fmla="*/ 396461 w 411470"/>
                  <a:gd name="connsiteY14" fmla="*/ 262388 h 293560"/>
                  <a:gd name="connsiteX15" fmla="*/ 406852 w 411470"/>
                  <a:gd name="connsiteY15" fmla="*/ 293560 h 293560"/>
                  <a:gd name="connsiteX16" fmla="*/ 406852 w 411470"/>
                  <a:gd name="connsiteY16" fmla="*/ 262388 h 293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11470" h="293560">
                    <a:moveTo>
                      <a:pt x="63952" y="148088"/>
                    </a:moveTo>
                    <a:cubicBezTo>
                      <a:pt x="46634" y="155015"/>
                      <a:pt x="30396" y="171935"/>
                      <a:pt x="11997" y="168869"/>
                    </a:cubicBezTo>
                    <a:cubicBezTo>
                      <a:pt x="-14254" y="164494"/>
                      <a:pt x="10539" y="110899"/>
                      <a:pt x="11997" y="106524"/>
                    </a:cubicBezTo>
                    <a:cubicBezTo>
                      <a:pt x="89643" y="132406"/>
                      <a:pt x="-11568" y="106833"/>
                      <a:pt x="84733" y="96133"/>
                    </a:cubicBezTo>
                    <a:cubicBezTo>
                      <a:pt x="103542" y="94043"/>
                      <a:pt x="147150" y="110011"/>
                      <a:pt x="167861" y="116915"/>
                    </a:cubicBezTo>
                    <a:cubicBezTo>
                      <a:pt x="183197" y="113081"/>
                      <a:pt x="241399" y="101723"/>
                      <a:pt x="250988" y="85742"/>
                    </a:cubicBezTo>
                    <a:cubicBezTo>
                      <a:pt x="265683" y="61251"/>
                      <a:pt x="271770" y="31177"/>
                      <a:pt x="271770" y="2615"/>
                    </a:cubicBezTo>
                    <a:cubicBezTo>
                      <a:pt x="271770" y="-9873"/>
                      <a:pt x="260740" y="25987"/>
                      <a:pt x="250988" y="33788"/>
                    </a:cubicBezTo>
                    <a:cubicBezTo>
                      <a:pt x="242435" y="40630"/>
                      <a:pt x="230206" y="40715"/>
                      <a:pt x="219815" y="44178"/>
                    </a:cubicBezTo>
                    <a:lnTo>
                      <a:pt x="313333" y="75351"/>
                    </a:lnTo>
                    <a:lnTo>
                      <a:pt x="344506" y="85742"/>
                    </a:lnTo>
                    <a:cubicBezTo>
                      <a:pt x="347970" y="99597"/>
                      <a:pt x="350974" y="113574"/>
                      <a:pt x="354897" y="127306"/>
                    </a:cubicBezTo>
                    <a:cubicBezTo>
                      <a:pt x="357906" y="137837"/>
                      <a:pt x="362632" y="147852"/>
                      <a:pt x="365288" y="158478"/>
                    </a:cubicBezTo>
                    <a:cubicBezTo>
                      <a:pt x="369572" y="175612"/>
                      <a:pt x="370604" y="193517"/>
                      <a:pt x="375679" y="210433"/>
                    </a:cubicBezTo>
                    <a:cubicBezTo>
                      <a:pt x="381039" y="228299"/>
                      <a:pt x="389912" y="244923"/>
                      <a:pt x="396461" y="262388"/>
                    </a:cubicBezTo>
                    <a:cubicBezTo>
                      <a:pt x="400307" y="272643"/>
                      <a:pt x="395899" y="293560"/>
                      <a:pt x="406852" y="293560"/>
                    </a:cubicBezTo>
                    <a:cubicBezTo>
                      <a:pt x="417243" y="293560"/>
                      <a:pt x="406852" y="272779"/>
                      <a:pt x="406852" y="262388"/>
                    </a:cubicBezTo>
                  </a:path>
                </a:pathLst>
              </a:custGeom>
              <a:noFill/>
              <a:ln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62" name="Rounded Rectangle 161"/>
          <p:cNvSpPr/>
          <p:nvPr/>
        </p:nvSpPr>
        <p:spPr>
          <a:xfrm>
            <a:off x="3497541" y="4619064"/>
            <a:ext cx="7721432" cy="1261029"/>
          </a:xfrm>
          <a:prstGeom prst="roundRect">
            <a:avLst>
              <a:gd name="adj" fmla="val 50000"/>
            </a:avLst>
          </a:prstGeom>
          <a:gradFill>
            <a:gsLst>
              <a:gs pos="9000">
                <a:srgbClr val="FFFFFF"/>
              </a:gs>
              <a:gs pos="4000">
                <a:schemeClr val="accent6">
                  <a:lumMod val="20000"/>
                  <a:lumOff val="80000"/>
                </a:schemeClr>
              </a:gs>
              <a:gs pos="100000">
                <a:srgbClr val="0070C0"/>
              </a:gs>
              <a:gs pos="94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একগুচ্ছ কোষ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 স্থান হতে উৎপত্তি হয়ে একই কাজ করে। তবে ঐ কোষগুচ্ছ কে টিস্যু বলে ।</a:t>
            </a:r>
          </a:p>
        </p:txBody>
      </p:sp>
    </p:spTree>
    <p:extLst>
      <p:ext uri="{BB962C8B-B14F-4D97-AF65-F5344CB8AC3E}">
        <p14:creationId xmlns:p14="http://schemas.microsoft.com/office/powerpoint/2010/main" val="2846134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3" presetClass="emph" presetSubtype="0" repeatCount="indefinite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hsl" dir="cw">
                                          <p:cBhvr override="childStyl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10842353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10842353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10842353" s="0" l="0"/>
                                          </p:by>
                                        </p:animClr>
                                        <p:set>
                                          <p:cBhvr>
                                            <p:cTn id="1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2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24" presetID="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2000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2.59259E-6 L 0.3599 0.00949 " pathEditMode="relative" rAng="0" ptsTypes="AA">
                                          <p:cBhvr>
                                            <p:cTn id="27" dur="1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995" y="46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17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8" fill="hold" grpId="0" nodeType="clickEffect" p14:presetBounceEnd="2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35" dur="500" fill="hold"/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36" dur="500" fill="hold"/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25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46" dur="500"/>
                                            <p:tgtEl>
                                              <p:spTgt spid="16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75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55" dur="50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8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9" dur="250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250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250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2" dur="25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25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25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25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25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7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9" dur="750"/>
                                            <p:tgtEl>
                                              <p:spTgt spid="1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2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83" dur="500"/>
                                            <p:tgtEl>
                                              <p:spTgt spid="14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6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7" dur="250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250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250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90" dur="25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2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93" dur="25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5" presetID="2" presetClass="entr" presetSubtype="8" fill="hold" grpId="0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97" dur="10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98" dur="10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9" fill="hold">
                          <p:stCondLst>
                            <p:cond delay="indefinite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25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25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25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6" dur="250"/>
                                            <p:tgtEl>
                                              <p:spTgt spid="1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7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10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0" dur="750"/>
                                            <p:tgtEl>
                                              <p:spTgt spid="1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1" fill="hold">
                          <p:stCondLst>
                            <p:cond delay="indefinite"/>
                          </p:stCondLst>
                          <p:childTnLst>
                            <p:par>
                              <p:cTn id="1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3" presetID="2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114" dur="500"/>
                                            <p:tgtEl>
                                              <p:spTgt spid="15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7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18" dur="250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9" dur="250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250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21" dur="250"/>
                                            <p:tgtEl>
                                              <p:spTgt spid="15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3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124" dur="250"/>
                                            <p:tgtEl>
                                              <p:spTgt spid="1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6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8" dur="5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9" dur="5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0" fill="hold">
                          <p:stCondLst>
                            <p:cond delay="indefinite"/>
                          </p:stCondLst>
                          <p:childTnLst>
                            <p:par>
                              <p:cTn id="1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2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4" dur="5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5" dur="5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6" dur="5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7" dur="5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8" dur="500" tmFilter="0,0; .5, 1; 1, 1"/>
                                            <p:tgtEl>
                                              <p:spTgt spid="1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3" grpId="0" animBg="1"/>
          <p:bldP spid="125" grpId="0" animBg="1"/>
          <p:bldP spid="125" grpId="1" animBg="1"/>
          <p:bldP spid="124" grpId="0" animBg="1"/>
          <p:bldP spid="124" grpId="1" animBg="1"/>
          <p:bldP spid="166" grpId="0" animBg="1"/>
          <p:bldP spid="166" grpId="1" animBg="1"/>
          <p:bldP spid="2" grpId="0" animBg="1"/>
          <p:bldP spid="2" grpId="1" animBg="1"/>
          <p:bldP spid="127" grpId="0" animBg="1"/>
          <p:bldP spid="127" grpId="1" animBg="1"/>
          <p:bldP spid="144" grpId="0" animBg="1"/>
          <p:bldP spid="144" grpId="1" animBg="1"/>
          <p:bldP spid="153" grpId="0" animBg="1"/>
          <p:bldP spid="153" grpId="1" animBg="1"/>
          <p:bldP spid="16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3" presetClass="emph" presetSubtype="0" repeatCount="indefinite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hsl" dir="cw">
                                          <p:cBhvr override="childStyl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10842353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10842353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10842353" s="0" l="0"/>
                                          </p:by>
                                        </p:animClr>
                                        <p:set>
                                          <p:cBhvr>
                                            <p:cTn id="1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2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24" presetID="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2000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2.59259E-6 L 0.3599 0.00949 " pathEditMode="relative" rAng="0" ptsTypes="AA">
                                          <p:cBhvr>
                                            <p:cTn id="27" dur="1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995" y="46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17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25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46" dur="500"/>
                                            <p:tgtEl>
                                              <p:spTgt spid="16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75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55" dur="50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8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9" dur="250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250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250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2" dur="25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25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25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25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25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7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9" dur="750"/>
                                            <p:tgtEl>
                                              <p:spTgt spid="1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2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83" dur="500"/>
                                            <p:tgtEl>
                                              <p:spTgt spid="14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6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7" dur="250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250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250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90" dur="25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2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93" dur="25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10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8" dur="10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9" fill="hold">
                          <p:stCondLst>
                            <p:cond delay="indefinite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25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25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25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6" dur="250"/>
                                            <p:tgtEl>
                                              <p:spTgt spid="1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7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10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0" dur="750"/>
                                            <p:tgtEl>
                                              <p:spTgt spid="1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1" fill="hold">
                          <p:stCondLst>
                            <p:cond delay="indefinite"/>
                          </p:stCondLst>
                          <p:childTnLst>
                            <p:par>
                              <p:cTn id="1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3" presetID="2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114" dur="500"/>
                                            <p:tgtEl>
                                              <p:spTgt spid="15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7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18" dur="250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9" dur="250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250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21" dur="250"/>
                                            <p:tgtEl>
                                              <p:spTgt spid="15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3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124" dur="250"/>
                                            <p:tgtEl>
                                              <p:spTgt spid="1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6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8" dur="5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9" dur="5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0" fill="hold">
                          <p:stCondLst>
                            <p:cond delay="indefinite"/>
                          </p:stCondLst>
                          <p:childTnLst>
                            <p:par>
                              <p:cTn id="1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2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4" dur="5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5" dur="5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6" dur="5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7" dur="5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8" dur="500" tmFilter="0,0; .5, 1; 1, 1"/>
                                            <p:tgtEl>
                                              <p:spTgt spid="1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3" grpId="0" animBg="1"/>
          <p:bldP spid="125" grpId="0" animBg="1"/>
          <p:bldP spid="125" grpId="1" animBg="1"/>
          <p:bldP spid="124" grpId="0" animBg="1"/>
          <p:bldP spid="124" grpId="1" animBg="1"/>
          <p:bldP spid="166" grpId="0" animBg="1"/>
          <p:bldP spid="166" grpId="1" animBg="1"/>
          <p:bldP spid="2" grpId="0" animBg="1"/>
          <p:bldP spid="2" grpId="1" animBg="1"/>
          <p:bldP spid="127" grpId="0" animBg="1"/>
          <p:bldP spid="127" grpId="1" animBg="1"/>
          <p:bldP spid="144" grpId="0" animBg="1"/>
          <p:bldP spid="144" grpId="1" animBg="1"/>
          <p:bldP spid="153" grpId="0" animBg="1"/>
          <p:bldP spid="153" grpId="1" animBg="1"/>
          <p:bldP spid="162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5000">
              <a:srgbClr val="FAF5FC"/>
            </a:gs>
            <a:gs pos="96000">
              <a:srgbClr val="F5ECF9"/>
            </a:gs>
            <a:gs pos="49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322320" y="1450628"/>
            <a:ext cx="6553200" cy="529993"/>
          </a:xfrm>
          <a:prstGeom prst="roundRect">
            <a:avLst>
              <a:gd name="adj" fmla="val 9693"/>
            </a:avLst>
          </a:prstGeom>
          <a:gradFill>
            <a:gsLst>
              <a:gs pos="50000">
                <a:srgbClr val="FEEFFB"/>
              </a:gs>
              <a:gs pos="0">
                <a:srgbClr val="FCCFF3"/>
              </a:gs>
              <a:gs pos="100000">
                <a:srgbClr val="FCCFF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569720" y="3263609"/>
            <a:ext cx="8305800" cy="1303384"/>
          </a:xfrm>
          <a:prstGeom prst="roundRect">
            <a:avLst>
              <a:gd name="adj" fmla="val 6633"/>
            </a:avLst>
          </a:prstGeom>
          <a:gradFill flip="none" rotWithShape="1">
            <a:gsLst>
              <a:gs pos="2000">
                <a:schemeClr val="bg1"/>
              </a:gs>
              <a:gs pos="97000">
                <a:srgbClr val="FFFFFF"/>
              </a:gs>
              <a:gs pos="51000">
                <a:schemeClr val="bg1"/>
              </a:gs>
              <a:gs pos="99000">
                <a:srgbClr val="B2E1E7"/>
              </a:gs>
              <a:gs pos="1000">
                <a:srgbClr val="96DEF9"/>
              </a:gs>
            </a:gsLst>
            <a:lin ang="0" scaled="1"/>
            <a:tileRect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 টিস্যু কাকে বলে?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037070" y="2730209"/>
            <a:ext cx="2819400" cy="533400"/>
          </a:xfrm>
          <a:prstGeom prst="roundRect">
            <a:avLst>
              <a:gd name="adj" fmla="val 0"/>
            </a:avLst>
          </a:prstGeom>
          <a:gradFill>
            <a:gsLst>
              <a:gs pos="50000">
                <a:srgbClr val="FEEFFB"/>
              </a:gs>
              <a:gs pos="0">
                <a:srgbClr val="FCCFF3"/>
              </a:gs>
              <a:gs pos="100000">
                <a:srgbClr val="FCCFF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মিনিট </a:t>
            </a:r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6AD36AD-BB8B-4544-93F7-5BA5E2E89C50}" type="datetime1">
              <a:rPr lang="en-US" smtClean="0"/>
              <a:t>2/24/2021</a:t>
            </a:fld>
            <a:endParaRPr lang="en-US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smtClean="0"/>
              <a:t>Abdul </a:t>
            </a:r>
            <a:r>
              <a:rPr lang="en-US" dirty="0" err="1" smtClean="0"/>
              <a:t>Mazid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84320" y="725576"/>
            <a:ext cx="2657270" cy="22713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Footer Placeholder 3"/>
          <p:cNvSpPr txBox="1">
            <a:spLocks/>
          </p:cNvSpPr>
          <p:nvPr/>
        </p:nvSpPr>
        <p:spPr>
          <a:xfrm>
            <a:off x="9906000" y="6321463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schemeClr val="tx1"/>
                </a:solidFill>
              </a:rPr>
              <a:t>Abdul Mazid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545366" y="0"/>
            <a:ext cx="13030200" cy="6881393"/>
            <a:chOff x="-533400" y="-23393"/>
            <a:chExt cx="13030200" cy="688139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533400" y="6517444"/>
              <a:ext cx="13030200" cy="257048"/>
            </a:xfrm>
            <a:prstGeom prst="rect">
              <a:avLst/>
            </a:prstGeom>
          </p:spPr>
        </p:pic>
        <p:sp>
          <p:nvSpPr>
            <p:cNvPr id="18" name="Frame 17"/>
            <p:cNvSpPr/>
            <p:nvPr/>
          </p:nvSpPr>
          <p:spPr>
            <a:xfrm>
              <a:off x="0" y="-23393"/>
              <a:ext cx="12192000" cy="6881393"/>
            </a:xfrm>
            <a:prstGeom prst="frame">
              <a:avLst>
                <a:gd name="adj1" fmla="val 1281"/>
              </a:avLst>
            </a:prstGeom>
            <a:gradFill flip="none" rotWithShape="1">
              <a:gsLst>
                <a:gs pos="18803">
                  <a:srgbClr val="CEF50B">
                    <a:alpha val="80000"/>
                  </a:srgbClr>
                </a:gs>
                <a:gs pos="79866">
                  <a:srgbClr val="CEF50B"/>
                </a:gs>
                <a:gs pos="36000">
                  <a:srgbClr val="5BCF31"/>
                </a:gs>
                <a:gs pos="95302">
                  <a:srgbClr val="CEF50B"/>
                </a:gs>
                <a:gs pos="51000">
                  <a:srgbClr val="CEF50B"/>
                </a:gs>
                <a:gs pos="93000">
                  <a:srgbClr val="24A8B1"/>
                </a:gs>
                <a:gs pos="7000">
                  <a:srgbClr val="00B050"/>
                </a:gs>
                <a:gs pos="71000">
                  <a:srgbClr val="00B050"/>
                </a:gs>
              </a:gsLst>
              <a:lin ang="189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extrusionH="127000" contourW="12700" prstMaterial="matte">
              <a:bevelT w="63500" h="50800" prst="angle"/>
              <a:bevelB w="812800" h="77724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99775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7037E-6 L -0.22773 0.0048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93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737856" y="2569916"/>
            <a:ext cx="3217166" cy="1668205"/>
            <a:chOff x="1665763" y="2664704"/>
            <a:chExt cx="3217166" cy="159599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5763" y="2664704"/>
              <a:ext cx="1795779" cy="159599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76899" y="2767848"/>
              <a:ext cx="1706030" cy="1449938"/>
            </a:xfrm>
            <a:prstGeom prst="rect">
              <a:avLst/>
            </a:prstGeom>
          </p:spPr>
        </p:pic>
      </p:grpSp>
      <p:sp>
        <p:nvSpPr>
          <p:cNvPr id="4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00" y="6321463"/>
            <a:ext cx="22098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Abdul </a:t>
            </a:r>
            <a:r>
              <a:rPr lang="en-US" dirty="0" err="1" smtClean="0">
                <a:solidFill>
                  <a:schemeClr val="tx1"/>
                </a:solidFill>
              </a:rPr>
              <a:t>Mazid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-545366" y="0"/>
            <a:ext cx="13030200" cy="6881393"/>
            <a:chOff x="-533400" y="-23393"/>
            <a:chExt cx="13030200" cy="6881393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533400" y="6517444"/>
              <a:ext cx="13030200" cy="257048"/>
            </a:xfrm>
            <a:prstGeom prst="rect">
              <a:avLst/>
            </a:prstGeom>
          </p:spPr>
        </p:pic>
        <p:sp>
          <p:nvSpPr>
            <p:cNvPr id="44" name="Frame 43"/>
            <p:cNvSpPr/>
            <p:nvPr/>
          </p:nvSpPr>
          <p:spPr>
            <a:xfrm>
              <a:off x="0" y="-23393"/>
              <a:ext cx="12192000" cy="6881393"/>
            </a:xfrm>
            <a:prstGeom prst="frame">
              <a:avLst>
                <a:gd name="adj1" fmla="val 1281"/>
              </a:avLst>
            </a:prstGeom>
            <a:gradFill flip="none" rotWithShape="1">
              <a:gsLst>
                <a:gs pos="18803">
                  <a:srgbClr val="CEF50B">
                    <a:alpha val="80000"/>
                  </a:srgbClr>
                </a:gs>
                <a:gs pos="79866">
                  <a:srgbClr val="CEF50B"/>
                </a:gs>
                <a:gs pos="36000">
                  <a:srgbClr val="5BCF31"/>
                </a:gs>
                <a:gs pos="95302">
                  <a:srgbClr val="CEF50B"/>
                </a:gs>
                <a:gs pos="51000">
                  <a:srgbClr val="CEF50B"/>
                </a:gs>
                <a:gs pos="93000">
                  <a:srgbClr val="24A8B1"/>
                </a:gs>
                <a:gs pos="7000">
                  <a:srgbClr val="00B050"/>
                </a:gs>
                <a:gs pos="71000">
                  <a:srgbClr val="00B050"/>
                </a:gs>
              </a:gsLst>
              <a:lin ang="189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extrusionH="127000" contourW="12700" prstMaterial="matte">
              <a:bevelT w="63500" h="50800" prst="angle"/>
              <a:bevelB w="812800" h="77724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1508086" y="4238121"/>
            <a:ext cx="4648200" cy="2016209"/>
          </a:xfrm>
          <a:prstGeom prst="roundRect">
            <a:avLst>
              <a:gd name="adj" fmla="val 50000"/>
            </a:avLst>
          </a:prstGeom>
          <a:gradFill>
            <a:gsLst>
              <a:gs pos="9000">
                <a:srgbClr val="FFFFFF"/>
              </a:gs>
              <a:gs pos="4000">
                <a:schemeClr val="accent6">
                  <a:lumMod val="20000"/>
                  <a:lumOff val="80000"/>
                </a:schemeClr>
              </a:gs>
              <a:gs pos="100000">
                <a:srgbClr val="0070C0"/>
              </a:gs>
              <a:gs pos="94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টিস্যুর কোষগুলো বিভাজনে সক্ষম তাকে ভাজক টিস্যু বলে। 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962400" y="205446"/>
            <a:ext cx="3962400" cy="685800"/>
          </a:xfrm>
          <a:prstGeom prst="roundRect">
            <a:avLst>
              <a:gd name="adj" fmla="val 28948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 টিস্যু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Connector 3"/>
          <p:cNvCxnSpPr>
            <a:stCxn id="2" idx="2"/>
          </p:cNvCxnSpPr>
          <p:nvPr/>
        </p:nvCxnSpPr>
        <p:spPr>
          <a:xfrm>
            <a:off x="5943600" y="891246"/>
            <a:ext cx="0" cy="457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444977" y="1338256"/>
            <a:ext cx="54102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467100" y="1338256"/>
            <a:ext cx="0" cy="457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855177" y="1338256"/>
            <a:ext cx="0" cy="457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1590043" y="1811896"/>
            <a:ext cx="3962400" cy="685800"/>
          </a:xfrm>
          <a:prstGeom prst="roundRect">
            <a:avLst>
              <a:gd name="adj" fmla="val 28948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ভাজক টিস্যু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619243" y="1811896"/>
            <a:ext cx="3962400" cy="685800"/>
          </a:xfrm>
          <a:prstGeom prst="roundRect">
            <a:avLst>
              <a:gd name="adj" fmla="val 28948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স্থায়ী টিস্যু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713000" y="4193263"/>
            <a:ext cx="4648200" cy="2016209"/>
          </a:xfrm>
          <a:prstGeom prst="roundRect">
            <a:avLst>
              <a:gd name="adj" fmla="val 50000"/>
            </a:avLst>
          </a:prstGeom>
          <a:gradFill>
            <a:gsLst>
              <a:gs pos="9000">
                <a:srgbClr val="FFFFFF"/>
              </a:gs>
              <a:gs pos="4000">
                <a:schemeClr val="accent6">
                  <a:lumMod val="20000"/>
                  <a:lumOff val="80000"/>
                </a:schemeClr>
              </a:gs>
              <a:gs pos="100000">
                <a:srgbClr val="0070C0"/>
              </a:gs>
              <a:gs pos="94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টিস্যুর কোষগুলো বিভাজনে অক্ষম তাকে স্থায়ী টিস্যু বলে।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74767" y="2569916"/>
            <a:ext cx="1846946" cy="1807650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2220663" y="932893"/>
            <a:ext cx="7721432" cy="720809"/>
          </a:xfrm>
          <a:prstGeom prst="roundRect">
            <a:avLst>
              <a:gd name="adj" fmla="val 50000"/>
            </a:avLst>
          </a:prstGeom>
          <a:gradFill>
            <a:gsLst>
              <a:gs pos="9000">
                <a:srgbClr val="FFFFFF"/>
              </a:gs>
              <a:gs pos="4000">
                <a:schemeClr val="accent6">
                  <a:lumMod val="20000"/>
                  <a:lumOff val="80000"/>
                </a:schemeClr>
              </a:gs>
              <a:gs pos="100000">
                <a:srgbClr val="0070C0"/>
              </a:gs>
              <a:gs pos="94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 কয় ধরনের টিস্যু দেখতে পাচ্ছ? 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2397944" y="962842"/>
            <a:ext cx="659799" cy="674383"/>
            <a:chOff x="3033854" y="4562658"/>
            <a:chExt cx="1151564" cy="706730"/>
          </a:xfrm>
        </p:grpSpPr>
        <p:sp>
          <p:nvSpPr>
            <p:cNvPr id="26" name="Flowchart: Off-page Connector 3"/>
            <p:cNvSpPr/>
            <p:nvPr/>
          </p:nvSpPr>
          <p:spPr>
            <a:xfrm rot="16200000">
              <a:off x="3256271" y="4340241"/>
              <a:ext cx="706730" cy="115156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42 h 10042"/>
                <a:gd name="connsiteX1" fmla="*/ 4852 w 10000"/>
                <a:gd name="connsiteY1" fmla="*/ 0 h 10042"/>
                <a:gd name="connsiteX2" fmla="*/ 10000 w 10000"/>
                <a:gd name="connsiteY2" fmla="*/ 42 h 10042"/>
                <a:gd name="connsiteX3" fmla="*/ 10000 w 10000"/>
                <a:gd name="connsiteY3" fmla="*/ 8042 h 10042"/>
                <a:gd name="connsiteX4" fmla="*/ 5000 w 10000"/>
                <a:gd name="connsiteY4" fmla="*/ 10042 h 10042"/>
                <a:gd name="connsiteX5" fmla="*/ 0 w 10000"/>
                <a:gd name="connsiteY5" fmla="*/ 8042 h 10042"/>
                <a:gd name="connsiteX6" fmla="*/ 0 w 10000"/>
                <a:gd name="connsiteY6" fmla="*/ 42 h 10042"/>
                <a:gd name="connsiteX0" fmla="*/ 0 w 10000"/>
                <a:gd name="connsiteY0" fmla="*/ 2709 h 12709"/>
                <a:gd name="connsiteX1" fmla="*/ 4599 w 10000"/>
                <a:gd name="connsiteY1" fmla="*/ 0 h 12709"/>
                <a:gd name="connsiteX2" fmla="*/ 10000 w 10000"/>
                <a:gd name="connsiteY2" fmla="*/ 2709 h 12709"/>
                <a:gd name="connsiteX3" fmla="*/ 10000 w 10000"/>
                <a:gd name="connsiteY3" fmla="*/ 10709 h 12709"/>
                <a:gd name="connsiteX4" fmla="*/ 5000 w 10000"/>
                <a:gd name="connsiteY4" fmla="*/ 12709 h 12709"/>
                <a:gd name="connsiteX5" fmla="*/ 0 w 10000"/>
                <a:gd name="connsiteY5" fmla="*/ 10709 h 12709"/>
                <a:gd name="connsiteX6" fmla="*/ 0 w 10000"/>
                <a:gd name="connsiteY6" fmla="*/ 2709 h 12709"/>
                <a:gd name="connsiteX0" fmla="*/ 0 w 10000"/>
                <a:gd name="connsiteY0" fmla="*/ 3217 h 13217"/>
                <a:gd name="connsiteX1" fmla="*/ 4515 w 10000"/>
                <a:gd name="connsiteY1" fmla="*/ 0 h 13217"/>
                <a:gd name="connsiteX2" fmla="*/ 10000 w 10000"/>
                <a:gd name="connsiteY2" fmla="*/ 3217 h 13217"/>
                <a:gd name="connsiteX3" fmla="*/ 10000 w 10000"/>
                <a:gd name="connsiteY3" fmla="*/ 11217 h 13217"/>
                <a:gd name="connsiteX4" fmla="*/ 5000 w 10000"/>
                <a:gd name="connsiteY4" fmla="*/ 13217 h 13217"/>
                <a:gd name="connsiteX5" fmla="*/ 0 w 10000"/>
                <a:gd name="connsiteY5" fmla="*/ 11217 h 13217"/>
                <a:gd name="connsiteX6" fmla="*/ 0 w 10000"/>
                <a:gd name="connsiteY6" fmla="*/ 3217 h 13217"/>
                <a:gd name="connsiteX0" fmla="*/ 0 w 10000"/>
                <a:gd name="connsiteY0" fmla="*/ 3217 h 13852"/>
                <a:gd name="connsiteX1" fmla="*/ 4515 w 10000"/>
                <a:gd name="connsiteY1" fmla="*/ 0 h 13852"/>
                <a:gd name="connsiteX2" fmla="*/ 10000 w 10000"/>
                <a:gd name="connsiteY2" fmla="*/ 3217 h 13852"/>
                <a:gd name="connsiteX3" fmla="*/ 10000 w 10000"/>
                <a:gd name="connsiteY3" fmla="*/ 11217 h 13852"/>
                <a:gd name="connsiteX4" fmla="*/ 5506 w 10000"/>
                <a:gd name="connsiteY4" fmla="*/ 13852 h 13852"/>
                <a:gd name="connsiteX5" fmla="*/ 0 w 10000"/>
                <a:gd name="connsiteY5" fmla="*/ 11217 h 13852"/>
                <a:gd name="connsiteX6" fmla="*/ 0 w 10000"/>
                <a:gd name="connsiteY6" fmla="*/ 3217 h 13852"/>
                <a:gd name="connsiteX0" fmla="*/ 634 w 10634"/>
                <a:gd name="connsiteY0" fmla="*/ 3217 h 13852"/>
                <a:gd name="connsiteX1" fmla="*/ 5149 w 10634"/>
                <a:gd name="connsiteY1" fmla="*/ 0 h 13852"/>
                <a:gd name="connsiteX2" fmla="*/ 10634 w 10634"/>
                <a:gd name="connsiteY2" fmla="*/ 3217 h 13852"/>
                <a:gd name="connsiteX3" fmla="*/ 10634 w 10634"/>
                <a:gd name="connsiteY3" fmla="*/ 11217 h 13852"/>
                <a:gd name="connsiteX4" fmla="*/ 6140 w 10634"/>
                <a:gd name="connsiteY4" fmla="*/ 13852 h 13852"/>
                <a:gd name="connsiteX5" fmla="*/ 634 w 10634"/>
                <a:gd name="connsiteY5" fmla="*/ 11217 h 13852"/>
                <a:gd name="connsiteX6" fmla="*/ 0 w 10634"/>
                <a:gd name="connsiteY6" fmla="*/ 7238 h 13852"/>
                <a:gd name="connsiteX7" fmla="*/ 634 w 10634"/>
                <a:gd name="connsiteY7" fmla="*/ 3217 h 13852"/>
                <a:gd name="connsiteX0" fmla="*/ 634 w 11394"/>
                <a:gd name="connsiteY0" fmla="*/ 3217 h 13852"/>
                <a:gd name="connsiteX1" fmla="*/ 5149 w 11394"/>
                <a:gd name="connsiteY1" fmla="*/ 0 h 13852"/>
                <a:gd name="connsiteX2" fmla="*/ 10634 w 11394"/>
                <a:gd name="connsiteY2" fmla="*/ 3217 h 13852"/>
                <a:gd name="connsiteX3" fmla="*/ 11394 w 11394"/>
                <a:gd name="connsiteY3" fmla="*/ 7492 h 13852"/>
                <a:gd name="connsiteX4" fmla="*/ 10634 w 11394"/>
                <a:gd name="connsiteY4" fmla="*/ 11217 h 13852"/>
                <a:gd name="connsiteX5" fmla="*/ 6140 w 11394"/>
                <a:gd name="connsiteY5" fmla="*/ 13852 h 13852"/>
                <a:gd name="connsiteX6" fmla="*/ 634 w 11394"/>
                <a:gd name="connsiteY6" fmla="*/ 11217 h 13852"/>
                <a:gd name="connsiteX7" fmla="*/ 0 w 11394"/>
                <a:gd name="connsiteY7" fmla="*/ 7238 h 13852"/>
                <a:gd name="connsiteX8" fmla="*/ 634 w 11394"/>
                <a:gd name="connsiteY8" fmla="*/ 3217 h 13852"/>
                <a:gd name="connsiteX0" fmla="*/ 634 w 11394"/>
                <a:gd name="connsiteY0" fmla="*/ 189 h 10824"/>
                <a:gd name="connsiteX1" fmla="*/ 5317 w 11394"/>
                <a:gd name="connsiteY1" fmla="*/ 0 h 10824"/>
                <a:gd name="connsiteX2" fmla="*/ 10634 w 11394"/>
                <a:gd name="connsiteY2" fmla="*/ 189 h 10824"/>
                <a:gd name="connsiteX3" fmla="*/ 11394 w 11394"/>
                <a:gd name="connsiteY3" fmla="*/ 4464 h 10824"/>
                <a:gd name="connsiteX4" fmla="*/ 10634 w 11394"/>
                <a:gd name="connsiteY4" fmla="*/ 8189 h 10824"/>
                <a:gd name="connsiteX5" fmla="*/ 6140 w 11394"/>
                <a:gd name="connsiteY5" fmla="*/ 10824 h 10824"/>
                <a:gd name="connsiteX6" fmla="*/ 634 w 11394"/>
                <a:gd name="connsiteY6" fmla="*/ 8189 h 10824"/>
                <a:gd name="connsiteX7" fmla="*/ 0 w 11394"/>
                <a:gd name="connsiteY7" fmla="*/ 4210 h 10824"/>
                <a:gd name="connsiteX8" fmla="*/ 634 w 11394"/>
                <a:gd name="connsiteY8" fmla="*/ 189 h 10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94" h="10824">
                  <a:moveTo>
                    <a:pt x="634" y="189"/>
                  </a:moveTo>
                  <a:lnTo>
                    <a:pt x="5317" y="0"/>
                  </a:lnTo>
                  <a:lnTo>
                    <a:pt x="10634" y="189"/>
                  </a:lnTo>
                  <a:cubicBezTo>
                    <a:pt x="10606" y="1551"/>
                    <a:pt x="11422" y="3102"/>
                    <a:pt x="11394" y="4464"/>
                  </a:cubicBezTo>
                  <a:lnTo>
                    <a:pt x="10634" y="8189"/>
                  </a:lnTo>
                  <a:lnTo>
                    <a:pt x="6140" y="10824"/>
                  </a:lnTo>
                  <a:lnTo>
                    <a:pt x="634" y="8189"/>
                  </a:lnTo>
                  <a:cubicBezTo>
                    <a:pt x="648" y="6863"/>
                    <a:pt x="-14" y="5536"/>
                    <a:pt x="0" y="4210"/>
                  </a:cubicBezTo>
                  <a:lnTo>
                    <a:pt x="634" y="189"/>
                  </a:lnTo>
                  <a:close/>
                </a:path>
              </a:pathLst>
            </a:custGeom>
            <a:gradFill flip="none" rotWithShape="1">
              <a:gsLst>
                <a:gs pos="50000">
                  <a:schemeClr val="accent6">
                    <a:lumMod val="75000"/>
                  </a:schemeClr>
                </a:gs>
                <a:gs pos="44276">
                  <a:schemeClr val="accent6">
                    <a:lumMod val="40000"/>
                    <a:lumOff val="60000"/>
                  </a:schemeClr>
                </a:gs>
                <a:gs pos="6040">
                  <a:schemeClr val="accent6">
                    <a:lumMod val="40000"/>
                    <a:lumOff val="60000"/>
                  </a:schemeClr>
                </a:gs>
                <a:gs pos="93289">
                  <a:schemeClr val="accent6">
                    <a:lumMod val="60000"/>
                    <a:lumOff val="40000"/>
                  </a:schemeClr>
                </a:gs>
                <a:gs pos="23000">
                  <a:schemeClr val="accent6">
                    <a:lumMod val="75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lowchart: Off-page Connector 3"/>
            <p:cNvSpPr/>
            <p:nvPr/>
          </p:nvSpPr>
          <p:spPr>
            <a:xfrm rot="16200000">
              <a:off x="3306626" y="4441085"/>
              <a:ext cx="506745" cy="94987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42 h 10042"/>
                <a:gd name="connsiteX1" fmla="*/ 4852 w 10000"/>
                <a:gd name="connsiteY1" fmla="*/ 0 h 10042"/>
                <a:gd name="connsiteX2" fmla="*/ 10000 w 10000"/>
                <a:gd name="connsiteY2" fmla="*/ 42 h 10042"/>
                <a:gd name="connsiteX3" fmla="*/ 10000 w 10000"/>
                <a:gd name="connsiteY3" fmla="*/ 8042 h 10042"/>
                <a:gd name="connsiteX4" fmla="*/ 5000 w 10000"/>
                <a:gd name="connsiteY4" fmla="*/ 10042 h 10042"/>
                <a:gd name="connsiteX5" fmla="*/ 0 w 10000"/>
                <a:gd name="connsiteY5" fmla="*/ 8042 h 10042"/>
                <a:gd name="connsiteX6" fmla="*/ 0 w 10000"/>
                <a:gd name="connsiteY6" fmla="*/ 42 h 10042"/>
                <a:gd name="connsiteX0" fmla="*/ 0 w 10000"/>
                <a:gd name="connsiteY0" fmla="*/ 2709 h 12709"/>
                <a:gd name="connsiteX1" fmla="*/ 4599 w 10000"/>
                <a:gd name="connsiteY1" fmla="*/ 0 h 12709"/>
                <a:gd name="connsiteX2" fmla="*/ 10000 w 10000"/>
                <a:gd name="connsiteY2" fmla="*/ 2709 h 12709"/>
                <a:gd name="connsiteX3" fmla="*/ 10000 w 10000"/>
                <a:gd name="connsiteY3" fmla="*/ 10709 h 12709"/>
                <a:gd name="connsiteX4" fmla="*/ 5000 w 10000"/>
                <a:gd name="connsiteY4" fmla="*/ 12709 h 12709"/>
                <a:gd name="connsiteX5" fmla="*/ 0 w 10000"/>
                <a:gd name="connsiteY5" fmla="*/ 10709 h 12709"/>
                <a:gd name="connsiteX6" fmla="*/ 0 w 10000"/>
                <a:gd name="connsiteY6" fmla="*/ 2709 h 12709"/>
                <a:gd name="connsiteX0" fmla="*/ 0 w 10000"/>
                <a:gd name="connsiteY0" fmla="*/ 3217 h 13217"/>
                <a:gd name="connsiteX1" fmla="*/ 4515 w 10000"/>
                <a:gd name="connsiteY1" fmla="*/ 0 h 13217"/>
                <a:gd name="connsiteX2" fmla="*/ 10000 w 10000"/>
                <a:gd name="connsiteY2" fmla="*/ 3217 h 13217"/>
                <a:gd name="connsiteX3" fmla="*/ 10000 w 10000"/>
                <a:gd name="connsiteY3" fmla="*/ 11217 h 13217"/>
                <a:gd name="connsiteX4" fmla="*/ 5000 w 10000"/>
                <a:gd name="connsiteY4" fmla="*/ 13217 h 13217"/>
                <a:gd name="connsiteX5" fmla="*/ 0 w 10000"/>
                <a:gd name="connsiteY5" fmla="*/ 11217 h 13217"/>
                <a:gd name="connsiteX6" fmla="*/ 0 w 10000"/>
                <a:gd name="connsiteY6" fmla="*/ 3217 h 13217"/>
                <a:gd name="connsiteX0" fmla="*/ 0 w 10000"/>
                <a:gd name="connsiteY0" fmla="*/ 3217 h 13852"/>
                <a:gd name="connsiteX1" fmla="*/ 4515 w 10000"/>
                <a:gd name="connsiteY1" fmla="*/ 0 h 13852"/>
                <a:gd name="connsiteX2" fmla="*/ 10000 w 10000"/>
                <a:gd name="connsiteY2" fmla="*/ 3217 h 13852"/>
                <a:gd name="connsiteX3" fmla="*/ 10000 w 10000"/>
                <a:gd name="connsiteY3" fmla="*/ 11217 h 13852"/>
                <a:gd name="connsiteX4" fmla="*/ 5506 w 10000"/>
                <a:gd name="connsiteY4" fmla="*/ 13852 h 13852"/>
                <a:gd name="connsiteX5" fmla="*/ 0 w 10000"/>
                <a:gd name="connsiteY5" fmla="*/ 11217 h 13852"/>
                <a:gd name="connsiteX6" fmla="*/ 0 w 10000"/>
                <a:gd name="connsiteY6" fmla="*/ 3217 h 13852"/>
                <a:gd name="connsiteX0" fmla="*/ 634 w 10634"/>
                <a:gd name="connsiteY0" fmla="*/ 3217 h 13852"/>
                <a:gd name="connsiteX1" fmla="*/ 5149 w 10634"/>
                <a:gd name="connsiteY1" fmla="*/ 0 h 13852"/>
                <a:gd name="connsiteX2" fmla="*/ 10634 w 10634"/>
                <a:gd name="connsiteY2" fmla="*/ 3217 h 13852"/>
                <a:gd name="connsiteX3" fmla="*/ 10634 w 10634"/>
                <a:gd name="connsiteY3" fmla="*/ 11217 h 13852"/>
                <a:gd name="connsiteX4" fmla="*/ 6140 w 10634"/>
                <a:gd name="connsiteY4" fmla="*/ 13852 h 13852"/>
                <a:gd name="connsiteX5" fmla="*/ 634 w 10634"/>
                <a:gd name="connsiteY5" fmla="*/ 11217 h 13852"/>
                <a:gd name="connsiteX6" fmla="*/ 0 w 10634"/>
                <a:gd name="connsiteY6" fmla="*/ 7238 h 13852"/>
                <a:gd name="connsiteX7" fmla="*/ 634 w 10634"/>
                <a:gd name="connsiteY7" fmla="*/ 3217 h 13852"/>
                <a:gd name="connsiteX0" fmla="*/ 634 w 11394"/>
                <a:gd name="connsiteY0" fmla="*/ 3217 h 13852"/>
                <a:gd name="connsiteX1" fmla="*/ 5149 w 11394"/>
                <a:gd name="connsiteY1" fmla="*/ 0 h 13852"/>
                <a:gd name="connsiteX2" fmla="*/ 10634 w 11394"/>
                <a:gd name="connsiteY2" fmla="*/ 3217 h 13852"/>
                <a:gd name="connsiteX3" fmla="*/ 11394 w 11394"/>
                <a:gd name="connsiteY3" fmla="*/ 7492 h 13852"/>
                <a:gd name="connsiteX4" fmla="*/ 10634 w 11394"/>
                <a:gd name="connsiteY4" fmla="*/ 11217 h 13852"/>
                <a:gd name="connsiteX5" fmla="*/ 6140 w 11394"/>
                <a:gd name="connsiteY5" fmla="*/ 13852 h 13852"/>
                <a:gd name="connsiteX6" fmla="*/ 634 w 11394"/>
                <a:gd name="connsiteY6" fmla="*/ 11217 h 13852"/>
                <a:gd name="connsiteX7" fmla="*/ 0 w 11394"/>
                <a:gd name="connsiteY7" fmla="*/ 7238 h 13852"/>
                <a:gd name="connsiteX8" fmla="*/ 634 w 11394"/>
                <a:gd name="connsiteY8" fmla="*/ 3217 h 13852"/>
                <a:gd name="connsiteX0" fmla="*/ 634 w 11394"/>
                <a:gd name="connsiteY0" fmla="*/ 432 h 11067"/>
                <a:gd name="connsiteX1" fmla="*/ 5850 w 11394"/>
                <a:gd name="connsiteY1" fmla="*/ 0 h 11067"/>
                <a:gd name="connsiteX2" fmla="*/ 10634 w 11394"/>
                <a:gd name="connsiteY2" fmla="*/ 432 h 11067"/>
                <a:gd name="connsiteX3" fmla="*/ 11394 w 11394"/>
                <a:gd name="connsiteY3" fmla="*/ 4707 h 11067"/>
                <a:gd name="connsiteX4" fmla="*/ 10634 w 11394"/>
                <a:gd name="connsiteY4" fmla="*/ 8432 h 11067"/>
                <a:gd name="connsiteX5" fmla="*/ 6140 w 11394"/>
                <a:gd name="connsiteY5" fmla="*/ 11067 h 11067"/>
                <a:gd name="connsiteX6" fmla="*/ 634 w 11394"/>
                <a:gd name="connsiteY6" fmla="*/ 8432 h 11067"/>
                <a:gd name="connsiteX7" fmla="*/ 0 w 11394"/>
                <a:gd name="connsiteY7" fmla="*/ 4453 h 11067"/>
                <a:gd name="connsiteX8" fmla="*/ 634 w 11394"/>
                <a:gd name="connsiteY8" fmla="*/ 432 h 11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94" h="11067">
                  <a:moveTo>
                    <a:pt x="634" y="432"/>
                  </a:moveTo>
                  <a:lnTo>
                    <a:pt x="5850" y="0"/>
                  </a:lnTo>
                  <a:lnTo>
                    <a:pt x="10634" y="432"/>
                  </a:lnTo>
                  <a:cubicBezTo>
                    <a:pt x="10606" y="1794"/>
                    <a:pt x="11422" y="3345"/>
                    <a:pt x="11394" y="4707"/>
                  </a:cubicBezTo>
                  <a:lnTo>
                    <a:pt x="10634" y="8432"/>
                  </a:lnTo>
                  <a:lnTo>
                    <a:pt x="6140" y="11067"/>
                  </a:lnTo>
                  <a:lnTo>
                    <a:pt x="634" y="8432"/>
                  </a:lnTo>
                  <a:cubicBezTo>
                    <a:pt x="648" y="7106"/>
                    <a:pt x="-14" y="5779"/>
                    <a:pt x="0" y="4453"/>
                  </a:cubicBezTo>
                  <a:lnTo>
                    <a:pt x="634" y="432"/>
                  </a:lnTo>
                  <a:close/>
                </a:path>
              </a:pathLst>
            </a:custGeom>
            <a:gradFill flip="none" rotWithShape="1">
              <a:gsLst>
                <a:gs pos="1000">
                  <a:schemeClr val="bg1"/>
                </a:gs>
                <a:gs pos="40000">
                  <a:srgbClr val="D7E9CB"/>
                </a:gs>
                <a:gs pos="90000">
                  <a:schemeClr val="accent6">
                    <a:lumMod val="60000"/>
                    <a:lumOff val="40000"/>
                  </a:schemeClr>
                </a:gs>
                <a:gs pos="71000">
                  <a:schemeClr val="accent6">
                    <a:lumMod val="40000"/>
                    <a:lumOff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 rot="17962600">
              <a:off x="3388977" y="4822588"/>
              <a:ext cx="49651" cy="126427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 rot="16200000">
              <a:off x="3307043" y="4564617"/>
              <a:ext cx="277165" cy="702812"/>
              <a:chOff x="8486292" y="2075567"/>
              <a:chExt cx="968178" cy="1447794"/>
            </a:xfrm>
          </p:grpSpPr>
          <p:sp>
            <p:nvSpPr>
              <p:cNvPr id="32" name="Freeform 31"/>
              <p:cNvSpPr/>
              <p:nvPr/>
            </p:nvSpPr>
            <p:spPr>
              <a:xfrm>
                <a:off x="8946573" y="2192482"/>
                <a:ext cx="507897" cy="1195619"/>
              </a:xfrm>
              <a:custGeom>
                <a:avLst/>
                <a:gdLst>
                  <a:gd name="connsiteX0" fmla="*/ 0 w 507897"/>
                  <a:gd name="connsiteY0" fmla="*/ 0 h 1195619"/>
                  <a:gd name="connsiteX1" fmla="*/ 51954 w 507897"/>
                  <a:gd name="connsiteY1" fmla="*/ 20782 h 1195619"/>
                  <a:gd name="connsiteX2" fmla="*/ 218209 w 507897"/>
                  <a:gd name="connsiteY2" fmla="*/ 31173 h 1195619"/>
                  <a:gd name="connsiteX3" fmla="*/ 207818 w 507897"/>
                  <a:gd name="connsiteY3" fmla="*/ 155863 h 1195619"/>
                  <a:gd name="connsiteX4" fmla="*/ 166254 w 507897"/>
                  <a:gd name="connsiteY4" fmla="*/ 197427 h 1195619"/>
                  <a:gd name="connsiteX5" fmla="*/ 207818 w 507897"/>
                  <a:gd name="connsiteY5" fmla="*/ 176645 h 1195619"/>
                  <a:gd name="connsiteX6" fmla="*/ 238991 w 507897"/>
                  <a:gd name="connsiteY6" fmla="*/ 166254 h 1195619"/>
                  <a:gd name="connsiteX7" fmla="*/ 280554 w 507897"/>
                  <a:gd name="connsiteY7" fmla="*/ 135082 h 1195619"/>
                  <a:gd name="connsiteX8" fmla="*/ 374072 w 507897"/>
                  <a:gd name="connsiteY8" fmla="*/ 145473 h 1195619"/>
                  <a:gd name="connsiteX9" fmla="*/ 342900 w 507897"/>
                  <a:gd name="connsiteY9" fmla="*/ 322118 h 1195619"/>
                  <a:gd name="connsiteX10" fmla="*/ 311727 w 507897"/>
                  <a:gd name="connsiteY10" fmla="*/ 342900 h 1195619"/>
                  <a:gd name="connsiteX11" fmla="*/ 488372 w 507897"/>
                  <a:gd name="connsiteY11" fmla="*/ 363682 h 1195619"/>
                  <a:gd name="connsiteX12" fmla="*/ 477982 w 507897"/>
                  <a:gd name="connsiteY12" fmla="*/ 415636 h 1195619"/>
                  <a:gd name="connsiteX13" fmla="*/ 394854 w 507897"/>
                  <a:gd name="connsiteY13" fmla="*/ 540327 h 1195619"/>
                  <a:gd name="connsiteX14" fmla="*/ 363682 w 507897"/>
                  <a:gd name="connsiteY14" fmla="*/ 561109 h 1195619"/>
                  <a:gd name="connsiteX15" fmla="*/ 384463 w 507897"/>
                  <a:gd name="connsiteY15" fmla="*/ 519545 h 1195619"/>
                  <a:gd name="connsiteX16" fmla="*/ 446809 w 507897"/>
                  <a:gd name="connsiteY16" fmla="*/ 498763 h 1195619"/>
                  <a:gd name="connsiteX17" fmla="*/ 446809 w 507897"/>
                  <a:gd name="connsiteY17" fmla="*/ 623454 h 1195619"/>
                  <a:gd name="connsiteX18" fmla="*/ 426027 w 507897"/>
                  <a:gd name="connsiteY18" fmla="*/ 654627 h 1195619"/>
                  <a:gd name="connsiteX19" fmla="*/ 394854 w 507897"/>
                  <a:gd name="connsiteY19" fmla="*/ 675409 h 1195619"/>
                  <a:gd name="connsiteX20" fmla="*/ 446809 w 507897"/>
                  <a:gd name="connsiteY20" fmla="*/ 665018 h 1195619"/>
                  <a:gd name="connsiteX21" fmla="*/ 436418 w 507897"/>
                  <a:gd name="connsiteY21" fmla="*/ 737754 h 1195619"/>
                  <a:gd name="connsiteX22" fmla="*/ 353291 w 507897"/>
                  <a:gd name="connsiteY22" fmla="*/ 800100 h 1195619"/>
                  <a:gd name="connsiteX23" fmla="*/ 363682 w 507897"/>
                  <a:gd name="connsiteY23" fmla="*/ 768927 h 1195619"/>
                  <a:gd name="connsiteX24" fmla="*/ 394854 w 507897"/>
                  <a:gd name="connsiteY24" fmla="*/ 748145 h 1195619"/>
                  <a:gd name="connsiteX25" fmla="*/ 446809 w 507897"/>
                  <a:gd name="connsiteY25" fmla="*/ 716973 h 1195619"/>
                  <a:gd name="connsiteX26" fmla="*/ 498763 w 507897"/>
                  <a:gd name="connsiteY26" fmla="*/ 737754 h 1195619"/>
                  <a:gd name="connsiteX27" fmla="*/ 457200 w 507897"/>
                  <a:gd name="connsiteY27" fmla="*/ 831273 h 1195619"/>
                  <a:gd name="connsiteX28" fmla="*/ 446809 w 507897"/>
                  <a:gd name="connsiteY28" fmla="*/ 883227 h 1195619"/>
                  <a:gd name="connsiteX29" fmla="*/ 415636 w 507897"/>
                  <a:gd name="connsiteY29" fmla="*/ 914400 h 1195619"/>
                  <a:gd name="connsiteX30" fmla="*/ 363682 w 507897"/>
                  <a:gd name="connsiteY30" fmla="*/ 976745 h 1195619"/>
                  <a:gd name="connsiteX31" fmla="*/ 332509 w 507897"/>
                  <a:gd name="connsiteY31" fmla="*/ 1101436 h 1195619"/>
                  <a:gd name="connsiteX32" fmla="*/ 342900 w 507897"/>
                  <a:gd name="connsiteY32" fmla="*/ 1070263 h 1195619"/>
                  <a:gd name="connsiteX33" fmla="*/ 342900 w 507897"/>
                  <a:gd name="connsiteY33" fmla="*/ 1143000 h 1195619"/>
                  <a:gd name="connsiteX34" fmla="*/ 311727 w 507897"/>
                  <a:gd name="connsiteY34" fmla="*/ 1153391 h 1195619"/>
                  <a:gd name="connsiteX35" fmla="*/ 301336 w 507897"/>
                  <a:gd name="connsiteY35" fmla="*/ 1194954 h 1195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07897" h="1195619">
                    <a:moveTo>
                      <a:pt x="0" y="0"/>
                    </a:moveTo>
                    <a:cubicBezTo>
                      <a:pt x="17318" y="6927"/>
                      <a:pt x="33489" y="18144"/>
                      <a:pt x="51954" y="20782"/>
                    </a:cubicBezTo>
                    <a:cubicBezTo>
                      <a:pt x="106922" y="28635"/>
                      <a:pt x="176248" y="-5193"/>
                      <a:pt x="218209" y="31173"/>
                    </a:cubicBezTo>
                    <a:cubicBezTo>
                      <a:pt x="249727" y="58488"/>
                      <a:pt x="220258" y="116054"/>
                      <a:pt x="207818" y="155863"/>
                    </a:cubicBezTo>
                    <a:cubicBezTo>
                      <a:pt x="201974" y="174565"/>
                      <a:pt x="166254" y="177834"/>
                      <a:pt x="166254" y="197427"/>
                    </a:cubicBezTo>
                    <a:cubicBezTo>
                      <a:pt x="166254" y="212917"/>
                      <a:pt x="193580" y="182747"/>
                      <a:pt x="207818" y="176645"/>
                    </a:cubicBezTo>
                    <a:cubicBezTo>
                      <a:pt x="217885" y="172330"/>
                      <a:pt x="228600" y="169718"/>
                      <a:pt x="238991" y="166254"/>
                    </a:cubicBezTo>
                    <a:cubicBezTo>
                      <a:pt x="252845" y="155863"/>
                      <a:pt x="263437" y="137715"/>
                      <a:pt x="280554" y="135082"/>
                    </a:cubicBezTo>
                    <a:cubicBezTo>
                      <a:pt x="311554" y="130313"/>
                      <a:pt x="359312" y="117799"/>
                      <a:pt x="374072" y="145473"/>
                    </a:cubicBezTo>
                    <a:cubicBezTo>
                      <a:pt x="392755" y="180503"/>
                      <a:pt x="382951" y="282067"/>
                      <a:pt x="342900" y="322118"/>
                    </a:cubicBezTo>
                    <a:cubicBezTo>
                      <a:pt x="334069" y="330949"/>
                      <a:pt x="322118" y="335973"/>
                      <a:pt x="311727" y="342900"/>
                    </a:cubicBezTo>
                    <a:cubicBezTo>
                      <a:pt x="370609" y="349827"/>
                      <a:pt x="434055" y="339919"/>
                      <a:pt x="488372" y="363682"/>
                    </a:cubicBezTo>
                    <a:cubicBezTo>
                      <a:pt x="504552" y="370761"/>
                      <a:pt x="482265" y="398502"/>
                      <a:pt x="477982" y="415636"/>
                    </a:cubicBezTo>
                    <a:cubicBezTo>
                      <a:pt x="466060" y="463327"/>
                      <a:pt x="434810" y="513689"/>
                      <a:pt x="394854" y="540327"/>
                    </a:cubicBezTo>
                    <a:lnTo>
                      <a:pt x="363682" y="561109"/>
                    </a:lnTo>
                    <a:cubicBezTo>
                      <a:pt x="370609" y="547254"/>
                      <a:pt x="372071" y="528839"/>
                      <a:pt x="384463" y="519545"/>
                    </a:cubicBezTo>
                    <a:cubicBezTo>
                      <a:pt x="401988" y="506401"/>
                      <a:pt x="446809" y="498763"/>
                      <a:pt x="446809" y="498763"/>
                    </a:cubicBezTo>
                    <a:cubicBezTo>
                      <a:pt x="464225" y="551010"/>
                      <a:pt x="466696" y="543908"/>
                      <a:pt x="446809" y="623454"/>
                    </a:cubicBezTo>
                    <a:cubicBezTo>
                      <a:pt x="443780" y="635570"/>
                      <a:pt x="434858" y="645796"/>
                      <a:pt x="426027" y="654627"/>
                    </a:cubicBezTo>
                    <a:cubicBezTo>
                      <a:pt x="417196" y="663458"/>
                      <a:pt x="383684" y="669824"/>
                      <a:pt x="394854" y="675409"/>
                    </a:cubicBezTo>
                    <a:cubicBezTo>
                      <a:pt x="410651" y="683307"/>
                      <a:pt x="429491" y="668482"/>
                      <a:pt x="446809" y="665018"/>
                    </a:cubicBezTo>
                    <a:cubicBezTo>
                      <a:pt x="443345" y="689263"/>
                      <a:pt x="448146" y="716253"/>
                      <a:pt x="436418" y="737754"/>
                    </a:cubicBezTo>
                    <a:cubicBezTo>
                      <a:pt x="429367" y="750681"/>
                      <a:pt x="372141" y="787533"/>
                      <a:pt x="353291" y="800100"/>
                    </a:cubicBezTo>
                    <a:cubicBezTo>
                      <a:pt x="356755" y="789709"/>
                      <a:pt x="356840" y="777480"/>
                      <a:pt x="363682" y="768927"/>
                    </a:cubicBezTo>
                    <a:cubicBezTo>
                      <a:pt x="371483" y="759175"/>
                      <a:pt x="384264" y="754764"/>
                      <a:pt x="394854" y="748145"/>
                    </a:cubicBezTo>
                    <a:cubicBezTo>
                      <a:pt x="411980" y="737441"/>
                      <a:pt x="429491" y="727364"/>
                      <a:pt x="446809" y="716973"/>
                    </a:cubicBezTo>
                    <a:cubicBezTo>
                      <a:pt x="464127" y="723900"/>
                      <a:pt x="491188" y="720710"/>
                      <a:pt x="498763" y="737754"/>
                    </a:cubicBezTo>
                    <a:cubicBezTo>
                      <a:pt x="525161" y="797150"/>
                      <a:pt x="489091" y="810011"/>
                      <a:pt x="457200" y="831273"/>
                    </a:cubicBezTo>
                    <a:cubicBezTo>
                      <a:pt x="453736" y="848591"/>
                      <a:pt x="454707" y="867431"/>
                      <a:pt x="446809" y="883227"/>
                    </a:cubicBezTo>
                    <a:cubicBezTo>
                      <a:pt x="440237" y="896371"/>
                      <a:pt x="425044" y="903111"/>
                      <a:pt x="415636" y="914400"/>
                    </a:cubicBezTo>
                    <a:cubicBezTo>
                      <a:pt x="343303" y="1001199"/>
                      <a:pt x="454751" y="885676"/>
                      <a:pt x="363682" y="976745"/>
                    </a:cubicBezTo>
                    <a:cubicBezTo>
                      <a:pt x="347164" y="1026298"/>
                      <a:pt x="344088" y="1031963"/>
                      <a:pt x="332509" y="1101436"/>
                    </a:cubicBezTo>
                    <a:cubicBezTo>
                      <a:pt x="330708" y="1112240"/>
                      <a:pt x="339436" y="1080654"/>
                      <a:pt x="342900" y="1070263"/>
                    </a:cubicBezTo>
                    <a:cubicBezTo>
                      <a:pt x="351332" y="1095559"/>
                      <a:pt x="364390" y="1116137"/>
                      <a:pt x="342900" y="1143000"/>
                    </a:cubicBezTo>
                    <a:cubicBezTo>
                      <a:pt x="336058" y="1151553"/>
                      <a:pt x="322118" y="1149927"/>
                      <a:pt x="311727" y="1153391"/>
                    </a:cubicBezTo>
                    <a:cubicBezTo>
                      <a:pt x="337156" y="1204248"/>
                      <a:pt x="347999" y="1194954"/>
                      <a:pt x="301336" y="1194954"/>
                    </a:cubicBezTo>
                  </a:path>
                </a:pathLst>
              </a:custGeom>
              <a:noFill/>
              <a:ln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Freeform 32"/>
              <p:cNvSpPr/>
              <p:nvPr/>
            </p:nvSpPr>
            <p:spPr>
              <a:xfrm>
                <a:off x="8486292" y="2243960"/>
                <a:ext cx="697535" cy="1279401"/>
              </a:xfrm>
              <a:custGeom>
                <a:avLst/>
                <a:gdLst>
                  <a:gd name="connsiteX0" fmla="*/ 208946 w 697535"/>
                  <a:gd name="connsiteY0" fmla="*/ 0 h 1279401"/>
                  <a:gd name="connsiteX1" fmla="*/ 94646 w 697535"/>
                  <a:gd name="connsiteY1" fmla="*/ 197427 h 1279401"/>
                  <a:gd name="connsiteX2" fmla="*/ 53082 w 697535"/>
                  <a:gd name="connsiteY2" fmla="*/ 270163 h 1279401"/>
                  <a:gd name="connsiteX3" fmla="*/ 84255 w 697535"/>
                  <a:gd name="connsiteY3" fmla="*/ 280554 h 1279401"/>
                  <a:gd name="connsiteX4" fmla="*/ 94646 w 697535"/>
                  <a:gd name="connsiteY4" fmla="*/ 311727 h 1279401"/>
                  <a:gd name="connsiteX5" fmla="*/ 53082 w 697535"/>
                  <a:gd name="connsiteY5" fmla="*/ 394854 h 1279401"/>
                  <a:gd name="connsiteX6" fmla="*/ 84255 w 697535"/>
                  <a:gd name="connsiteY6" fmla="*/ 405245 h 1279401"/>
                  <a:gd name="connsiteX7" fmla="*/ 63473 w 697535"/>
                  <a:gd name="connsiteY7" fmla="*/ 467591 h 1279401"/>
                  <a:gd name="connsiteX8" fmla="*/ 53082 w 697535"/>
                  <a:gd name="connsiteY8" fmla="*/ 509154 h 1279401"/>
                  <a:gd name="connsiteX9" fmla="*/ 42691 w 697535"/>
                  <a:gd name="connsiteY9" fmla="*/ 550718 h 1279401"/>
                  <a:gd name="connsiteX10" fmla="*/ 105037 w 697535"/>
                  <a:gd name="connsiteY10" fmla="*/ 561109 h 1279401"/>
                  <a:gd name="connsiteX11" fmla="*/ 63473 w 697535"/>
                  <a:gd name="connsiteY11" fmla="*/ 633845 h 1279401"/>
                  <a:gd name="connsiteX12" fmla="*/ 73864 w 697535"/>
                  <a:gd name="connsiteY12" fmla="*/ 675409 h 1279401"/>
                  <a:gd name="connsiteX13" fmla="*/ 94646 w 697535"/>
                  <a:gd name="connsiteY13" fmla="*/ 675409 h 1279401"/>
                  <a:gd name="connsiteX14" fmla="*/ 84255 w 697535"/>
                  <a:gd name="connsiteY14" fmla="*/ 706582 h 1279401"/>
                  <a:gd name="connsiteX15" fmla="*/ 105037 w 697535"/>
                  <a:gd name="connsiteY15" fmla="*/ 737754 h 1279401"/>
                  <a:gd name="connsiteX16" fmla="*/ 84255 w 697535"/>
                  <a:gd name="connsiteY16" fmla="*/ 800100 h 1279401"/>
                  <a:gd name="connsiteX17" fmla="*/ 73864 w 697535"/>
                  <a:gd name="connsiteY17" fmla="*/ 862445 h 1279401"/>
                  <a:gd name="connsiteX18" fmla="*/ 84255 w 697535"/>
                  <a:gd name="connsiteY18" fmla="*/ 893618 h 1279401"/>
                  <a:gd name="connsiteX19" fmla="*/ 146600 w 697535"/>
                  <a:gd name="connsiteY19" fmla="*/ 955963 h 1279401"/>
                  <a:gd name="connsiteX20" fmla="*/ 11518 w 697535"/>
                  <a:gd name="connsiteY20" fmla="*/ 966354 h 1279401"/>
                  <a:gd name="connsiteX21" fmla="*/ 1127 w 697535"/>
                  <a:gd name="connsiteY21" fmla="*/ 997527 h 1279401"/>
                  <a:gd name="connsiteX22" fmla="*/ 32300 w 697535"/>
                  <a:gd name="connsiteY22" fmla="*/ 1039091 h 1279401"/>
                  <a:gd name="connsiteX23" fmla="*/ 125818 w 697535"/>
                  <a:gd name="connsiteY23" fmla="*/ 1049482 h 1279401"/>
                  <a:gd name="connsiteX24" fmla="*/ 208946 w 697535"/>
                  <a:gd name="connsiteY24" fmla="*/ 1091045 h 1279401"/>
                  <a:gd name="connsiteX25" fmla="*/ 240118 w 697535"/>
                  <a:gd name="connsiteY25" fmla="*/ 1111827 h 1279401"/>
                  <a:gd name="connsiteX26" fmla="*/ 312855 w 697535"/>
                  <a:gd name="connsiteY26" fmla="*/ 1122218 h 1279401"/>
                  <a:gd name="connsiteX27" fmla="*/ 354418 w 697535"/>
                  <a:gd name="connsiteY27" fmla="*/ 1143000 h 1279401"/>
                  <a:gd name="connsiteX28" fmla="*/ 458327 w 697535"/>
                  <a:gd name="connsiteY28" fmla="*/ 1153391 h 1279401"/>
                  <a:gd name="connsiteX29" fmla="*/ 468718 w 697535"/>
                  <a:gd name="connsiteY29" fmla="*/ 1194954 h 1279401"/>
                  <a:gd name="connsiteX30" fmla="*/ 499891 w 697535"/>
                  <a:gd name="connsiteY30" fmla="*/ 1205345 h 1279401"/>
                  <a:gd name="connsiteX31" fmla="*/ 489500 w 697535"/>
                  <a:gd name="connsiteY31" fmla="*/ 1267691 h 1279401"/>
                  <a:gd name="connsiteX32" fmla="*/ 520673 w 697535"/>
                  <a:gd name="connsiteY32" fmla="*/ 1278082 h 1279401"/>
                  <a:gd name="connsiteX33" fmla="*/ 551846 w 697535"/>
                  <a:gd name="connsiteY33" fmla="*/ 1246909 h 1279401"/>
                  <a:gd name="connsiteX34" fmla="*/ 624582 w 697535"/>
                  <a:gd name="connsiteY34" fmla="*/ 1205345 h 1279401"/>
                  <a:gd name="connsiteX35" fmla="*/ 676537 w 697535"/>
                  <a:gd name="connsiteY35" fmla="*/ 1132609 h 1279401"/>
                  <a:gd name="connsiteX36" fmla="*/ 697318 w 697535"/>
                  <a:gd name="connsiteY36" fmla="*/ 1080654 h 1279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97535" h="1279401">
                    <a:moveTo>
                      <a:pt x="208946" y="0"/>
                    </a:moveTo>
                    <a:cubicBezTo>
                      <a:pt x="170846" y="65809"/>
                      <a:pt x="131059" y="130670"/>
                      <a:pt x="94646" y="197427"/>
                    </a:cubicBezTo>
                    <a:cubicBezTo>
                      <a:pt x="41757" y="294391"/>
                      <a:pt x="149363" y="141792"/>
                      <a:pt x="53082" y="270163"/>
                    </a:cubicBezTo>
                    <a:cubicBezTo>
                      <a:pt x="63473" y="273627"/>
                      <a:pt x="76510" y="272809"/>
                      <a:pt x="84255" y="280554"/>
                    </a:cubicBezTo>
                    <a:cubicBezTo>
                      <a:pt x="92000" y="288299"/>
                      <a:pt x="96005" y="300859"/>
                      <a:pt x="94646" y="311727"/>
                    </a:cubicBezTo>
                    <a:cubicBezTo>
                      <a:pt x="90735" y="343014"/>
                      <a:pt x="69810" y="369763"/>
                      <a:pt x="53082" y="394854"/>
                    </a:cubicBezTo>
                    <a:cubicBezTo>
                      <a:pt x="63473" y="398318"/>
                      <a:pt x="82706" y="394402"/>
                      <a:pt x="84255" y="405245"/>
                    </a:cubicBezTo>
                    <a:cubicBezTo>
                      <a:pt x="87353" y="426931"/>
                      <a:pt x="63473" y="467591"/>
                      <a:pt x="63473" y="467591"/>
                    </a:cubicBezTo>
                    <a:cubicBezTo>
                      <a:pt x="123012" y="487437"/>
                      <a:pt x="84536" y="465119"/>
                      <a:pt x="53082" y="509154"/>
                    </a:cubicBezTo>
                    <a:cubicBezTo>
                      <a:pt x="44781" y="520775"/>
                      <a:pt x="46155" y="536863"/>
                      <a:pt x="42691" y="550718"/>
                    </a:cubicBezTo>
                    <a:cubicBezTo>
                      <a:pt x="63473" y="554182"/>
                      <a:pt x="90139" y="546211"/>
                      <a:pt x="105037" y="561109"/>
                    </a:cubicBezTo>
                    <a:cubicBezTo>
                      <a:pt x="125969" y="582041"/>
                      <a:pt x="68844" y="628474"/>
                      <a:pt x="63473" y="633845"/>
                    </a:cubicBezTo>
                    <a:cubicBezTo>
                      <a:pt x="66937" y="647700"/>
                      <a:pt x="61091" y="669022"/>
                      <a:pt x="73864" y="675409"/>
                    </a:cubicBezTo>
                    <a:cubicBezTo>
                      <a:pt x="83895" y="680425"/>
                      <a:pt x="175232" y="648546"/>
                      <a:pt x="94646" y="675409"/>
                    </a:cubicBezTo>
                    <a:cubicBezTo>
                      <a:pt x="91182" y="685800"/>
                      <a:pt x="82454" y="695778"/>
                      <a:pt x="84255" y="706582"/>
                    </a:cubicBezTo>
                    <a:cubicBezTo>
                      <a:pt x="86308" y="718900"/>
                      <a:pt x="105037" y="725266"/>
                      <a:pt x="105037" y="737754"/>
                    </a:cubicBezTo>
                    <a:cubicBezTo>
                      <a:pt x="105037" y="759660"/>
                      <a:pt x="84255" y="800100"/>
                      <a:pt x="84255" y="800100"/>
                    </a:cubicBezTo>
                    <a:cubicBezTo>
                      <a:pt x="110373" y="878451"/>
                      <a:pt x="87293" y="781873"/>
                      <a:pt x="73864" y="862445"/>
                    </a:cubicBezTo>
                    <a:cubicBezTo>
                      <a:pt x="72063" y="873249"/>
                      <a:pt x="80409" y="883362"/>
                      <a:pt x="84255" y="893618"/>
                    </a:cubicBezTo>
                    <a:cubicBezTo>
                      <a:pt x="108542" y="958381"/>
                      <a:pt x="88319" y="941392"/>
                      <a:pt x="146600" y="955963"/>
                    </a:cubicBezTo>
                    <a:cubicBezTo>
                      <a:pt x="101573" y="959427"/>
                      <a:pt x="54941" y="953947"/>
                      <a:pt x="11518" y="966354"/>
                    </a:cubicBezTo>
                    <a:cubicBezTo>
                      <a:pt x="986" y="969363"/>
                      <a:pt x="-1882" y="986995"/>
                      <a:pt x="1127" y="997527"/>
                    </a:cubicBezTo>
                    <a:cubicBezTo>
                      <a:pt x="5885" y="1014179"/>
                      <a:pt x="16314" y="1032430"/>
                      <a:pt x="32300" y="1039091"/>
                    </a:cubicBezTo>
                    <a:cubicBezTo>
                      <a:pt x="61252" y="1051154"/>
                      <a:pt x="94645" y="1046018"/>
                      <a:pt x="125818" y="1049482"/>
                    </a:cubicBezTo>
                    <a:cubicBezTo>
                      <a:pt x="218133" y="1118716"/>
                      <a:pt x="118152" y="1052133"/>
                      <a:pt x="208946" y="1091045"/>
                    </a:cubicBezTo>
                    <a:cubicBezTo>
                      <a:pt x="220424" y="1095964"/>
                      <a:pt x="228157" y="1108239"/>
                      <a:pt x="240118" y="1111827"/>
                    </a:cubicBezTo>
                    <a:cubicBezTo>
                      <a:pt x="263577" y="1118865"/>
                      <a:pt x="288609" y="1118754"/>
                      <a:pt x="312855" y="1122218"/>
                    </a:cubicBezTo>
                    <a:cubicBezTo>
                      <a:pt x="326709" y="1129145"/>
                      <a:pt x="339272" y="1139754"/>
                      <a:pt x="354418" y="1143000"/>
                    </a:cubicBezTo>
                    <a:cubicBezTo>
                      <a:pt x="388454" y="1150294"/>
                      <a:pt x="426638" y="1138987"/>
                      <a:pt x="458327" y="1153391"/>
                    </a:cubicBezTo>
                    <a:cubicBezTo>
                      <a:pt x="471328" y="1159300"/>
                      <a:pt x="459797" y="1183803"/>
                      <a:pt x="468718" y="1194954"/>
                    </a:cubicBezTo>
                    <a:cubicBezTo>
                      <a:pt x="475560" y="1203507"/>
                      <a:pt x="489500" y="1201881"/>
                      <a:pt x="499891" y="1205345"/>
                    </a:cubicBezTo>
                    <a:cubicBezTo>
                      <a:pt x="496427" y="1226127"/>
                      <a:pt x="483712" y="1247433"/>
                      <a:pt x="489500" y="1267691"/>
                    </a:cubicBezTo>
                    <a:cubicBezTo>
                      <a:pt x="492509" y="1278223"/>
                      <a:pt x="510282" y="1281546"/>
                      <a:pt x="520673" y="1278082"/>
                    </a:cubicBezTo>
                    <a:cubicBezTo>
                      <a:pt x="534614" y="1273435"/>
                      <a:pt x="540557" y="1256317"/>
                      <a:pt x="551846" y="1246909"/>
                    </a:cubicBezTo>
                    <a:cubicBezTo>
                      <a:pt x="610749" y="1197822"/>
                      <a:pt x="553438" y="1256162"/>
                      <a:pt x="624582" y="1205345"/>
                    </a:cubicBezTo>
                    <a:cubicBezTo>
                      <a:pt x="661349" y="1179083"/>
                      <a:pt x="654831" y="1170594"/>
                      <a:pt x="676537" y="1132609"/>
                    </a:cubicBezTo>
                    <a:cubicBezTo>
                      <a:pt x="701160" y="1089517"/>
                      <a:pt x="697318" y="1117338"/>
                      <a:pt x="697318" y="1080654"/>
                    </a:cubicBezTo>
                  </a:path>
                </a:pathLst>
              </a:custGeom>
              <a:noFill/>
              <a:ln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reeform 33"/>
              <p:cNvSpPr/>
              <p:nvPr/>
            </p:nvSpPr>
            <p:spPr>
              <a:xfrm>
                <a:off x="8664412" y="2075567"/>
                <a:ext cx="411470" cy="293560"/>
              </a:xfrm>
              <a:custGeom>
                <a:avLst/>
                <a:gdLst>
                  <a:gd name="connsiteX0" fmla="*/ 63952 w 411470"/>
                  <a:gd name="connsiteY0" fmla="*/ 148088 h 293560"/>
                  <a:gd name="connsiteX1" fmla="*/ 11997 w 411470"/>
                  <a:gd name="connsiteY1" fmla="*/ 168869 h 293560"/>
                  <a:gd name="connsiteX2" fmla="*/ 11997 w 411470"/>
                  <a:gd name="connsiteY2" fmla="*/ 106524 h 293560"/>
                  <a:gd name="connsiteX3" fmla="*/ 84733 w 411470"/>
                  <a:gd name="connsiteY3" fmla="*/ 96133 h 293560"/>
                  <a:gd name="connsiteX4" fmla="*/ 167861 w 411470"/>
                  <a:gd name="connsiteY4" fmla="*/ 116915 h 293560"/>
                  <a:gd name="connsiteX5" fmla="*/ 250988 w 411470"/>
                  <a:gd name="connsiteY5" fmla="*/ 85742 h 293560"/>
                  <a:gd name="connsiteX6" fmla="*/ 271770 w 411470"/>
                  <a:gd name="connsiteY6" fmla="*/ 2615 h 293560"/>
                  <a:gd name="connsiteX7" fmla="*/ 250988 w 411470"/>
                  <a:gd name="connsiteY7" fmla="*/ 33788 h 293560"/>
                  <a:gd name="connsiteX8" fmla="*/ 219815 w 411470"/>
                  <a:gd name="connsiteY8" fmla="*/ 44178 h 293560"/>
                  <a:gd name="connsiteX9" fmla="*/ 313333 w 411470"/>
                  <a:gd name="connsiteY9" fmla="*/ 75351 h 293560"/>
                  <a:gd name="connsiteX10" fmla="*/ 344506 w 411470"/>
                  <a:gd name="connsiteY10" fmla="*/ 85742 h 293560"/>
                  <a:gd name="connsiteX11" fmla="*/ 354897 w 411470"/>
                  <a:gd name="connsiteY11" fmla="*/ 127306 h 293560"/>
                  <a:gd name="connsiteX12" fmla="*/ 365288 w 411470"/>
                  <a:gd name="connsiteY12" fmla="*/ 158478 h 293560"/>
                  <a:gd name="connsiteX13" fmla="*/ 375679 w 411470"/>
                  <a:gd name="connsiteY13" fmla="*/ 210433 h 293560"/>
                  <a:gd name="connsiteX14" fmla="*/ 396461 w 411470"/>
                  <a:gd name="connsiteY14" fmla="*/ 262388 h 293560"/>
                  <a:gd name="connsiteX15" fmla="*/ 406852 w 411470"/>
                  <a:gd name="connsiteY15" fmla="*/ 293560 h 293560"/>
                  <a:gd name="connsiteX16" fmla="*/ 406852 w 411470"/>
                  <a:gd name="connsiteY16" fmla="*/ 262388 h 293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11470" h="293560">
                    <a:moveTo>
                      <a:pt x="63952" y="148088"/>
                    </a:moveTo>
                    <a:cubicBezTo>
                      <a:pt x="46634" y="155015"/>
                      <a:pt x="30396" y="171935"/>
                      <a:pt x="11997" y="168869"/>
                    </a:cubicBezTo>
                    <a:cubicBezTo>
                      <a:pt x="-14254" y="164494"/>
                      <a:pt x="10539" y="110899"/>
                      <a:pt x="11997" y="106524"/>
                    </a:cubicBezTo>
                    <a:cubicBezTo>
                      <a:pt x="89643" y="132406"/>
                      <a:pt x="-11568" y="106833"/>
                      <a:pt x="84733" y="96133"/>
                    </a:cubicBezTo>
                    <a:cubicBezTo>
                      <a:pt x="103542" y="94043"/>
                      <a:pt x="147150" y="110011"/>
                      <a:pt x="167861" y="116915"/>
                    </a:cubicBezTo>
                    <a:cubicBezTo>
                      <a:pt x="183197" y="113081"/>
                      <a:pt x="241399" y="101723"/>
                      <a:pt x="250988" y="85742"/>
                    </a:cubicBezTo>
                    <a:cubicBezTo>
                      <a:pt x="265683" y="61251"/>
                      <a:pt x="271770" y="31177"/>
                      <a:pt x="271770" y="2615"/>
                    </a:cubicBezTo>
                    <a:cubicBezTo>
                      <a:pt x="271770" y="-9873"/>
                      <a:pt x="260740" y="25987"/>
                      <a:pt x="250988" y="33788"/>
                    </a:cubicBezTo>
                    <a:cubicBezTo>
                      <a:pt x="242435" y="40630"/>
                      <a:pt x="230206" y="40715"/>
                      <a:pt x="219815" y="44178"/>
                    </a:cubicBezTo>
                    <a:lnTo>
                      <a:pt x="313333" y="75351"/>
                    </a:lnTo>
                    <a:lnTo>
                      <a:pt x="344506" y="85742"/>
                    </a:lnTo>
                    <a:cubicBezTo>
                      <a:pt x="347970" y="99597"/>
                      <a:pt x="350974" y="113574"/>
                      <a:pt x="354897" y="127306"/>
                    </a:cubicBezTo>
                    <a:cubicBezTo>
                      <a:pt x="357906" y="137837"/>
                      <a:pt x="362632" y="147852"/>
                      <a:pt x="365288" y="158478"/>
                    </a:cubicBezTo>
                    <a:cubicBezTo>
                      <a:pt x="369572" y="175612"/>
                      <a:pt x="370604" y="193517"/>
                      <a:pt x="375679" y="210433"/>
                    </a:cubicBezTo>
                    <a:cubicBezTo>
                      <a:pt x="381039" y="228299"/>
                      <a:pt x="389912" y="244923"/>
                      <a:pt x="396461" y="262388"/>
                    </a:cubicBezTo>
                    <a:cubicBezTo>
                      <a:pt x="400307" y="272643"/>
                      <a:pt x="395899" y="293560"/>
                      <a:pt x="406852" y="293560"/>
                    </a:cubicBezTo>
                    <a:cubicBezTo>
                      <a:pt x="417243" y="293560"/>
                      <a:pt x="406852" y="272779"/>
                      <a:pt x="406852" y="262388"/>
                    </a:cubicBezTo>
                  </a:path>
                </a:pathLst>
              </a:custGeom>
              <a:noFill/>
              <a:ln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5" name="Rounded Rectangle 34"/>
          <p:cNvSpPr/>
          <p:nvPr/>
        </p:nvSpPr>
        <p:spPr>
          <a:xfrm>
            <a:off x="1424669" y="4480559"/>
            <a:ext cx="5075462" cy="720809"/>
          </a:xfrm>
          <a:prstGeom prst="roundRect">
            <a:avLst>
              <a:gd name="adj" fmla="val 50000"/>
            </a:avLst>
          </a:prstGeom>
          <a:gradFill>
            <a:gsLst>
              <a:gs pos="9000">
                <a:srgbClr val="FFFFFF"/>
              </a:gs>
              <a:gs pos="4000">
                <a:schemeClr val="accent6">
                  <a:lumMod val="20000"/>
                  <a:lumOff val="80000"/>
                </a:schemeClr>
              </a:gs>
              <a:gs pos="100000">
                <a:srgbClr val="0070C0"/>
              </a:gs>
              <a:gs pos="94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ভাজক টিস্যু কী? 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1437679" y="4483748"/>
            <a:ext cx="616017" cy="674383"/>
            <a:chOff x="3033854" y="4562658"/>
            <a:chExt cx="1151564" cy="706730"/>
          </a:xfrm>
        </p:grpSpPr>
        <p:sp>
          <p:nvSpPr>
            <p:cNvPr id="37" name="Flowchart: Off-page Connector 3"/>
            <p:cNvSpPr/>
            <p:nvPr/>
          </p:nvSpPr>
          <p:spPr>
            <a:xfrm rot="16200000">
              <a:off x="3256271" y="4340241"/>
              <a:ext cx="706730" cy="115156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42 h 10042"/>
                <a:gd name="connsiteX1" fmla="*/ 4852 w 10000"/>
                <a:gd name="connsiteY1" fmla="*/ 0 h 10042"/>
                <a:gd name="connsiteX2" fmla="*/ 10000 w 10000"/>
                <a:gd name="connsiteY2" fmla="*/ 42 h 10042"/>
                <a:gd name="connsiteX3" fmla="*/ 10000 w 10000"/>
                <a:gd name="connsiteY3" fmla="*/ 8042 h 10042"/>
                <a:gd name="connsiteX4" fmla="*/ 5000 w 10000"/>
                <a:gd name="connsiteY4" fmla="*/ 10042 h 10042"/>
                <a:gd name="connsiteX5" fmla="*/ 0 w 10000"/>
                <a:gd name="connsiteY5" fmla="*/ 8042 h 10042"/>
                <a:gd name="connsiteX6" fmla="*/ 0 w 10000"/>
                <a:gd name="connsiteY6" fmla="*/ 42 h 10042"/>
                <a:gd name="connsiteX0" fmla="*/ 0 w 10000"/>
                <a:gd name="connsiteY0" fmla="*/ 2709 h 12709"/>
                <a:gd name="connsiteX1" fmla="*/ 4599 w 10000"/>
                <a:gd name="connsiteY1" fmla="*/ 0 h 12709"/>
                <a:gd name="connsiteX2" fmla="*/ 10000 w 10000"/>
                <a:gd name="connsiteY2" fmla="*/ 2709 h 12709"/>
                <a:gd name="connsiteX3" fmla="*/ 10000 w 10000"/>
                <a:gd name="connsiteY3" fmla="*/ 10709 h 12709"/>
                <a:gd name="connsiteX4" fmla="*/ 5000 w 10000"/>
                <a:gd name="connsiteY4" fmla="*/ 12709 h 12709"/>
                <a:gd name="connsiteX5" fmla="*/ 0 w 10000"/>
                <a:gd name="connsiteY5" fmla="*/ 10709 h 12709"/>
                <a:gd name="connsiteX6" fmla="*/ 0 w 10000"/>
                <a:gd name="connsiteY6" fmla="*/ 2709 h 12709"/>
                <a:gd name="connsiteX0" fmla="*/ 0 w 10000"/>
                <a:gd name="connsiteY0" fmla="*/ 3217 h 13217"/>
                <a:gd name="connsiteX1" fmla="*/ 4515 w 10000"/>
                <a:gd name="connsiteY1" fmla="*/ 0 h 13217"/>
                <a:gd name="connsiteX2" fmla="*/ 10000 w 10000"/>
                <a:gd name="connsiteY2" fmla="*/ 3217 h 13217"/>
                <a:gd name="connsiteX3" fmla="*/ 10000 w 10000"/>
                <a:gd name="connsiteY3" fmla="*/ 11217 h 13217"/>
                <a:gd name="connsiteX4" fmla="*/ 5000 w 10000"/>
                <a:gd name="connsiteY4" fmla="*/ 13217 h 13217"/>
                <a:gd name="connsiteX5" fmla="*/ 0 w 10000"/>
                <a:gd name="connsiteY5" fmla="*/ 11217 h 13217"/>
                <a:gd name="connsiteX6" fmla="*/ 0 w 10000"/>
                <a:gd name="connsiteY6" fmla="*/ 3217 h 13217"/>
                <a:gd name="connsiteX0" fmla="*/ 0 w 10000"/>
                <a:gd name="connsiteY0" fmla="*/ 3217 h 13852"/>
                <a:gd name="connsiteX1" fmla="*/ 4515 w 10000"/>
                <a:gd name="connsiteY1" fmla="*/ 0 h 13852"/>
                <a:gd name="connsiteX2" fmla="*/ 10000 w 10000"/>
                <a:gd name="connsiteY2" fmla="*/ 3217 h 13852"/>
                <a:gd name="connsiteX3" fmla="*/ 10000 w 10000"/>
                <a:gd name="connsiteY3" fmla="*/ 11217 h 13852"/>
                <a:gd name="connsiteX4" fmla="*/ 5506 w 10000"/>
                <a:gd name="connsiteY4" fmla="*/ 13852 h 13852"/>
                <a:gd name="connsiteX5" fmla="*/ 0 w 10000"/>
                <a:gd name="connsiteY5" fmla="*/ 11217 h 13852"/>
                <a:gd name="connsiteX6" fmla="*/ 0 w 10000"/>
                <a:gd name="connsiteY6" fmla="*/ 3217 h 13852"/>
                <a:gd name="connsiteX0" fmla="*/ 634 w 10634"/>
                <a:gd name="connsiteY0" fmla="*/ 3217 h 13852"/>
                <a:gd name="connsiteX1" fmla="*/ 5149 w 10634"/>
                <a:gd name="connsiteY1" fmla="*/ 0 h 13852"/>
                <a:gd name="connsiteX2" fmla="*/ 10634 w 10634"/>
                <a:gd name="connsiteY2" fmla="*/ 3217 h 13852"/>
                <a:gd name="connsiteX3" fmla="*/ 10634 w 10634"/>
                <a:gd name="connsiteY3" fmla="*/ 11217 h 13852"/>
                <a:gd name="connsiteX4" fmla="*/ 6140 w 10634"/>
                <a:gd name="connsiteY4" fmla="*/ 13852 h 13852"/>
                <a:gd name="connsiteX5" fmla="*/ 634 w 10634"/>
                <a:gd name="connsiteY5" fmla="*/ 11217 h 13852"/>
                <a:gd name="connsiteX6" fmla="*/ 0 w 10634"/>
                <a:gd name="connsiteY6" fmla="*/ 7238 h 13852"/>
                <a:gd name="connsiteX7" fmla="*/ 634 w 10634"/>
                <a:gd name="connsiteY7" fmla="*/ 3217 h 13852"/>
                <a:gd name="connsiteX0" fmla="*/ 634 w 11394"/>
                <a:gd name="connsiteY0" fmla="*/ 3217 h 13852"/>
                <a:gd name="connsiteX1" fmla="*/ 5149 w 11394"/>
                <a:gd name="connsiteY1" fmla="*/ 0 h 13852"/>
                <a:gd name="connsiteX2" fmla="*/ 10634 w 11394"/>
                <a:gd name="connsiteY2" fmla="*/ 3217 h 13852"/>
                <a:gd name="connsiteX3" fmla="*/ 11394 w 11394"/>
                <a:gd name="connsiteY3" fmla="*/ 7492 h 13852"/>
                <a:gd name="connsiteX4" fmla="*/ 10634 w 11394"/>
                <a:gd name="connsiteY4" fmla="*/ 11217 h 13852"/>
                <a:gd name="connsiteX5" fmla="*/ 6140 w 11394"/>
                <a:gd name="connsiteY5" fmla="*/ 13852 h 13852"/>
                <a:gd name="connsiteX6" fmla="*/ 634 w 11394"/>
                <a:gd name="connsiteY6" fmla="*/ 11217 h 13852"/>
                <a:gd name="connsiteX7" fmla="*/ 0 w 11394"/>
                <a:gd name="connsiteY7" fmla="*/ 7238 h 13852"/>
                <a:gd name="connsiteX8" fmla="*/ 634 w 11394"/>
                <a:gd name="connsiteY8" fmla="*/ 3217 h 13852"/>
                <a:gd name="connsiteX0" fmla="*/ 634 w 11394"/>
                <a:gd name="connsiteY0" fmla="*/ 189 h 10824"/>
                <a:gd name="connsiteX1" fmla="*/ 5317 w 11394"/>
                <a:gd name="connsiteY1" fmla="*/ 0 h 10824"/>
                <a:gd name="connsiteX2" fmla="*/ 10634 w 11394"/>
                <a:gd name="connsiteY2" fmla="*/ 189 h 10824"/>
                <a:gd name="connsiteX3" fmla="*/ 11394 w 11394"/>
                <a:gd name="connsiteY3" fmla="*/ 4464 h 10824"/>
                <a:gd name="connsiteX4" fmla="*/ 10634 w 11394"/>
                <a:gd name="connsiteY4" fmla="*/ 8189 h 10824"/>
                <a:gd name="connsiteX5" fmla="*/ 6140 w 11394"/>
                <a:gd name="connsiteY5" fmla="*/ 10824 h 10824"/>
                <a:gd name="connsiteX6" fmla="*/ 634 w 11394"/>
                <a:gd name="connsiteY6" fmla="*/ 8189 h 10824"/>
                <a:gd name="connsiteX7" fmla="*/ 0 w 11394"/>
                <a:gd name="connsiteY7" fmla="*/ 4210 h 10824"/>
                <a:gd name="connsiteX8" fmla="*/ 634 w 11394"/>
                <a:gd name="connsiteY8" fmla="*/ 189 h 10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94" h="10824">
                  <a:moveTo>
                    <a:pt x="634" y="189"/>
                  </a:moveTo>
                  <a:lnTo>
                    <a:pt x="5317" y="0"/>
                  </a:lnTo>
                  <a:lnTo>
                    <a:pt x="10634" y="189"/>
                  </a:lnTo>
                  <a:cubicBezTo>
                    <a:pt x="10606" y="1551"/>
                    <a:pt x="11422" y="3102"/>
                    <a:pt x="11394" y="4464"/>
                  </a:cubicBezTo>
                  <a:lnTo>
                    <a:pt x="10634" y="8189"/>
                  </a:lnTo>
                  <a:lnTo>
                    <a:pt x="6140" y="10824"/>
                  </a:lnTo>
                  <a:lnTo>
                    <a:pt x="634" y="8189"/>
                  </a:lnTo>
                  <a:cubicBezTo>
                    <a:pt x="648" y="6863"/>
                    <a:pt x="-14" y="5536"/>
                    <a:pt x="0" y="4210"/>
                  </a:cubicBezTo>
                  <a:lnTo>
                    <a:pt x="634" y="189"/>
                  </a:lnTo>
                  <a:close/>
                </a:path>
              </a:pathLst>
            </a:custGeom>
            <a:gradFill flip="none" rotWithShape="1">
              <a:gsLst>
                <a:gs pos="50000">
                  <a:schemeClr val="accent6">
                    <a:lumMod val="75000"/>
                  </a:schemeClr>
                </a:gs>
                <a:gs pos="44276">
                  <a:schemeClr val="accent6">
                    <a:lumMod val="40000"/>
                    <a:lumOff val="60000"/>
                  </a:schemeClr>
                </a:gs>
                <a:gs pos="6040">
                  <a:schemeClr val="accent6">
                    <a:lumMod val="40000"/>
                    <a:lumOff val="60000"/>
                  </a:schemeClr>
                </a:gs>
                <a:gs pos="93289">
                  <a:schemeClr val="accent6">
                    <a:lumMod val="60000"/>
                    <a:lumOff val="40000"/>
                  </a:schemeClr>
                </a:gs>
                <a:gs pos="23000">
                  <a:schemeClr val="accent6">
                    <a:lumMod val="75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lowchart: Off-page Connector 3"/>
            <p:cNvSpPr/>
            <p:nvPr/>
          </p:nvSpPr>
          <p:spPr>
            <a:xfrm rot="16200000">
              <a:off x="3306626" y="4441085"/>
              <a:ext cx="506745" cy="94987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42 h 10042"/>
                <a:gd name="connsiteX1" fmla="*/ 4852 w 10000"/>
                <a:gd name="connsiteY1" fmla="*/ 0 h 10042"/>
                <a:gd name="connsiteX2" fmla="*/ 10000 w 10000"/>
                <a:gd name="connsiteY2" fmla="*/ 42 h 10042"/>
                <a:gd name="connsiteX3" fmla="*/ 10000 w 10000"/>
                <a:gd name="connsiteY3" fmla="*/ 8042 h 10042"/>
                <a:gd name="connsiteX4" fmla="*/ 5000 w 10000"/>
                <a:gd name="connsiteY4" fmla="*/ 10042 h 10042"/>
                <a:gd name="connsiteX5" fmla="*/ 0 w 10000"/>
                <a:gd name="connsiteY5" fmla="*/ 8042 h 10042"/>
                <a:gd name="connsiteX6" fmla="*/ 0 w 10000"/>
                <a:gd name="connsiteY6" fmla="*/ 42 h 10042"/>
                <a:gd name="connsiteX0" fmla="*/ 0 w 10000"/>
                <a:gd name="connsiteY0" fmla="*/ 2709 h 12709"/>
                <a:gd name="connsiteX1" fmla="*/ 4599 w 10000"/>
                <a:gd name="connsiteY1" fmla="*/ 0 h 12709"/>
                <a:gd name="connsiteX2" fmla="*/ 10000 w 10000"/>
                <a:gd name="connsiteY2" fmla="*/ 2709 h 12709"/>
                <a:gd name="connsiteX3" fmla="*/ 10000 w 10000"/>
                <a:gd name="connsiteY3" fmla="*/ 10709 h 12709"/>
                <a:gd name="connsiteX4" fmla="*/ 5000 w 10000"/>
                <a:gd name="connsiteY4" fmla="*/ 12709 h 12709"/>
                <a:gd name="connsiteX5" fmla="*/ 0 w 10000"/>
                <a:gd name="connsiteY5" fmla="*/ 10709 h 12709"/>
                <a:gd name="connsiteX6" fmla="*/ 0 w 10000"/>
                <a:gd name="connsiteY6" fmla="*/ 2709 h 12709"/>
                <a:gd name="connsiteX0" fmla="*/ 0 w 10000"/>
                <a:gd name="connsiteY0" fmla="*/ 3217 h 13217"/>
                <a:gd name="connsiteX1" fmla="*/ 4515 w 10000"/>
                <a:gd name="connsiteY1" fmla="*/ 0 h 13217"/>
                <a:gd name="connsiteX2" fmla="*/ 10000 w 10000"/>
                <a:gd name="connsiteY2" fmla="*/ 3217 h 13217"/>
                <a:gd name="connsiteX3" fmla="*/ 10000 w 10000"/>
                <a:gd name="connsiteY3" fmla="*/ 11217 h 13217"/>
                <a:gd name="connsiteX4" fmla="*/ 5000 w 10000"/>
                <a:gd name="connsiteY4" fmla="*/ 13217 h 13217"/>
                <a:gd name="connsiteX5" fmla="*/ 0 w 10000"/>
                <a:gd name="connsiteY5" fmla="*/ 11217 h 13217"/>
                <a:gd name="connsiteX6" fmla="*/ 0 w 10000"/>
                <a:gd name="connsiteY6" fmla="*/ 3217 h 13217"/>
                <a:gd name="connsiteX0" fmla="*/ 0 w 10000"/>
                <a:gd name="connsiteY0" fmla="*/ 3217 h 13852"/>
                <a:gd name="connsiteX1" fmla="*/ 4515 w 10000"/>
                <a:gd name="connsiteY1" fmla="*/ 0 h 13852"/>
                <a:gd name="connsiteX2" fmla="*/ 10000 w 10000"/>
                <a:gd name="connsiteY2" fmla="*/ 3217 h 13852"/>
                <a:gd name="connsiteX3" fmla="*/ 10000 w 10000"/>
                <a:gd name="connsiteY3" fmla="*/ 11217 h 13852"/>
                <a:gd name="connsiteX4" fmla="*/ 5506 w 10000"/>
                <a:gd name="connsiteY4" fmla="*/ 13852 h 13852"/>
                <a:gd name="connsiteX5" fmla="*/ 0 w 10000"/>
                <a:gd name="connsiteY5" fmla="*/ 11217 h 13852"/>
                <a:gd name="connsiteX6" fmla="*/ 0 w 10000"/>
                <a:gd name="connsiteY6" fmla="*/ 3217 h 13852"/>
                <a:gd name="connsiteX0" fmla="*/ 634 w 10634"/>
                <a:gd name="connsiteY0" fmla="*/ 3217 h 13852"/>
                <a:gd name="connsiteX1" fmla="*/ 5149 w 10634"/>
                <a:gd name="connsiteY1" fmla="*/ 0 h 13852"/>
                <a:gd name="connsiteX2" fmla="*/ 10634 w 10634"/>
                <a:gd name="connsiteY2" fmla="*/ 3217 h 13852"/>
                <a:gd name="connsiteX3" fmla="*/ 10634 w 10634"/>
                <a:gd name="connsiteY3" fmla="*/ 11217 h 13852"/>
                <a:gd name="connsiteX4" fmla="*/ 6140 w 10634"/>
                <a:gd name="connsiteY4" fmla="*/ 13852 h 13852"/>
                <a:gd name="connsiteX5" fmla="*/ 634 w 10634"/>
                <a:gd name="connsiteY5" fmla="*/ 11217 h 13852"/>
                <a:gd name="connsiteX6" fmla="*/ 0 w 10634"/>
                <a:gd name="connsiteY6" fmla="*/ 7238 h 13852"/>
                <a:gd name="connsiteX7" fmla="*/ 634 w 10634"/>
                <a:gd name="connsiteY7" fmla="*/ 3217 h 13852"/>
                <a:gd name="connsiteX0" fmla="*/ 634 w 11394"/>
                <a:gd name="connsiteY0" fmla="*/ 3217 h 13852"/>
                <a:gd name="connsiteX1" fmla="*/ 5149 w 11394"/>
                <a:gd name="connsiteY1" fmla="*/ 0 h 13852"/>
                <a:gd name="connsiteX2" fmla="*/ 10634 w 11394"/>
                <a:gd name="connsiteY2" fmla="*/ 3217 h 13852"/>
                <a:gd name="connsiteX3" fmla="*/ 11394 w 11394"/>
                <a:gd name="connsiteY3" fmla="*/ 7492 h 13852"/>
                <a:gd name="connsiteX4" fmla="*/ 10634 w 11394"/>
                <a:gd name="connsiteY4" fmla="*/ 11217 h 13852"/>
                <a:gd name="connsiteX5" fmla="*/ 6140 w 11394"/>
                <a:gd name="connsiteY5" fmla="*/ 13852 h 13852"/>
                <a:gd name="connsiteX6" fmla="*/ 634 w 11394"/>
                <a:gd name="connsiteY6" fmla="*/ 11217 h 13852"/>
                <a:gd name="connsiteX7" fmla="*/ 0 w 11394"/>
                <a:gd name="connsiteY7" fmla="*/ 7238 h 13852"/>
                <a:gd name="connsiteX8" fmla="*/ 634 w 11394"/>
                <a:gd name="connsiteY8" fmla="*/ 3217 h 13852"/>
                <a:gd name="connsiteX0" fmla="*/ 634 w 11394"/>
                <a:gd name="connsiteY0" fmla="*/ 432 h 11067"/>
                <a:gd name="connsiteX1" fmla="*/ 5850 w 11394"/>
                <a:gd name="connsiteY1" fmla="*/ 0 h 11067"/>
                <a:gd name="connsiteX2" fmla="*/ 10634 w 11394"/>
                <a:gd name="connsiteY2" fmla="*/ 432 h 11067"/>
                <a:gd name="connsiteX3" fmla="*/ 11394 w 11394"/>
                <a:gd name="connsiteY3" fmla="*/ 4707 h 11067"/>
                <a:gd name="connsiteX4" fmla="*/ 10634 w 11394"/>
                <a:gd name="connsiteY4" fmla="*/ 8432 h 11067"/>
                <a:gd name="connsiteX5" fmla="*/ 6140 w 11394"/>
                <a:gd name="connsiteY5" fmla="*/ 11067 h 11067"/>
                <a:gd name="connsiteX6" fmla="*/ 634 w 11394"/>
                <a:gd name="connsiteY6" fmla="*/ 8432 h 11067"/>
                <a:gd name="connsiteX7" fmla="*/ 0 w 11394"/>
                <a:gd name="connsiteY7" fmla="*/ 4453 h 11067"/>
                <a:gd name="connsiteX8" fmla="*/ 634 w 11394"/>
                <a:gd name="connsiteY8" fmla="*/ 432 h 11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94" h="11067">
                  <a:moveTo>
                    <a:pt x="634" y="432"/>
                  </a:moveTo>
                  <a:lnTo>
                    <a:pt x="5850" y="0"/>
                  </a:lnTo>
                  <a:lnTo>
                    <a:pt x="10634" y="432"/>
                  </a:lnTo>
                  <a:cubicBezTo>
                    <a:pt x="10606" y="1794"/>
                    <a:pt x="11422" y="3345"/>
                    <a:pt x="11394" y="4707"/>
                  </a:cubicBezTo>
                  <a:lnTo>
                    <a:pt x="10634" y="8432"/>
                  </a:lnTo>
                  <a:lnTo>
                    <a:pt x="6140" y="11067"/>
                  </a:lnTo>
                  <a:lnTo>
                    <a:pt x="634" y="8432"/>
                  </a:lnTo>
                  <a:cubicBezTo>
                    <a:pt x="648" y="7106"/>
                    <a:pt x="-14" y="5779"/>
                    <a:pt x="0" y="4453"/>
                  </a:cubicBezTo>
                  <a:lnTo>
                    <a:pt x="634" y="432"/>
                  </a:lnTo>
                  <a:close/>
                </a:path>
              </a:pathLst>
            </a:custGeom>
            <a:gradFill flip="none" rotWithShape="1">
              <a:gsLst>
                <a:gs pos="1000">
                  <a:schemeClr val="bg1"/>
                </a:gs>
                <a:gs pos="40000">
                  <a:srgbClr val="D7E9CB"/>
                </a:gs>
                <a:gs pos="90000">
                  <a:schemeClr val="accent6">
                    <a:lumMod val="60000"/>
                    <a:lumOff val="40000"/>
                  </a:schemeClr>
                </a:gs>
                <a:gs pos="71000">
                  <a:schemeClr val="accent6">
                    <a:lumMod val="40000"/>
                    <a:lumOff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 rot="17962600">
              <a:off x="3388977" y="4822588"/>
              <a:ext cx="49651" cy="126427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/>
            <p:cNvGrpSpPr/>
            <p:nvPr/>
          </p:nvGrpSpPr>
          <p:grpSpPr>
            <a:xfrm rot="16200000">
              <a:off x="3307043" y="4564617"/>
              <a:ext cx="277165" cy="702812"/>
              <a:chOff x="8486292" y="2075567"/>
              <a:chExt cx="968178" cy="1447794"/>
            </a:xfrm>
          </p:grpSpPr>
          <p:sp>
            <p:nvSpPr>
              <p:cNvPr id="42" name="Freeform 41"/>
              <p:cNvSpPr/>
              <p:nvPr/>
            </p:nvSpPr>
            <p:spPr>
              <a:xfrm>
                <a:off x="8946573" y="2192482"/>
                <a:ext cx="507897" cy="1195619"/>
              </a:xfrm>
              <a:custGeom>
                <a:avLst/>
                <a:gdLst>
                  <a:gd name="connsiteX0" fmla="*/ 0 w 507897"/>
                  <a:gd name="connsiteY0" fmla="*/ 0 h 1195619"/>
                  <a:gd name="connsiteX1" fmla="*/ 51954 w 507897"/>
                  <a:gd name="connsiteY1" fmla="*/ 20782 h 1195619"/>
                  <a:gd name="connsiteX2" fmla="*/ 218209 w 507897"/>
                  <a:gd name="connsiteY2" fmla="*/ 31173 h 1195619"/>
                  <a:gd name="connsiteX3" fmla="*/ 207818 w 507897"/>
                  <a:gd name="connsiteY3" fmla="*/ 155863 h 1195619"/>
                  <a:gd name="connsiteX4" fmla="*/ 166254 w 507897"/>
                  <a:gd name="connsiteY4" fmla="*/ 197427 h 1195619"/>
                  <a:gd name="connsiteX5" fmla="*/ 207818 w 507897"/>
                  <a:gd name="connsiteY5" fmla="*/ 176645 h 1195619"/>
                  <a:gd name="connsiteX6" fmla="*/ 238991 w 507897"/>
                  <a:gd name="connsiteY6" fmla="*/ 166254 h 1195619"/>
                  <a:gd name="connsiteX7" fmla="*/ 280554 w 507897"/>
                  <a:gd name="connsiteY7" fmla="*/ 135082 h 1195619"/>
                  <a:gd name="connsiteX8" fmla="*/ 374072 w 507897"/>
                  <a:gd name="connsiteY8" fmla="*/ 145473 h 1195619"/>
                  <a:gd name="connsiteX9" fmla="*/ 342900 w 507897"/>
                  <a:gd name="connsiteY9" fmla="*/ 322118 h 1195619"/>
                  <a:gd name="connsiteX10" fmla="*/ 311727 w 507897"/>
                  <a:gd name="connsiteY10" fmla="*/ 342900 h 1195619"/>
                  <a:gd name="connsiteX11" fmla="*/ 488372 w 507897"/>
                  <a:gd name="connsiteY11" fmla="*/ 363682 h 1195619"/>
                  <a:gd name="connsiteX12" fmla="*/ 477982 w 507897"/>
                  <a:gd name="connsiteY12" fmla="*/ 415636 h 1195619"/>
                  <a:gd name="connsiteX13" fmla="*/ 394854 w 507897"/>
                  <a:gd name="connsiteY13" fmla="*/ 540327 h 1195619"/>
                  <a:gd name="connsiteX14" fmla="*/ 363682 w 507897"/>
                  <a:gd name="connsiteY14" fmla="*/ 561109 h 1195619"/>
                  <a:gd name="connsiteX15" fmla="*/ 384463 w 507897"/>
                  <a:gd name="connsiteY15" fmla="*/ 519545 h 1195619"/>
                  <a:gd name="connsiteX16" fmla="*/ 446809 w 507897"/>
                  <a:gd name="connsiteY16" fmla="*/ 498763 h 1195619"/>
                  <a:gd name="connsiteX17" fmla="*/ 446809 w 507897"/>
                  <a:gd name="connsiteY17" fmla="*/ 623454 h 1195619"/>
                  <a:gd name="connsiteX18" fmla="*/ 426027 w 507897"/>
                  <a:gd name="connsiteY18" fmla="*/ 654627 h 1195619"/>
                  <a:gd name="connsiteX19" fmla="*/ 394854 w 507897"/>
                  <a:gd name="connsiteY19" fmla="*/ 675409 h 1195619"/>
                  <a:gd name="connsiteX20" fmla="*/ 446809 w 507897"/>
                  <a:gd name="connsiteY20" fmla="*/ 665018 h 1195619"/>
                  <a:gd name="connsiteX21" fmla="*/ 436418 w 507897"/>
                  <a:gd name="connsiteY21" fmla="*/ 737754 h 1195619"/>
                  <a:gd name="connsiteX22" fmla="*/ 353291 w 507897"/>
                  <a:gd name="connsiteY22" fmla="*/ 800100 h 1195619"/>
                  <a:gd name="connsiteX23" fmla="*/ 363682 w 507897"/>
                  <a:gd name="connsiteY23" fmla="*/ 768927 h 1195619"/>
                  <a:gd name="connsiteX24" fmla="*/ 394854 w 507897"/>
                  <a:gd name="connsiteY24" fmla="*/ 748145 h 1195619"/>
                  <a:gd name="connsiteX25" fmla="*/ 446809 w 507897"/>
                  <a:gd name="connsiteY25" fmla="*/ 716973 h 1195619"/>
                  <a:gd name="connsiteX26" fmla="*/ 498763 w 507897"/>
                  <a:gd name="connsiteY26" fmla="*/ 737754 h 1195619"/>
                  <a:gd name="connsiteX27" fmla="*/ 457200 w 507897"/>
                  <a:gd name="connsiteY27" fmla="*/ 831273 h 1195619"/>
                  <a:gd name="connsiteX28" fmla="*/ 446809 w 507897"/>
                  <a:gd name="connsiteY28" fmla="*/ 883227 h 1195619"/>
                  <a:gd name="connsiteX29" fmla="*/ 415636 w 507897"/>
                  <a:gd name="connsiteY29" fmla="*/ 914400 h 1195619"/>
                  <a:gd name="connsiteX30" fmla="*/ 363682 w 507897"/>
                  <a:gd name="connsiteY30" fmla="*/ 976745 h 1195619"/>
                  <a:gd name="connsiteX31" fmla="*/ 332509 w 507897"/>
                  <a:gd name="connsiteY31" fmla="*/ 1101436 h 1195619"/>
                  <a:gd name="connsiteX32" fmla="*/ 342900 w 507897"/>
                  <a:gd name="connsiteY32" fmla="*/ 1070263 h 1195619"/>
                  <a:gd name="connsiteX33" fmla="*/ 342900 w 507897"/>
                  <a:gd name="connsiteY33" fmla="*/ 1143000 h 1195619"/>
                  <a:gd name="connsiteX34" fmla="*/ 311727 w 507897"/>
                  <a:gd name="connsiteY34" fmla="*/ 1153391 h 1195619"/>
                  <a:gd name="connsiteX35" fmla="*/ 301336 w 507897"/>
                  <a:gd name="connsiteY35" fmla="*/ 1194954 h 1195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07897" h="1195619">
                    <a:moveTo>
                      <a:pt x="0" y="0"/>
                    </a:moveTo>
                    <a:cubicBezTo>
                      <a:pt x="17318" y="6927"/>
                      <a:pt x="33489" y="18144"/>
                      <a:pt x="51954" y="20782"/>
                    </a:cubicBezTo>
                    <a:cubicBezTo>
                      <a:pt x="106922" y="28635"/>
                      <a:pt x="176248" y="-5193"/>
                      <a:pt x="218209" y="31173"/>
                    </a:cubicBezTo>
                    <a:cubicBezTo>
                      <a:pt x="249727" y="58488"/>
                      <a:pt x="220258" y="116054"/>
                      <a:pt x="207818" y="155863"/>
                    </a:cubicBezTo>
                    <a:cubicBezTo>
                      <a:pt x="201974" y="174565"/>
                      <a:pt x="166254" y="177834"/>
                      <a:pt x="166254" y="197427"/>
                    </a:cubicBezTo>
                    <a:cubicBezTo>
                      <a:pt x="166254" y="212917"/>
                      <a:pt x="193580" y="182747"/>
                      <a:pt x="207818" y="176645"/>
                    </a:cubicBezTo>
                    <a:cubicBezTo>
                      <a:pt x="217885" y="172330"/>
                      <a:pt x="228600" y="169718"/>
                      <a:pt x="238991" y="166254"/>
                    </a:cubicBezTo>
                    <a:cubicBezTo>
                      <a:pt x="252845" y="155863"/>
                      <a:pt x="263437" y="137715"/>
                      <a:pt x="280554" y="135082"/>
                    </a:cubicBezTo>
                    <a:cubicBezTo>
                      <a:pt x="311554" y="130313"/>
                      <a:pt x="359312" y="117799"/>
                      <a:pt x="374072" y="145473"/>
                    </a:cubicBezTo>
                    <a:cubicBezTo>
                      <a:pt x="392755" y="180503"/>
                      <a:pt x="382951" y="282067"/>
                      <a:pt x="342900" y="322118"/>
                    </a:cubicBezTo>
                    <a:cubicBezTo>
                      <a:pt x="334069" y="330949"/>
                      <a:pt x="322118" y="335973"/>
                      <a:pt x="311727" y="342900"/>
                    </a:cubicBezTo>
                    <a:cubicBezTo>
                      <a:pt x="370609" y="349827"/>
                      <a:pt x="434055" y="339919"/>
                      <a:pt x="488372" y="363682"/>
                    </a:cubicBezTo>
                    <a:cubicBezTo>
                      <a:pt x="504552" y="370761"/>
                      <a:pt x="482265" y="398502"/>
                      <a:pt x="477982" y="415636"/>
                    </a:cubicBezTo>
                    <a:cubicBezTo>
                      <a:pt x="466060" y="463327"/>
                      <a:pt x="434810" y="513689"/>
                      <a:pt x="394854" y="540327"/>
                    </a:cubicBezTo>
                    <a:lnTo>
                      <a:pt x="363682" y="561109"/>
                    </a:lnTo>
                    <a:cubicBezTo>
                      <a:pt x="370609" y="547254"/>
                      <a:pt x="372071" y="528839"/>
                      <a:pt x="384463" y="519545"/>
                    </a:cubicBezTo>
                    <a:cubicBezTo>
                      <a:pt x="401988" y="506401"/>
                      <a:pt x="446809" y="498763"/>
                      <a:pt x="446809" y="498763"/>
                    </a:cubicBezTo>
                    <a:cubicBezTo>
                      <a:pt x="464225" y="551010"/>
                      <a:pt x="466696" y="543908"/>
                      <a:pt x="446809" y="623454"/>
                    </a:cubicBezTo>
                    <a:cubicBezTo>
                      <a:pt x="443780" y="635570"/>
                      <a:pt x="434858" y="645796"/>
                      <a:pt x="426027" y="654627"/>
                    </a:cubicBezTo>
                    <a:cubicBezTo>
                      <a:pt x="417196" y="663458"/>
                      <a:pt x="383684" y="669824"/>
                      <a:pt x="394854" y="675409"/>
                    </a:cubicBezTo>
                    <a:cubicBezTo>
                      <a:pt x="410651" y="683307"/>
                      <a:pt x="429491" y="668482"/>
                      <a:pt x="446809" y="665018"/>
                    </a:cubicBezTo>
                    <a:cubicBezTo>
                      <a:pt x="443345" y="689263"/>
                      <a:pt x="448146" y="716253"/>
                      <a:pt x="436418" y="737754"/>
                    </a:cubicBezTo>
                    <a:cubicBezTo>
                      <a:pt x="429367" y="750681"/>
                      <a:pt x="372141" y="787533"/>
                      <a:pt x="353291" y="800100"/>
                    </a:cubicBezTo>
                    <a:cubicBezTo>
                      <a:pt x="356755" y="789709"/>
                      <a:pt x="356840" y="777480"/>
                      <a:pt x="363682" y="768927"/>
                    </a:cubicBezTo>
                    <a:cubicBezTo>
                      <a:pt x="371483" y="759175"/>
                      <a:pt x="384264" y="754764"/>
                      <a:pt x="394854" y="748145"/>
                    </a:cubicBezTo>
                    <a:cubicBezTo>
                      <a:pt x="411980" y="737441"/>
                      <a:pt x="429491" y="727364"/>
                      <a:pt x="446809" y="716973"/>
                    </a:cubicBezTo>
                    <a:cubicBezTo>
                      <a:pt x="464127" y="723900"/>
                      <a:pt x="491188" y="720710"/>
                      <a:pt x="498763" y="737754"/>
                    </a:cubicBezTo>
                    <a:cubicBezTo>
                      <a:pt x="525161" y="797150"/>
                      <a:pt x="489091" y="810011"/>
                      <a:pt x="457200" y="831273"/>
                    </a:cubicBezTo>
                    <a:cubicBezTo>
                      <a:pt x="453736" y="848591"/>
                      <a:pt x="454707" y="867431"/>
                      <a:pt x="446809" y="883227"/>
                    </a:cubicBezTo>
                    <a:cubicBezTo>
                      <a:pt x="440237" y="896371"/>
                      <a:pt x="425044" y="903111"/>
                      <a:pt x="415636" y="914400"/>
                    </a:cubicBezTo>
                    <a:cubicBezTo>
                      <a:pt x="343303" y="1001199"/>
                      <a:pt x="454751" y="885676"/>
                      <a:pt x="363682" y="976745"/>
                    </a:cubicBezTo>
                    <a:cubicBezTo>
                      <a:pt x="347164" y="1026298"/>
                      <a:pt x="344088" y="1031963"/>
                      <a:pt x="332509" y="1101436"/>
                    </a:cubicBezTo>
                    <a:cubicBezTo>
                      <a:pt x="330708" y="1112240"/>
                      <a:pt x="339436" y="1080654"/>
                      <a:pt x="342900" y="1070263"/>
                    </a:cubicBezTo>
                    <a:cubicBezTo>
                      <a:pt x="351332" y="1095559"/>
                      <a:pt x="364390" y="1116137"/>
                      <a:pt x="342900" y="1143000"/>
                    </a:cubicBezTo>
                    <a:cubicBezTo>
                      <a:pt x="336058" y="1151553"/>
                      <a:pt x="322118" y="1149927"/>
                      <a:pt x="311727" y="1153391"/>
                    </a:cubicBezTo>
                    <a:cubicBezTo>
                      <a:pt x="337156" y="1204248"/>
                      <a:pt x="347999" y="1194954"/>
                      <a:pt x="301336" y="1194954"/>
                    </a:cubicBezTo>
                  </a:path>
                </a:pathLst>
              </a:custGeom>
              <a:noFill/>
              <a:ln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Freeform 42"/>
              <p:cNvSpPr/>
              <p:nvPr/>
            </p:nvSpPr>
            <p:spPr>
              <a:xfrm>
                <a:off x="8486292" y="2243960"/>
                <a:ext cx="697535" cy="1279401"/>
              </a:xfrm>
              <a:custGeom>
                <a:avLst/>
                <a:gdLst>
                  <a:gd name="connsiteX0" fmla="*/ 208946 w 697535"/>
                  <a:gd name="connsiteY0" fmla="*/ 0 h 1279401"/>
                  <a:gd name="connsiteX1" fmla="*/ 94646 w 697535"/>
                  <a:gd name="connsiteY1" fmla="*/ 197427 h 1279401"/>
                  <a:gd name="connsiteX2" fmla="*/ 53082 w 697535"/>
                  <a:gd name="connsiteY2" fmla="*/ 270163 h 1279401"/>
                  <a:gd name="connsiteX3" fmla="*/ 84255 w 697535"/>
                  <a:gd name="connsiteY3" fmla="*/ 280554 h 1279401"/>
                  <a:gd name="connsiteX4" fmla="*/ 94646 w 697535"/>
                  <a:gd name="connsiteY4" fmla="*/ 311727 h 1279401"/>
                  <a:gd name="connsiteX5" fmla="*/ 53082 w 697535"/>
                  <a:gd name="connsiteY5" fmla="*/ 394854 h 1279401"/>
                  <a:gd name="connsiteX6" fmla="*/ 84255 w 697535"/>
                  <a:gd name="connsiteY6" fmla="*/ 405245 h 1279401"/>
                  <a:gd name="connsiteX7" fmla="*/ 63473 w 697535"/>
                  <a:gd name="connsiteY7" fmla="*/ 467591 h 1279401"/>
                  <a:gd name="connsiteX8" fmla="*/ 53082 w 697535"/>
                  <a:gd name="connsiteY8" fmla="*/ 509154 h 1279401"/>
                  <a:gd name="connsiteX9" fmla="*/ 42691 w 697535"/>
                  <a:gd name="connsiteY9" fmla="*/ 550718 h 1279401"/>
                  <a:gd name="connsiteX10" fmla="*/ 105037 w 697535"/>
                  <a:gd name="connsiteY10" fmla="*/ 561109 h 1279401"/>
                  <a:gd name="connsiteX11" fmla="*/ 63473 w 697535"/>
                  <a:gd name="connsiteY11" fmla="*/ 633845 h 1279401"/>
                  <a:gd name="connsiteX12" fmla="*/ 73864 w 697535"/>
                  <a:gd name="connsiteY12" fmla="*/ 675409 h 1279401"/>
                  <a:gd name="connsiteX13" fmla="*/ 94646 w 697535"/>
                  <a:gd name="connsiteY13" fmla="*/ 675409 h 1279401"/>
                  <a:gd name="connsiteX14" fmla="*/ 84255 w 697535"/>
                  <a:gd name="connsiteY14" fmla="*/ 706582 h 1279401"/>
                  <a:gd name="connsiteX15" fmla="*/ 105037 w 697535"/>
                  <a:gd name="connsiteY15" fmla="*/ 737754 h 1279401"/>
                  <a:gd name="connsiteX16" fmla="*/ 84255 w 697535"/>
                  <a:gd name="connsiteY16" fmla="*/ 800100 h 1279401"/>
                  <a:gd name="connsiteX17" fmla="*/ 73864 w 697535"/>
                  <a:gd name="connsiteY17" fmla="*/ 862445 h 1279401"/>
                  <a:gd name="connsiteX18" fmla="*/ 84255 w 697535"/>
                  <a:gd name="connsiteY18" fmla="*/ 893618 h 1279401"/>
                  <a:gd name="connsiteX19" fmla="*/ 146600 w 697535"/>
                  <a:gd name="connsiteY19" fmla="*/ 955963 h 1279401"/>
                  <a:gd name="connsiteX20" fmla="*/ 11518 w 697535"/>
                  <a:gd name="connsiteY20" fmla="*/ 966354 h 1279401"/>
                  <a:gd name="connsiteX21" fmla="*/ 1127 w 697535"/>
                  <a:gd name="connsiteY21" fmla="*/ 997527 h 1279401"/>
                  <a:gd name="connsiteX22" fmla="*/ 32300 w 697535"/>
                  <a:gd name="connsiteY22" fmla="*/ 1039091 h 1279401"/>
                  <a:gd name="connsiteX23" fmla="*/ 125818 w 697535"/>
                  <a:gd name="connsiteY23" fmla="*/ 1049482 h 1279401"/>
                  <a:gd name="connsiteX24" fmla="*/ 208946 w 697535"/>
                  <a:gd name="connsiteY24" fmla="*/ 1091045 h 1279401"/>
                  <a:gd name="connsiteX25" fmla="*/ 240118 w 697535"/>
                  <a:gd name="connsiteY25" fmla="*/ 1111827 h 1279401"/>
                  <a:gd name="connsiteX26" fmla="*/ 312855 w 697535"/>
                  <a:gd name="connsiteY26" fmla="*/ 1122218 h 1279401"/>
                  <a:gd name="connsiteX27" fmla="*/ 354418 w 697535"/>
                  <a:gd name="connsiteY27" fmla="*/ 1143000 h 1279401"/>
                  <a:gd name="connsiteX28" fmla="*/ 458327 w 697535"/>
                  <a:gd name="connsiteY28" fmla="*/ 1153391 h 1279401"/>
                  <a:gd name="connsiteX29" fmla="*/ 468718 w 697535"/>
                  <a:gd name="connsiteY29" fmla="*/ 1194954 h 1279401"/>
                  <a:gd name="connsiteX30" fmla="*/ 499891 w 697535"/>
                  <a:gd name="connsiteY30" fmla="*/ 1205345 h 1279401"/>
                  <a:gd name="connsiteX31" fmla="*/ 489500 w 697535"/>
                  <a:gd name="connsiteY31" fmla="*/ 1267691 h 1279401"/>
                  <a:gd name="connsiteX32" fmla="*/ 520673 w 697535"/>
                  <a:gd name="connsiteY32" fmla="*/ 1278082 h 1279401"/>
                  <a:gd name="connsiteX33" fmla="*/ 551846 w 697535"/>
                  <a:gd name="connsiteY33" fmla="*/ 1246909 h 1279401"/>
                  <a:gd name="connsiteX34" fmla="*/ 624582 w 697535"/>
                  <a:gd name="connsiteY34" fmla="*/ 1205345 h 1279401"/>
                  <a:gd name="connsiteX35" fmla="*/ 676537 w 697535"/>
                  <a:gd name="connsiteY35" fmla="*/ 1132609 h 1279401"/>
                  <a:gd name="connsiteX36" fmla="*/ 697318 w 697535"/>
                  <a:gd name="connsiteY36" fmla="*/ 1080654 h 1279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97535" h="1279401">
                    <a:moveTo>
                      <a:pt x="208946" y="0"/>
                    </a:moveTo>
                    <a:cubicBezTo>
                      <a:pt x="170846" y="65809"/>
                      <a:pt x="131059" y="130670"/>
                      <a:pt x="94646" y="197427"/>
                    </a:cubicBezTo>
                    <a:cubicBezTo>
                      <a:pt x="41757" y="294391"/>
                      <a:pt x="149363" y="141792"/>
                      <a:pt x="53082" y="270163"/>
                    </a:cubicBezTo>
                    <a:cubicBezTo>
                      <a:pt x="63473" y="273627"/>
                      <a:pt x="76510" y="272809"/>
                      <a:pt x="84255" y="280554"/>
                    </a:cubicBezTo>
                    <a:cubicBezTo>
                      <a:pt x="92000" y="288299"/>
                      <a:pt x="96005" y="300859"/>
                      <a:pt x="94646" y="311727"/>
                    </a:cubicBezTo>
                    <a:cubicBezTo>
                      <a:pt x="90735" y="343014"/>
                      <a:pt x="69810" y="369763"/>
                      <a:pt x="53082" y="394854"/>
                    </a:cubicBezTo>
                    <a:cubicBezTo>
                      <a:pt x="63473" y="398318"/>
                      <a:pt x="82706" y="394402"/>
                      <a:pt x="84255" y="405245"/>
                    </a:cubicBezTo>
                    <a:cubicBezTo>
                      <a:pt x="87353" y="426931"/>
                      <a:pt x="63473" y="467591"/>
                      <a:pt x="63473" y="467591"/>
                    </a:cubicBezTo>
                    <a:cubicBezTo>
                      <a:pt x="123012" y="487437"/>
                      <a:pt x="84536" y="465119"/>
                      <a:pt x="53082" y="509154"/>
                    </a:cubicBezTo>
                    <a:cubicBezTo>
                      <a:pt x="44781" y="520775"/>
                      <a:pt x="46155" y="536863"/>
                      <a:pt x="42691" y="550718"/>
                    </a:cubicBezTo>
                    <a:cubicBezTo>
                      <a:pt x="63473" y="554182"/>
                      <a:pt x="90139" y="546211"/>
                      <a:pt x="105037" y="561109"/>
                    </a:cubicBezTo>
                    <a:cubicBezTo>
                      <a:pt x="125969" y="582041"/>
                      <a:pt x="68844" y="628474"/>
                      <a:pt x="63473" y="633845"/>
                    </a:cubicBezTo>
                    <a:cubicBezTo>
                      <a:pt x="66937" y="647700"/>
                      <a:pt x="61091" y="669022"/>
                      <a:pt x="73864" y="675409"/>
                    </a:cubicBezTo>
                    <a:cubicBezTo>
                      <a:pt x="83895" y="680425"/>
                      <a:pt x="175232" y="648546"/>
                      <a:pt x="94646" y="675409"/>
                    </a:cubicBezTo>
                    <a:cubicBezTo>
                      <a:pt x="91182" y="685800"/>
                      <a:pt x="82454" y="695778"/>
                      <a:pt x="84255" y="706582"/>
                    </a:cubicBezTo>
                    <a:cubicBezTo>
                      <a:pt x="86308" y="718900"/>
                      <a:pt x="105037" y="725266"/>
                      <a:pt x="105037" y="737754"/>
                    </a:cubicBezTo>
                    <a:cubicBezTo>
                      <a:pt x="105037" y="759660"/>
                      <a:pt x="84255" y="800100"/>
                      <a:pt x="84255" y="800100"/>
                    </a:cubicBezTo>
                    <a:cubicBezTo>
                      <a:pt x="110373" y="878451"/>
                      <a:pt x="87293" y="781873"/>
                      <a:pt x="73864" y="862445"/>
                    </a:cubicBezTo>
                    <a:cubicBezTo>
                      <a:pt x="72063" y="873249"/>
                      <a:pt x="80409" y="883362"/>
                      <a:pt x="84255" y="893618"/>
                    </a:cubicBezTo>
                    <a:cubicBezTo>
                      <a:pt x="108542" y="958381"/>
                      <a:pt x="88319" y="941392"/>
                      <a:pt x="146600" y="955963"/>
                    </a:cubicBezTo>
                    <a:cubicBezTo>
                      <a:pt x="101573" y="959427"/>
                      <a:pt x="54941" y="953947"/>
                      <a:pt x="11518" y="966354"/>
                    </a:cubicBezTo>
                    <a:cubicBezTo>
                      <a:pt x="986" y="969363"/>
                      <a:pt x="-1882" y="986995"/>
                      <a:pt x="1127" y="997527"/>
                    </a:cubicBezTo>
                    <a:cubicBezTo>
                      <a:pt x="5885" y="1014179"/>
                      <a:pt x="16314" y="1032430"/>
                      <a:pt x="32300" y="1039091"/>
                    </a:cubicBezTo>
                    <a:cubicBezTo>
                      <a:pt x="61252" y="1051154"/>
                      <a:pt x="94645" y="1046018"/>
                      <a:pt x="125818" y="1049482"/>
                    </a:cubicBezTo>
                    <a:cubicBezTo>
                      <a:pt x="218133" y="1118716"/>
                      <a:pt x="118152" y="1052133"/>
                      <a:pt x="208946" y="1091045"/>
                    </a:cubicBezTo>
                    <a:cubicBezTo>
                      <a:pt x="220424" y="1095964"/>
                      <a:pt x="228157" y="1108239"/>
                      <a:pt x="240118" y="1111827"/>
                    </a:cubicBezTo>
                    <a:cubicBezTo>
                      <a:pt x="263577" y="1118865"/>
                      <a:pt x="288609" y="1118754"/>
                      <a:pt x="312855" y="1122218"/>
                    </a:cubicBezTo>
                    <a:cubicBezTo>
                      <a:pt x="326709" y="1129145"/>
                      <a:pt x="339272" y="1139754"/>
                      <a:pt x="354418" y="1143000"/>
                    </a:cubicBezTo>
                    <a:cubicBezTo>
                      <a:pt x="388454" y="1150294"/>
                      <a:pt x="426638" y="1138987"/>
                      <a:pt x="458327" y="1153391"/>
                    </a:cubicBezTo>
                    <a:cubicBezTo>
                      <a:pt x="471328" y="1159300"/>
                      <a:pt x="459797" y="1183803"/>
                      <a:pt x="468718" y="1194954"/>
                    </a:cubicBezTo>
                    <a:cubicBezTo>
                      <a:pt x="475560" y="1203507"/>
                      <a:pt x="489500" y="1201881"/>
                      <a:pt x="499891" y="1205345"/>
                    </a:cubicBezTo>
                    <a:cubicBezTo>
                      <a:pt x="496427" y="1226127"/>
                      <a:pt x="483712" y="1247433"/>
                      <a:pt x="489500" y="1267691"/>
                    </a:cubicBezTo>
                    <a:cubicBezTo>
                      <a:pt x="492509" y="1278223"/>
                      <a:pt x="510282" y="1281546"/>
                      <a:pt x="520673" y="1278082"/>
                    </a:cubicBezTo>
                    <a:cubicBezTo>
                      <a:pt x="534614" y="1273435"/>
                      <a:pt x="540557" y="1256317"/>
                      <a:pt x="551846" y="1246909"/>
                    </a:cubicBezTo>
                    <a:cubicBezTo>
                      <a:pt x="610749" y="1197822"/>
                      <a:pt x="553438" y="1256162"/>
                      <a:pt x="624582" y="1205345"/>
                    </a:cubicBezTo>
                    <a:cubicBezTo>
                      <a:pt x="661349" y="1179083"/>
                      <a:pt x="654831" y="1170594"/>
                      <a:pt x="676537" y="1132609"/>
                    </a:cubicBezTo>
                    <a:cubicBezTo>
                      <a:pt x="701160" y="1089517"/>
                      <a:pt x="697318" y="1117338"/>
                      <a:pt x="697318" y="1080654"/>
                    </a:cubicBezTo>
                  </a:path>
                </a:pathLst>
              </a:custGeom>
              <a:noFill/>
              <a:ln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Freeform 44"/>
              <p:cNvSpPr/>
              <p:nvPr/>
            </p:nvSpPr>
            <p:spPr>
              <a:xfrm>
                <a:off x="8664412" y="2075567"/>
                <a:ext cx="411470" cy="293560"/>
              </a:xfrm>
              <a:custGeom>
                <a:avLst/>
                <a:gdLst>
                  <a:gd name="connsiteX0" fmla="*/ 63952 w 411470"/>
                  <a:gd name="connsiteY0" fmla="*/ 148088 h 293560"/>
                  <a:gd name="connsiteX1" fmla="*/ 11997 w 411470"/>
                  <a:gd name="connsiteY1" fmla="*/ 168869 h 293560"/>
                  <a:gd name="connsiteX2" fmla="*/ 11997 w 411470"/>
                  <a:gd name="connsiteY2" fmla="*/ 106524 h 293560"/>
                  <a:gd name="connsiteX3" fmla="*/ 84733 w 411470"/>
                  <a:gd name="connsiteY3" fmla="*/ 96133 h 293560"/>
                  <a:gd name="connsiteX4" fmla="*/ 167861 w 411470"/>
                  <a:gd name="connsiteY4" fmla="*/ 116915 h 293560"/>
                  <a:gd name="connsiteX5" fmla="*/ 250988 w 411470"/>
                  <a:gd name="connsiteY5" fmla="*/ 85742 h 293560"/>
                  <a:gd name="connsiteX6" fmla="*/ 271770 w 411470"/>
                  <a:gd name="connsiteY6" fmla="*/ 2615 h 293560"/>
                  <a:gd name="connsiteX7" fmla="*/ 250988 w 411470"/>
                  <a:gd name="connsiteY7" fmla="*/ 33788 h 293560"/>
                  <a:gd name="connsiteX8" fmla="*/ 219815 w 411470"/>
                  <a:gd name="connsiteY8" fmla="*/ 44178 h 293560"/>
                  <a:gd name="connsiteX9" fmla="*/ 313333 w 411470"/>
                  <a:gd name="connsiteY9" fmla="*/ 75351 h 293560"/>
                  <a:gd name="connsiteX10" fmla="*/ 344506 w 411470"/>
                  <a:gd name="connsiteY10" fmla="*/ 85742 h 293560"/>
                  <a:gd name="connsiteX11" fmla="*/ 354897 w 411470"/>
                  <a:gd name="connsiteY11" fmla="*/ 127306 h 293560"/>
                  <a:gd name="connsiteX12" fmla="*/ 365288 w 411470"/>
                  <a:gd name="connsiteY12" fmla="*/ 158478 h 293560"/>
                  <a:gd name="connsiteX13" fmla="*/ 375679 w 411470"/>
                  <a:gd name="connsiteY13" fmla="*/ 210433 h 293560"/>
                  <a:gd name="connsiteX14" fmla="*/ 396461 w 411470"/>
                  <a:gd name="connsiteY14" fmla="*/ 262388 h 293560"/>
                  <a:gd name="connsiteX15" fmla="*/ 406852 w 411470"/>
                  <a:gd name="connsiteY15" fmla="*/ 293560 h 293560"/>
                  <a:gd name="connsiteX16" fmla="*/ 406852 w 411470"/>
                  <a:gd name="connsiteY16" fmla="*/ 262388 h 293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11470" h="293560">
                    <a:moveTo>
                      <a:pt x="63952" y="148088"/>
                    </a:moveTo>
                    <a:cubicBezTo>
                      <a:pt x="46634" y="155015"/>
                      <a:pt x="30396" y="171935"/>
                      <a:pt x="11997" y="168869"/>
                    </a:cubicBezTo>
                    <a:cubicBezTo>
                      <a:pt x="-14254" y="164494"/>
                      <a:pt x="10539" y="110899"/>
                      <a:pt x="11997" y="106524"/>
                    </a:cubicBezTo>
                    <a:cubicBezTo>
                      <a:pt x="89643" y="132406"/>
                      <a:pt x="-11568" y="106833"/>
                      <a:pt x="84733" y="96133"/>
                    </a:cubicBezTo>
                    <a:cubicBezTo>
                      <a:pt x="103542" y="94043"/>
                      <a:pt x="147150" y="110011"/>
                      <a:pt x="167861" y="116915"/>
                    </a:cubicBezTo>
                    <a:cubicBezTo>
                      <a:pt x="183197" y="113081"/>
                      <a:pt x="241399" y="101723"/>
                      <a:pt x="250988" y="85742"/>
                    </a:cubicBezTo>
                    <a:cubicBezTo>
                      <a:pt x="265683" y="61251"/>
                      <a:pt x="271770" y="31177"/>
                      <a:pt x="271770" y="2615"/>
                    </a:cubicBezTo>
                    <a:cubicBezTo>
                      <a:pt x="271770" y="-9873"/>
                      <a:pt x="260740" y="25987"/>
                      <a:pt x="250988" y="33788"/>
                    </a:cubicBezTo>
                    <a:cubicBezTo>
                      <a:pt x="242435" y="40630"/>
                      <a:pt x="230206" y="40715"/>
                      <a:pt x="219815" y="44178"/>
                    </a:cubicBezTo>
                    <a:lnTo>
                      <a:pt x="313333" y="75351"/>
                    </a:lnTo>
                    <a:lnTo>
                      <a:pt x="344506" y="85742"/>
                    </a:lnTo>
                    <a:cubicBezTo>
                      <a:pt x="347970" y="99597"/>
                      <a:pt x="350974" y="113574"/>
                      <a:pt x="354897" y="127306"/>
                    </a:cubicBezTo>
                    <a:cubicBezTo>
                      <a:pt x="357906" y="137837"/>
                      <a:pt x="362632" y="147852"/>
                      <a:pt x="365288" y="158478"/>
                    </a:cubicBezTo>
                    <a:cubicBezTo>
                      <a:pt x="369572" y="175612"/>
                      <a:pt x="370604" y="193517"/>
                      <a:pt x="375679" y="210433"/>
                    </a:cubicBezTo>
                    <a:cubicBezTo>
                      <a:pt x="381039" y="228299"/>
                      <a:pt x="389912" y="244923"/>
                      <a:pt x="396461" y="262388"/>
                    </a:cubicBezTo>
                    <a:cubicBezTo>
                      <a:pt x="400307" y="272643"/>
                      <a:pt x="395899" y="293560"/>
                      <a:pt x="406852" y="293560"/>
                    </a:cubicBezTo>
                    <a:cubicBezTo>
                      <a:pt x="417243" y="293560"/>
                      <a:pt x="406852" y="272779"/>
                      <a:pt x="406852" y="262388"/>
                    </a:cubicBezTo>
                  </a:path>
                </a:pathLst>
              </a:custGeom>
              <a:noFill/>
              <a:ln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6" name="Rounded Rectangle 45"/>
          <p:cNvSpPr/>
          <p:nvPr/>
        </p:nvSpPr>
        <p:spPr>
          <a:xfrm>
            <a:off x="6436119" y="4437322"/>
            <a:ext cx="4838115" cy="720809"/>
          </a:xfrm>
          <a:prstGeom prst="roundRect">
            <a:avLst>
              <a:gd name="adj" fmla="val 50000"/>
            </a:avLst>
          </a:prstGeom>
          <a:gradFill>
            <a:gsLst>
              <a:gs pos="9000">
                <a:srgbClr val="FFFFFF"/>
              </a:gs>
              <a:gs pos="4000">
                <a:schemeClr val="accent6">
                  <a:lumMod val="20000"/>
                  <a:lumOff val="80000"/>
                </a:schemeClr>
              </a:gs>
              <a:gs pos="100000">
                <a:srgbClr val="0070C0"/>
              </a:gs>
              <a:gs pos="94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স্থায়ী টিস্যু কী? 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6613400" y="4467271"/>
            <a:ext cx="659799" cy="674383"/>
            <a:chOff x="3033854" y="4562658"/>
            <a:chExt cx="1151564" cy="706730"/>
          </a:xfrm>
        </p:grpSpPr>
        <p:sp>
          <p:nvSpPr>
            <p:cNvPr id="48" name="Flowchart: Off-page Connector 3"/>
            <p:cNvSpPr/>
            <p:nvPr/>
          </p:nvSpPr>
          <p:spPr>
            <a:xfrm rot="16200000">
              <a:off x="3256271" y="4340241"/>
              <a:ext cx="706730" cy="115156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42 h 10042"/>
                <a:gd name="connsiteX1" fmla="*/ 4852 w 10000"/>
                <a:gd name="connsiteY1" fmla="*/ 0 h 10042"/>
                <a:gd name="connsiteX2" fmla="*/ 10000 w 10000"/>
                <a:gd name="connsiteY2" fmla="*/ 42 h 10042"/>
                <a:gd name="connsiteX3" fmla="*/ 10000 w 10000"/>
                <a:gd name="connsiteY3" fmla="*/ 8042 h 10042"/>
                <a:gd name="connsiteX4" fmla="*/ 5000 w 10000"/>
                <a:gd name="connsiteY4" fmla="*/ 10042 h 10042"/>
                <a:gd name="connsiteX5" fmla="*/ 0 w 10000"/>
                <a:gd name="connsiteY5" fmla="*/ 8042 h 10042"/>
                <a:gd name="connsiteX6" fmla="*/ 0 w 10000"/>
                <a:gd name="connsiteY6" fmla="*/ 42 h 10042"/>
                <a:gd name="connsiteX0" fmla="*/ 0 w 10000"/>
                <a:gd name="connsiteY0" fmla="*/ 2709 h 12709"/>
                <a:gd name="connsiteX1" fmla="*/ 4599 w 10000"/>
                <a:gd name="connsiteY1" fmla="*/ 0 h 12709"/>
                <a:gd name="connsiteX2" fmla="*/ 10000 w 10000"/>
                <a:gd name="connsiteY2" fmla="*/ 2709 h 12709"/>
                <a:gd name="connsiteX3" fmla="*/ 10000 w 10000"/>
                <a:gd name="connsiteY3" fmla="*/ 10709 h 12709"/>
                <a:gd name="connsiteX4" fmla="*/ 5000 w 10000"/>
                <a:gd name="connsiteY4" fmla="*/ 12709 h 12709"/>
                <a:gd name="connsiteX5" fmla="*/ 0 w 10000"/>
                <a:gd name="connsiteY5" fmla="*/ 10709 h 12709"/>
                <a:gd name="connsiteX6" fmla="*/ 0 w 10000"/>
                <a:gd name="connsiteY6" fmla="*/ 2709 h 12709"/>
                <a:gd name="connsiteX0" fmla="*/ 0 w 10000"/>
                <a:gd name="connsiteY0" fmla="*/ 3217 h 13217"/>
                <a:gd name="connsiteX1" fmla="*/ 4515 w 10000"/>
                <a:gd name="connsiteY1" fmla="*/ 0 h 13217"/>
                <a:gd name="connsiteX2" fmla="*/ 10000 w 10000"/>
                <a:gd name="connsiteY2" fmla="*/ 3217 h 13217"/>
                <a:gd name="connsiteX3" fmla="*/ 10000 w 10000"/>
                <a:gd name="connsiteY3" fmla="*/ 11217 h 13217"/>
                <a:gd name="connsiteX4" fmla="*/ 5000 w 10000"/>
                <a:gd name="connsiteY4" fmla="*/ 13217 h 13217"/>
                <a:gd name="connsiteX5" fmla="*/ 0 w 10000"/>
                <a:gd name="connsiteY5" fmla="*/ 11217 h 13217"/>
                <a:gd name="connsiteX6" fmla="*/ 0 w 10000"/>
                <a:gd name="connsiteY6" fmla="*/ 3217 h 13217"/>
                <a:gd name="connsiteX0" fmla="*/ 0 w 10000"/>
                <a:gd name="connsiteY0" fmla="*/ 3217 h 13852"/>
                <a:gd name="connsiteX1" fmla="*/ 4515 w 10000"/>
                <a:gd name="connsiteY1" fmla="*/ 0 h 13852"/>
                <a:gd name="connsiteX2" fmla="*/ 10000 w 10000"/>
                <a:gd name="connsiteY2" fmla="*/ 3217 h 13852"/>
                <a:gd name="connsiteX3" fmla="*/ 10000 w 10000"/>
                <a:gd name="connsiteY3" fmla="*/ 11217 h 13852"/>
                <a:gd name="connsiteX4" fmla="*/ 5506 w 10000"/>
                <a:gd name="connsiteY4" fmla="*/ 13852 h 13852"/>
                <a:gd name="connsiteX5" fmla="*/ 0 w 10000"/>
                <a:gd name="connsiteY5" fmla="*/ 11217 h 13852"/>
                <a:gd name="connsiteX6" fmla="*/ 0 w 10000"/>
                <a:gd name="connsiteY6" fmla="*/ 3217 h 13852"/>
                <a:gd name="connsiteX0" fmla="*/ 634 w 10634"/>
                <a:gd name="connsiteY0" fmla="*/ 3217 h 13852"/>
                <a:gd name="connsiteX1" fmla="*/ 5149 w 10634"/>
                <a:gd name="connsiteY1" fmla="*/ 0 h 13852"/>
                <a:gd name="connsiteX2" fmla="*/ 10634 w 10634"/>
                <a:gd name="connsiteY2" fmla="*/ 3217 h 13852"/>
                <a:gd name="connsiteX3" fmla="*/ 10634 w 10634"/>
                <a:gd name="connsiteY3" fmla="*/ 11217 h 13852"/>
                <a:gd name="connsiteX4" fmla="*/ 6140 w 10634"/>
                <a:gd name="connsiteY4" fmla="*/ 13852 h 13852"/>
                <a:gd name="connsiteX5" fmla="*/ 634 w 10634"/>
                <a:gd name="connsiteY5" fmla="*/ 11217 h 13852"/>
                <a:gd name="connsiteX6" fmla="*/ 0 w 10634"/>
                <a:gd name="connsiteY6" fmla="*/ 7238 h 13852"/>
                <a:gd name="connsiteX7" fmla="*/ 634 w 10634"/>
                <a:gd name="connsiteY7" fmla="*/ 3217 h 13852"/>
                <a:gd name="connsiteX0" fmla="*/ 634 w 11394"/>
                <a:gd name="connsiteY0" fmla="*/ 3217 h 13852"/>
                <a:gd name="connsiteX1" fmla="*/ 5149 w 11394"/>
                <a:gd name="connsiteY1" fmla="*/ 0 h 13852"/>
                <a:gd name="connsiteX2" fmla="*/ 10634 w 11394"/>
                <a:gd name="connsiteY2" fmla="*/ 3217 h 13852"/>
                <a:gd name="connsiteX3" fmla="*/ 11394 w 11394"/>
                <a:gd name="connsiteY3" fmla="*/ 7492 h 13852"/>
                <a:gd name="connsiteX4" fmla="*/ 10634 w 11394"/>
                <a:gd name="connsiteY4" fmla="*/ 11217 h 13852"/>
                <a:gd name="connsiteX5" fmla="*/ 6140 w 11394"/>
                <a:gd name="connsiteY5" fmla="*/ 13852 h 13852"/>
                <a:gd name="connsiteX6" fmla="*/ 634 w 11394"/>
                <a:gd name="connsiteY6" fmla="*/ 11217 h 13852"/>
                <a:gd name="connsiteX7" fmla="*/ 0 w 11394"/>
                <a:gd name="connsiteY7" fmla="*/ 7238 h 13852"/>
                <a:gd name="connsiteX8" fmla="*/ 634 w 11394"/>
                <a:gd name="connsiteY8" fmla="*/ 3217 h 13852"/>
                <a:gd name="connsiteX0" fmla="*/ 634 w 11394"/>
                <a:gd name="connsiteY0" fmla="*/ 189 h 10824"/>
                <a:gd name="connsiteX1" fmla="*/ 5317 w 11394"/>
                <a:gd name="connsiteY1" fmla="*/ 0 h 10824"/>
                <a:gd name="connsiteX2" fmla="*/ 10634 w 11394"/>
                <a:gd name="connsiteY2" fmla="*/ 189 h 10824"/>
                <a:gd name="connsiteX3" fmla="*/ 11394 w 11394"/>
                <a:gd name="connsiteY3" fmla="*/ 4464 h 10824"/>
                <a:gd name="connsiteX4" fmla="*/ 10634 w 11394"/>
                <a:gd name="connsiteY4" fmla="*/ 8189 h 10824"/>
                <a:gd name="connsiteX5" fmla="*/ 6140 w 11394"/>
                <a:gd name="connsiteY5" fmla="*/ 10824 h 10824"/>
                <a:gd name="connsiteX6" fmla="*/ 634 w 11394"/>
                <a:gd name="connsiteY6" fmla="*/ 8189 h 10824"/>
                <a:gd name="connsiteX7" fmla="*/ 0 w 11394"/>
                <a:gd name="connsiteY7" fmla="*/ 4210 h 10824"/>
                <a:gd name="connsiteX8" fmla="*/ 634 w 11394"/>
                <a:gd name="connsiteY8" fmla="*/ 189 h 10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94" h="10824">
                  <a:moveTo>
                    <a:pt x="634" y="189"/>
                  </a:moveTo>
                  <a:lnTo>
                    <a:pt x="5317" y="0"/>
                  </a:lnTo>
                  <a:lnTo>
                    <a:pt x="10634" y="189"/>
                  </a:lnTo>
                  <a:cubicBezTo>
                    <a:pt x="10606" y="1551"/>
                    <a:pt x="11422" y="3102"/>
                    <a:pt x="11394" y="4464"/>
                  </a:cubicBezTo>
                  <a:lnTo>
                    <a:pt x="10634" y="8189"/>
                  </a:lnTo>
                  <a:lnTo>
                    <a:pt x="6140" y="10824"/>
                  </a:lnTo>
                  <a:lnTo>
                    <a:pt x="634" y="8189"/>
                  </a:lnTo>
                  <a:cubicBezTo>
                    <a:pt x="648" y="6863"/>
                    <a:pt x="-14" y="5536"/>
                    <a:pt x="0" y="4210"/>
                  </a:cubicBezTo>
                  <a:lnTo>
                    <a:pt x="634" y="189"/>
                  </a:lnTo>
                  <a:close/>
                </a:path>
              </a:pathLst>
            </a:custGeom>
            <a:gradFill flip="none" rotWithShape="1">
              <a:gsLst>
                <a:gs pos="50000">
                  <a:schemeClr val="accent6">
                    <a:lumMod val="75000"/>
                  </a:schemeClr>
                </a:gs>
                <a:gs pos="44276">
                  <a:schemeClr val="accent6">
                    <a:lumMod val="40000"/>
                    <a:lumOff val="60000"/>
                  </a:schemeClr>
                </a:gs>
                <a:gs pos="6040">
                  <a:schemeClr val="accent6">
                    <a:lumMod val="40000"/>
                    <a:lumOff val="60000"/>
                  </a:schemeClr>
                </a:gs>
                <a:gs pos="93289">
                  <a:schemeClr val="accent6">
                    <a:lumMod val="60000"/>
                    <a:lumOff val="40000"/>
                  </a:schemeClr>
                </a:gs>
                <a:gs pos="23000">
                  <a:schemeClr val="accent6">
                    <a:lumMod val="75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lowchart: Off-page Connector 3"/>
            <p:cNvSpPr/>
            <p:nvPr/>
          </p:nvSpPr>
          <p:spPr>
            <a:xfrm rot="16200000">
              <a:off x="3306626" y="4441085"/>
              <a:ext cx="506745" cy="94987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42 h 10042"/>
                <a:gd name="connsiteX1" fmla="*/ 4852 w 10000"/>
                <a:gd name="connsiteY1" fmla="*/ 0 h 10042"/>
                <a:gd name="connsiteX2" fmla="*/ 10000 w 10000"/>
                <a:gd name="connsiteY2" fmla="*/ 42 h 10042"/>
                <a:gd name="connsiteX3" fmla="*/ 10000 w 10000"/>
                <a:gd name="connsiteY3" fmla="*/ 8042 h 10042"/>
                <a:gd name="connsiteX4" fmla="*/ 5000 w 10000"/>
                <a:gd name="connsiteY4" fmla="*/ 10042 h 10042"/>
                <a:gd name="connsiteX5" fmla="*/ 0 w 10000"/>
                <a:gd name="connsiteY5" fmla="*/ 8042 h 10042"/>
                <a:gd name="connsiteX6" fmla="*/ 0 w 10000"/>
                <a:gd name="connsiteY6" fmla="*/ 42 h 10042"/>
                <a:gd name="connsiteX0" fmla="*/ 0 w 10000"/>
                <a:gd name="connsiteY0" fmla="*/ 2709 h 12709"/>
                <a:gd name="connsiteX1" fmla="*/ 4599 w 10000"/>
                <a:gd name="connsiteY1" fmla="*/ 0 h 12709"/>
                <a:gd name="connsiteX2" fmla="*/ 10000 w 10000"/>
                <a:gd name="connsiteY2" fmla="*/ 2709 h 12709"/>
                <a:gd name="connsiteX3" fmla="*/ 10000 w 10000"/>
                <a:gd name="connsiteY3" fmla="*/ 10709 h 12709"/>
                <a:gd name="connsiteX4" fmla="*/ 5000 w 10000"/>
                <a:gd name="connsiteY4" fmla="*/ 12709 h 12709"/>
                <a:gd name="connsiteX5" fmla="*/ 0 w 10000"/>
                <a:gd name="connsiteY5" fmla="*/ 10709 h 12709"/>
                <a:gd name="connsiteX6" fmla="*/ 0 w 10000"/>
                <a:gd name="connsiteY6" fmla="*/ 2709 h 12709"/>
                <a:gd name="connsiteX0" fmla="*/ 0 w 10000"/>
                <a:gd name="connsiteY0" fmla="*/ 3217 h 13217"/>
                <a:gd name="connsiteX1" fmla="*/ 4515 w 10000"/>
                <a:gd name="connsiteY1" fmla="*/ 0 h 13217"/>
                <a:gd name="connsiteX2" fmla="*/ 10000 w 10000"/>
                <a:gd name="connsiteY2" fmla="*/ 3217 h 13217"/>
                <a:gd name="connsiteX3" fmla="*/ 10000 w 10000"/>
                <a:gd name="connsiteY3" fmla="*/ 11217 h 13217"/>
                <a:gd name="connsiteX4" fmla="*/ 5000 w 10000"/>
                <a:gd name="connsiteY4" fmla="*/ 13217 h 13217"/>
                <a:gd name="connsiteX5" fmla="*/ 0 w 10000"/>
                <a:gd name="connsiteY5" fmla="*/ 11217 h 13217"/>
                <a:gd name="connsiteX6" fmla="*/ 0 w 10000"/>
                <a:gd name="connsiteY6" fmla="*/ 3217 h 13217"/>
                <a:gd name="connsiteX0" fmla="*/ 0 w 10000"/>
                <a:gd name="connsiteY0" fmla="*/ 3217 h 13852"/>
                <a:gd name="connsiteX1" fmla="*/ 4515 w 10000"/>
                <a:gd name="connsiteY1" fmla="*/ 0 h 13852"/>
                <a:gd name="connsiteX2" fmla="*/ 10000 w 10000"/>
                <a:gd name="connsiteY2" fmla="*/ 3217 h 13852"/>
                <a:gd name="connsiteX3" fmla="*/ 10000 w 10000"/>
                <a:gd name="connsiteY3" fmla="*/ 11217 h 13852"/>
                <a:gd name="connsiteX4" fmla="*/ 5506 w 10000"/>
                <a:gd name="connsiteY4" fmla="*/ 13852 h 13852"/>
                <a:gd name="connsiteX5" fmla="*/ 0 w 10000"/>
                <a:gd name="connsiteY5" fmla="*/ 11217 h 13852"/>
                <a:gd name="connsiteX6" fmla="*/ 0 w 10000"/>
                <a:gd name="connsiteY6" fmla="*/ 3217 h 13852"/>
                <a:gd name="connsiteX0" fmla="*/ 634 w 10634"/>
                <a:gd name="connsiteY0" fmla="*/ 3217 h 13852"/>
                <a:gd name="connsiteX1" fmla="*/ 5149 w 10634"/>
                <a:gd name="connsiteY1" fmla="*/ 0 h 13852"/>
                <a:gd name="connsiteX2" fmla="*/ 10634 w 10634"/>
                <a:gd name="connsiteY2" fmla="*/ 3217 h 13852"/>
                <a:gd name="connsiteX3" fmla="*/ 10634 w 10634"/>
                <a:gd name="connsiteY3" fmla="*/ 11217 h 13852"/>
                <a:gd name="connsiteX4" fmla="*/ 6140 w 10634"/>
                <a:gd name="connsiteY4" fmla="*/ 13852 h 13852"/>
                <a:gd name="connsiteX5" fmla="*/ 634 w 10634"/>
                <a:gd name="connsiteY5" fmla="*/ 11217 h 13852"/>
                <a:gd name="connsiteX6" fmla="*/ 0 w 10634"/>
                <a:gd name="connsiteY6" fmla="*/ 7238 h 13852"/>
                <a:gd name="connsiteX7" fmla="*/ 634 w 10634"/>
                <a:gd name="connsiteY7" fmla="*/ 3217 h 13852"/>
                <a:gd name="connsiteX0" fmla="*/ 634 w 11394"/>
                <a:gd name="connsiteY0" fmla="*/ 3217 h 13852"/>
                <a:gd name="connsiteX1" fmla="*/ 5149 w 11394"/>
                <a:gd name="connsiteY1" fmla="*/ 0 h 13852"/>
                <a:gd name="connsiteX2" fmla="*/ 10634 w 11394"/>
                <a:gd name="connsiteY2" fmla="*/ 3217 h 13852"/>
                <a:gd name="connsiteX3" fmla="*/ 11394 w 11394"/>
                <a:gd name="connsiteY3" fmla="*/ 7492 h 13852"/>
                <a:gd name="connsiteX4" fmla="*/ 10634 w 11394"/>
                <a:gd name="connsiteY4" fmla="*/ 11217 h 13852"/>
                <a:gd name="connsiteX5" fmla="*/ 6140 w 11394"/>
                <a:gd name="connsiteY5" fmla="*/ 13852 h 13852"/>
                <a:gd name="connsiteX6" fmla="*/ 634 w 11394"/>
                <a:gd name="connsiteY6" fmla="*/ 11217 h 13852"/>
                <a:gd name="connsiteX7" fmla="*/ 0 w 11394"/>
                <a:gd name="connsiteY7" fmla="*/ 7238 h 13852"/>
                <a:gd name="connsiteX8" fmla="*/ 634 w 11394"/>
                <a:gd name="connsiteY8" fmla="*/ 3217 h 13852"/>
                <a:gd name="connsiteX0" fmla="*/ 634 w 11394"/>
                <a:gd name="connsiteY0" fmla="*/ 432 h 11067"/>
                <a:gd name="connsiteX1" fmla="*/ 5850 w 11394"/>
                <a:gd name="connsiteY1" fmla="*/ 0 h 11067"/>
                <a:gd name="connsiteX2" fmla="*/ 10634 w 11394"/>
                <a:gd name="connsiteY2" fmla="*/ 432 h 11067"/>
                <a:gd name="connsiteX3" fmla="*/ 11394 w 11394"/>
                <a:gd name="connsiteY3" fmla="*/ 4707 h 11067"/>
                <a:gd name="connsiteX4" fmla="*/ 10634 w 11394"/>
                <a:gd name="connsiteY4" fmla="*/ 8432 h 11067"/>
                <a:gd name="connsiteX5" fmla="*/ 6140 w 11394"/>
                <a:gd name="connsiteY5" fmla="*/ 11067 h 11067"/>
                <a:gd name="connsiteX6" fmla="*/ 634 w 11394"/>
                <a:gd name="connsiteY6" fmla="*/ 8432 h 11067"/>
                <a:gd name="connsiteX7" fmla="*/ 0 w 11394"/>
                <a:gd name="connsiteY7" fmla="*/ 4453 h 11067"/>
                <a:gd name="connsiteX8" fmla="*/ 634 w 11394"/>
                <a:gd name="connsiteY8" fmla="*/ 432 h 11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94" h="11067">
                  <a:moveTo>
                    <a:pt x="634" y="432"/>
                  </a:moveTo>
                  <a:lnTo>
                    <a:pt x="5850" y="0"/>
                  </a:lnTo>
                  <a:lnTo>
                    <a:pt x="10634" y="432"/>
                  </a:lnTo>
                  <a:cubicBezTo>
                    <a:pt x="10606" y="1794"/>
                    <a:pt x="11422" y="3345"/>
                    <a:pt x="11394" y="4707"/>
                  </a:cubicBezTo>
                  <a:lnTo>
                    <a:pt x="10634" y="8432"/>
                  </a:lnTo>
                  <a:lnTo>
                    <a:pt x="6140" y="11067"/>
                  </a:lnTo>
                  <a:lnTo>
                    <a:pt x="634" y="8432"/>
                  </a:lnTo>
                  <a:cubicBezTo>
                    <a:pt x="648" y="7106"/>
                    <a:pt x="-14" y="5779"/>
                    <a:pt x="0" y="4453"/>
                  </a:cubicBezTo>
                  <a:lnTo>
                    <a:pt x="634" y="432"/>
                  </a:lnTo>
                  <a:close/>
                </a:path>
              </a:pathLst>
            </a:custGeom>
            <a:gradFill flip="none" rotWithShape="1">
              <a:gsLst>
                <a:gs pos="1000">
                  <a:schemeClr val="bg1"/>
                </a:gs>
                <a:gs pos="40000">
                  <a:srgbClr val="D7E9CB"/>
                </a:gs>
                <a:gs pos="90000">
                  <a:schemeClr val="accent6">
                    <a:lumMod val="60000"/>
                    <a:lumOff val="40000"/>
                  </a:schemeClr>
                </a:gs>
                <a:gs pos="71000">
                  <a:schemeClr val="accent6">
                    <a:lumMod val="40000"/>
                    <a:lumOff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 rot="17962600">
              <a:off x="3388977" y="4822588"/>
              <a:ext cx="49651" cy="126427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1" name="Group 50"/>
            <p:cNvGrpSpPr/>
            <p:nvPr/>
          </p:nvGrpSpPr>
          <p:grpSpPr>
            <a:xfrm rot="16200000">
              <a:off x="3307043" y="4564617"/>
              <a:ext cx="277165" cy="702812"/>
              <a:chOff x="8486292" y="2075567"/>
              <a:chExt cx="968178" cy="1447794"/>
            </a:xfrm>
          </p:grpSpPr>
          <p:sp>
            <p:nvSpPr>
              <p:cNvPr id="52" name="Freeform 51"/>
              <p:cNvSpPr/>
              <p:nvPr/>
            </p:nvSpPr>
            <p:spPr>
              <a:xfrm>
                <a:off x="8946573" y="2192482"/>
                <a:ext cx="507897" cy="1195619"/>
              </a:xfrm>
              <a:custGeom>
                <a:avLst/>
                <a:gdLst>
                  <a:gd name="connsiteX0" fmla="*/ 0 w 507897"/>
                  <a:gd name="connsiteY0" fmla="*/ 0 h 1195619"/>
                  <a:gd name="connsiteX1" fmla="*/ 51954 w 507897"/>
                  <a:gd name="connsiteY1" fmla="*/ 20782 h 1195619"/>
                  <a:gd name="connsiteX2" fmla="*/ 218209 w 507897"/>
                  <a:gd name="connsiteY2" fmla="*/ 31173 h 1195619"/>
                  <a:gd name="connsiteX3" fmla="*/ 207818 w 507897"/>
                  <a:gd name="connsiteY3" fmla="*/ 155863 h 1195619"/>
                  <a:gd name="connsiteX4" fmla="*/ 166254 w 507897"/>
                  <a:gd name="connsiteY4" fmla="*/ 197427 h 1195619"/>
                  <a:gd name="connsiteX5" fmla="*/ 207818 w 507897"/>
                  <a:gd name="connsiteY5" fmla="*/ 176645 h 1195619"/>
                  <a:gd name="connsiteX6" fmla="*/ 238991 w 507897"/>
                  <a:gd name="connsiteY6" fmla="*/ 166254 h 1195619"/>
                  <a:gd name="connsiteX7" fmla="*/ 280554 w 507897"/>
                  <a:gd name="connsiteY7" fmla="*/ 135082 h 1195619"/>
                  <a:gd name="connsiteX8" fmla="*/ 374072 w 507897"/>
                  <a:gd name="connsiteY8" fmla="*/ 145473 h 1195619"/>
                  <a:gd name="connsiteX9" fmla="*/ 342900 w 507897"/>
                  <a:gd name="connsiteY9" fmla="*/ 322118 h 1195619"/>
                  <a:gd name="connsiteX10" fmla="*/ 311727 w 507897"/>
                  <a:gd name="connsiteY10" fmla="*/ 342900 h 1195619"/>
                  <a:gd name="connsiteX11" fmla="*/ 488372 w 507897"/>
                  <a:gd name="connsiteY11" fmla="*/ 363682 h 1195619"/>
                  <a:gd name="connsiteX12" fmla="*/ 477982 w 507897"/>
                  <a:gd name="connsiteY12" fmla="*/ 415636 h 1195619"/>
                  <a:gd name="connsiteX13" fmla="*/ 394854 w 507897"/>
                  <a:gd name="connsiteY13" fmla="*/ 540327 h 1195619"/>
                  <a:gd name="connsiteX14" fmla="*/ 363682 w 507897"/>
                  <a:gd name="connsiteY14" fmla="*/ 561109 h 1195619"/>
                  <a:gd name="connsiteX15" fmla="*/ 384463 w 507897"/>
                  <a:gd name="connsiteY15" fmla="*/ 519545 h 1195619"/>
                  <a:gd name="connsiteX16" fmla="*/ 446809 w 507897"/>
                  <a:gd name="connsiteY16" fmla="*/ 498763 h 1195619"/>
                  <a:gd name="connsiteX17" fmla="*/ 446809 w 507897"/>
                  <a:gd name="connsiteY17" fmla="*/ 623454 h 1195619"/>
                  <a:gd name="connsiteX18" fmla="*/ 426027 w 507897"/>
                  <a:gd name="connsiteY18" fmla="*/ 654627 h 1195619"/>
                  <a:gd name="connsiteX19" fmla="*/ 394854 w 507897"/>
                  <a:gd name="connsiteY19" fmla="*/ 675409 h 1195619"/>
                  <a:gd name="connsiteX20" fmla="*/ 446809 w 507897"/>
                  <a:gd name="connsiteY20" fmla="*/ 665018 h 1195619"/>
                  <a:gd name="connsiteX21" fmla="*/ 436418 w 507897"/>
                  <a:gd name="connsiteY21" fmla="*/ 737754 h 1195619"/>
                  <a:gd name="connsiteX22" fmla="*/ 353291 w 507897"/>
                  <a:gd name="connsiteY22" fmla="*/ 800100 h 1195619"/>
                  <a:gd name="connsiteX23" fmla="*/ 363682 w 507897"/>
                  <a:gd name="connsiteY23" fmla="*/ 768927 h 1195619"/>
                  <a:gd name="connsiteX24" fmla="*/ 394854 w 507897"/>
                  <a:gd name="connsiteY24" fmla="*/ 748145 h 1195619"/>
                  <a:gd name="connsiteX25" fmla="*/ 446809 w 507897"/>
                  <a:gd name="connsiteY25" fmla="*/ 716973 h 1195619"/>
                  <a:gd name="connsiteX26" fmla="*/ 498763 w 507897"/>
                  <a:gd name="connsiteY26" fmla="*/ 737754 h 1195619"/>
                  <a:gd name="connsiteX27" fmla="*/ 457200 w 507897"/>
                  <a:gd name="connsiteY27" fmla="*/ 831273 h 1195619"/>
                  <a:gd name="connsiteX28" fmla="*/ 446809 w 507897"/>
                  <a:gd name="connsiteY28" fmla="*/ 883227 h 1195619"/>
                  <a:gd name="connsiteX29" fmla="*/ 415636 w 507897"/>
                  <a:gd name="connsiteY29" fmla="*/ 914400 h 1195619"/>
                  <a:gd name="connsiteX30" fmla="*/ 363682 w 507897"/>
                  <a:gd name="connsiteY30" fmla="*/ 976745 h 1195619"/>
                  <a:gd name="connsiteX31" fmla="*/ 332509 w 507897"/>
                  <a:gd name="connsiteY31" fmla="*/ 1101436 h 1195619"/>
                  <a:gd name="connsiteX32" fmla="*/ 342900 w 507897"/>
                  <a:gd name="connsiteY32" fmla="*/ 1070263 h 1195619"/>
                  <a:gd name="connsiteX33" fmla="*/ 342900 w 507897"/>
                  <a:gd name="connsiteY33" fmla="*/ 1143000 h 1195619"/>
                  <a:gd name="connsiteX34" fmla="*/ 311727 w 507897"/>
                  <a:gd name="connsiteY34" fmla="*/ 1153391 h 1195619"/>
                  <a:gd name="connsiteX35" fmla="*/ 301336 w 507897"/>
                  <a:gd name="connsiteY35" fmla="*/ 1194954 h 1195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07897" h="1195619">
                    <a:moveTo>
                      <a:pt x="0" y="0"/>
                    </a:moveTo>
                    <a:cubicBezTo>
                      <a:pt x="17318" y="6927"/>
                      <a:pt x="33489" y="18144"/>
                      <a:pt x="51954" y="20782"/>
                    </a:cubicBezTo>
                    <a:cubicBezTo>
                      <a:pt x="106922" y="28635"/>
                      <a:pt x="176248" y="-5193"/>
                      <a:pt x="218209" y="31173"/>
                    </a:cubicBezTo>
                    <a:cubicBezTo>
                      <a:pt x="249727" y="58488"/>
                      <a:pt x="220258" y="116054"/>
                      <a:pt x="207818" y="155863"/>
                    </a:cubicBezTo>
                    <a:cubicBezTo>
                      <a:pt x="201974" y="174565"/>
                      <a:pt x="166254" y="177834"/>
                      <a:pt x="166254" y="197427"/>
                    </a:cubicBezTo>
                    <a:cubicBezTo>
                      <a:pt x="166254" y="212917"/>
                      <a:pt x="193580" y="182747"/>
                      <a:pt x="207818" y="176645"/>
                    </a:cubicBezTo>
                    <a:cubicBezTo>
                      <a:pt x="217885" y="172330"/>
                      <a:pt x="228600" y="169718"/>
                      <a:pt x="238991" y="166254"/>
                    </a:cubicBezTo>
                    <a:cubicBezTo>
                      <a:pt x="252845" y="155863"/>
                      <a:pt x="263437" y="137715"/>
                      <a:pt x="280554" y="135082"/>
                    </a:cubicBezTo>
                    <a:cubicBezTo>
                      <a:pt x="311554" y="130313"/>
                      <a:pt x="359312" y="117799"/>
                      <a:pt x="374072" y="145473"/>
                    </a:cubicBezTo>
                    <a:cubicBezTo>
                      <a:pt x="392755" y="180503"/>
                      <a:pt x="382951" y="282067"/>
                      <a:pt x="342900" y="322118"/>
                    </a:cubicBezTo>
                    <a:cubicBezTo>
                      <a:pt x="334069" y="330949"/>
                      <a:pt x="322118" y="335973"/>
                      <a:pt x="311727" y="342900"/>
                    </a:cubicBezTo>
                    <a:cubicBezTo>
                      <a:pt x="370609" y="349827"/>
                      <a:pt x="434055" y="339919"/>
                      <a:pt x="488372" y="363682"/>
                    </a:cubicBezTo>
                    <a:cubicBezTo>
                      <a:pt x="504552" y="370761"/>
                      <a:pt x="482265" y="398502"/>
                      <a:pt x="477982" y="415636"/>
                    </a:cubicBezTo>
                    <a:cubicBezTo>
                      <a:pt x="466060" y="463327"/>
                      <a:pt x="434810" y="513689"/>
                      <a:pt x="394854" y="540327"/>
                    </a:cubicBezTo>
                    <a:lnTo>
                      <a:pt x="363682" y="561109"/>
                    </a:lnTo>
                    <a:cubicBezTo>
                      <a:pt x="370609" y="547254"/>
                      <a:pt x="372071" y="528839"/>
                      <a:pt x="384463" y="519545"/>
                    </a:cubicBezTo>
                    <a:cubicBezTo>
                      <a:pt x="401988" y="506401"/>
                      <a:pt x="446809" y="498763"/>
                      <a:pt x="446809" y="498763"/>
                    </a:cubicBezTo>
                    <a:cubicBezTo>
                      <a:pt x="464225" y="551010"/>
                      <a:pt x="466696" y="543908"/>
                      <a:pt x="446809" y="623454"/>
                    </a:cubicBezTo>
                    <a:cubicBezTo>
                      <a:pt x="443780" y="635570"/>
                      <a:pt x="434858" y="645796"/>
                      <a:pt x="426027" y="654627"/>
                    </a:cubicBezTo>
                    <a:cubicBezTo>
                      <a:pt x="417196" y="663458"/>
                      <a:pt x="383684" y="669824"/>
                      <a:pt x="394854" y="675409"/>
                    </a:cubicBezTo>
                    <a:cubicBezTo>
                      <a:pt x="410651" y="683307"/>
                      <a:pt x="429491" y="668482"/>
                      <a:pt x="446809" y="665018"/>
                    </a:cubicBezTo>
                    <a:cubicBezTo>
                      <a:pt x="443345" y="689263"/>
                      <a:pt x="448146" y="716253"/>
                      <a:pt x="436418" y="737754"/>
                    </a:cubicBezTo>
                    <a:cubicBezTo>
                      <a:pt x="429367" y="750681"/>
                      <a:pt x="372141" y="787533"/>
                      <a:pt x="353291" y="800100"/>
                    </a:cubicBezTo>
                    <a:cubicBezTo>
                      <a:pt x="356755" y="789709"/>
                      <a:pt x="356840" y="777480"/>
                      <a:pt x="363682" y="768927"/>
                    </a:cubicBezTo>
                    <a:cubicBezTo>
                      <a:pt x="371483" y="759175"/>
                      <a:pt x="384264" y="754764"/>
                      <a:pt x="394854" y="748145"/>
                    </a:cubicBezTo>
                    <a:cubicBezTo>
                      <a:pt x="411980" y="737441"/>
                      <a:pt x="429491" y="727364"/>
                      <a:pt x="446809" y="716973"/>
                    </a:cubicBezTo>
                    <a:cubicBezTo>
                      <a:pt x="464127" y="723900"/>
                      <a:pt x="491188" y="720710"/>
                      <a:pt x="498763" y="737754"/>
                    </a:cubicBezTo>
                    <a:cubicBezTo>
                      <a:pt x="525161" y="797150"/>
                      <a:pt x="489091" y="810011"/>
                      <a:pt x="457200" y="831273"/>
                    </a:cubicBezTo>
                    <a:cubicBezTo>
                      <a:pt x="453736" y="848591"/>
                      <a:pt x="454707" y="867431"/>
                      <a:pt x="446809" y="883227"/>
                    </a:cubicBezTo>
                    <a:cubicBezTo>
                      <a:pt x="440237" y="896371"/>
                      <a:pt x="425044" y="903111"/>
                      <a:pt x="415636" y="914400"/>
                    </a:cubicBezTo>
                    <a:cubicBezTo>
                      <a:pt x="343303" y="1001199"/>
                      <a:pt x="454751" y="885676"/>
                      <a:pt x="363682" y="976745"/>
                    </a:cubicBezTo>
                    <a:cubicBezTo>
                      <a:pt x="347164" y="1026298"/>
                      <a:pt x="344088" y="1031963"/>
                      <a:pt x="332509" y="1101436"/>
                    </a:cubicBezTo>
                    <a:cubicBezTo>
                      <a:pt x="330708" y="1112240"/>
                      <a:pt x="339436" y="1080654"/>
                      <a:pt x="342900" y="1070263"/>
                    </a:cubicBezTo>
                    <a:cubicBezTo>
                      <a:pt x="351332" y="1095559"/>
                      <a:pt x="364390" y="1116137"/>
                      <a:pt x="342900" y="1143000"/>
                    </a:cubicBezTo>
                    <a:cubicBezTo>
                      <a:pt x="336058" y="1151553"/>
                      <a:pt x="322118" y="1149927"/>
                      <a:pt x="311727" y="1153391"/>
                    </a:cubicBezTo>
                    <a:cubicBezTo>
                      <a:pt x="337156" y="1204248"/>
                      <a:pt x="347999" y="1194954"/>
                      <a:pt x="301336" y="1194954"/>
                    </a:cubicBezTo>
                  </a:path>
                </a:pathLst>
              </a:custGeom>
              <a:noFill/>
              <a:ln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reeform 52"/>
              <p:cNvSpPr/>
              <p:nvPr/>
            </p:nvSpPr>
            <p:spPr>
              <a:xfrm>
                <a:off x="8486292" y="2243960"/>
                <a:ext cx="697535" cy="1279401"/>
              </a:xfrm>
              <a:custGeom>
                <a:avLst/>
                <a:gdLst>
                  <a:gd name="connsiteX0" fmla="*/ 208946 w 697535"/>
                  <a:gd name="connsiteY0" fmla="*/ 0 h 1279401"/>
                  <a:gd name="connsiteX1" fmla="*/ 94646 w 697535"/>
                  <a:gd name="connsiteY1" fmla="*/ 197427 h 1279401"/>
                  <a:gd name="connsiteX2" fmla="*/ 53082 w 697535"/>
                  <a:gd name="connsiteY2" fmla="*/ 270163 h 1279401"/>
                  <a:gd name="connsiteX3" fmla="*/ 84255 w 697535"/>
                  <a:gd name="connsiteY3" fmla="*/ 280554 h 1279401"/>
                  <a:gd name="connsiteX4" fmla="*/ 94646 w 697535"/>
                  <a:gd name="connsiteY4" fmla="*/ 311727 h 1279401"/>
                  <a:gd name="connsiteX5" fmla="*/ 53082 w 697535"/>
                  <a:gd name="connsiteY5" fmla="*/ 394854 h 1279401"/>
                  <a:gd name="connsiteX6" fmla="*/ 84255 w 697535"/>
                  <a:gd name="connsiteY6" fmla="*/ 405245 h 1279401"/>
                  <a:gd name="connsiteX7" fmla="*/ 63473 w 697535"/>
                  <a:gd name="connsiteY7" fmla="*/ 467591 h 1279401"/>
                  <a:gd name="connsiteX8" fmla="*/ 53082 w 697535"/>
                  <a:gd name="connsiteY8" fmla="*/ 509154 h 1279401"/>
                  <a:gd name="connsiteX9" fmla="*/ 42691 w 697535"/>
                  <a:gd name="connsiteY9" fmla="*/ 550718 h 1279401"/>
                  <a:gd name="connsiteX10" fmla="*/ 105037 w 697535"/>
                  <a:gd name="connsiteY10" fmla="*/ 561109 h 1279401"/>
                  <a:gd name="connsiteX11" fmla="*/ 63473 w 697535"/>
                  <a:gd name="connsiteY11" fmla="*/ 633845 h 1279401"/>
                  <a:gd name="connsiteX12" fmla="*/ 73864 w 697535"/>
                  <a:gd name="connsiteY12" fmla="*/ 675409 h 1279401"/>
                  <a:gd name="connsiteX13" fmla="*/ 94646 w 697535"/>
                  <a:gd name="connsiteY13" fmla="*/ 675409 h 1279401"/>
                  <a:gd name="connsiteX14" fmla="*/ 84255 w 697535"/>
                  <a:gd name="connsiteY14" fmla="*/ 706582 h 1279401"/>
                  <a:gd name="connsiteX15" fmla="*/ 105037 w 697535"/>
                  <a:gd name="connsiteY15" fmla="*/ 737754 h 1279401"/>
                  <a:gd name="connsiteX16" fmla="*/ 84255 w 697535"/>
                  <a:gd name="connsiteY16" fmla="*/ 800100 h 1279401"/>
                  <a:gd name="connsiteX17" fmla="*/ 73864 w 697535"/>
                  <a:gd name="connsiteY17" fmla="*/ 862445 h 1279401"/>
                  <a:gd name="connsiteX18" fmla="*/ 84255 w 697535"/>
                  <a:gd name="connsiteY18" fmla="*/ 893618 h 1279401"/>
                  <a:gd name="connsiteX19" fmla="*/ 146600 w 697535"/>
                  <a:gd name="connsiteY19" fmla="*/ 955963 h 1279401"/>
                  <a:gd name="connsiteX20" fmla="*/ 11518 w 697535"/>
                  <a:gd name="connsiteY20" fmla="*/ 966354 h 1279401"/>
                  <a:gd name="connsiteX21" fmla="*/ 1127 w 697535"/>
                  <a:gd name="connsiteY21" fmla="*/ 997527 h 1279401"/>
                  <a:gd name="connsiteX22" fmla="*/ 32300 w 697535"/>
                  <a:gd name="connsiteY22" fmla="*/ 1039091 h 1279401"/>
                  <a:gd name="connsiteX23" fmla="*/ 125818 w 697535"/>
                  <a:gd name="connsiteY23" fmla="*/ 1049482 h 1279401"/>
                  <a:gd name="connsiteX24" fmla="*/ 208946 w 697535"/>
                  <a:gd name="connsiteY24" fmla="*/ 1091045 h 1279401"/>
                  <a:gd name="connsiteX25" fmla="*/ 240118 w 697535"/>
                  <a:gd name="connsiteY25" fmla="*/ 1111827 h 1279401"/>
                  <a:gd name="connsiteX26" fmla="*/ 312855 w 697535"/>
                  <a:gd name="connsiteY26" fmla="*/ 1122218 h 1279401"/>
                  <a:gd name="connsiteX27" fmla="*/ 354418 w 697535"/>
                  <a:gd name="connsiteY27" fmla="*/ 1143000 h 1279401"/>
                  <a:gd name="connsiteX28" fmla="*/ 458327 w 697535"/>
                  <a:gd name="connsiteY28" fmla="*/ 1153391 h 1279401"/>
                  <a:gd name="connsiteX29" fmla="*/ 468718 w 697535"/>
                  <a:gd name="connsiteY29" fmla="*/ 1194954 h 1279401"/>
                  <a:gd name="connsiteX30" fmla="*/ 499891 w 697535"/>
                  <a:gd name="connsiteY30" fmla="*/ 1205345 h 1279401"/>
                  <a:gd name="connsiteX31" fmla="*/ 489500 w 697535"/>
                  <a:gd name="connsiteY31" fmla="*/ 1267691 h 1279401"/>
                  <a:gd name="connsiteX32" fmla="*/ 520673 w 697535"/>
                  <a:gd name="connsiteY32" fmla="*/ 1278082 h 1279401"/>
                  <a:gd name="connsiteX33" fmla="*/ 551846 w 697535"/>
                  <a:gd name="connsiteY33" fmla="*/ 1246909 h 1279401"/>
                  <a:gd name="connsiteX34" fmla="*/ 624582 w 697535"/>
                  <a:gd name="connsiteY34" fmla="*/ 1205345 h 1279401"/>
                  <a:gd name="connsiteX35" fmla="*/ 676537 w 697535"/>
                  <a:gd name="connsiteY35" fmla="*/ 1132609 h 1279401"/>
                  <a:gd name="connsiteX36" fmla="*/ 697318 w 697535"/>
                  <a:gd name="connsiteY36" fmla="*/ 1080654 h 1279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97535" h="1279401">
                    <a:moveTo>
                      <a:pt x="208946" y="0"/>
                    </a:moveTo>
                    <a:cubicBezTo>
                      <a:pt x="170846" y="65809"/>
                      <a:pt x="131059" y="130670"/>
                      <a:pt x="94646" y="197427"/>
                    </a:cubicBezTo>
                    <a:cubicBezTo>
                      <a:pt x="41757" y="294391"/>
                      <a:pt x="149363" y="141792"/>
                      <a:pt x="53082" y="270163"/>
                    </a:cubicBezTo>
                    <a:cubicBezTo>
                      <a:pt x="63473" y="273627"/>
                      <a:pt x="76510" y="272809"/>
                      <a:pt x="84255" y="280554"/>
                    </a:cubicBezTo>
                    <a:cubicBezTo>
                      <a:pt x="92000" y="288299"/>
                      <a:pt x="96005" y="300859"/>
                      <a:pt x="94646" y="311727"/>
                    </a:cubicBezTo>
                    <a:cubicBezTo>
                      <a:pt x="90735" y="343014"/>
                      <a:pt x="69810" y="369763"/>
                      <a:pt x="53082" y="394854"/>
                    </a:cubicBezTo>
                    <a:cubicBezTo>
                      <a:pt x="63473" y="398318"/>
                      <a:pt x="82706" y="394402"/>
                      <a:pt x="84255" y="405245"/>
                    </a:cubicBezTo>
                    <a:cubicBezTo>
                      <a:pt x="87353" y="426931"/>
                      <a:pt x="63473" y="467591"/>
                      <a:pt x="63473" y="467591"/>
                    </a:cubicBezTo>
                    <a:cubicBezTo>
                      <a:pt x="123012" y="487437"/>
                      <a:pt x="84536" y="465119"/>
                      <a:pt x="53082" y="509154"/>
                    </a:cubicBezTo>
                    <a:cubicBezTo>
                      <a:pt x="44781" y="520775"/>
                      <a:pt x="46155" y="536863"/>
                      <a:pt x="42691" y="550718"/>
                    </a:cubicBezTo>
                    <a:cubicBezTo>
                      <a:pt x="63473" y="554182"/>
                      <a:pt x="90139" y="546211"/>
                      <a:pt x="105037" y="561109"/>
                    </a:cubicBezTo>
                    <a:cubicBezTo>
                      <a:pt x="125969" y="582041"/>
                      <a:pt x="68844" y="628474"/>
                      <a:pt x="63473" y="633845"/>
                    </a:cubicBezTo>
                    <a:cubicBezTo>
                      <a:pt x="66937" y="647700"/>
                      <a:pt x="61091" y="669022"/>
                      <a:pt x="73864" y="675409"/>
                    </a:cubicBezTo>
                    <a:cubicBezTo>
                      <a:pt x="83895" y="680425"/>
                      <a:pt x="175232" y="648546"/>
                      <a:pt x="94646" y="675409"/>
                    </a:cubicBezTo>
                    <a:cubicBezTo>
                      <a:pt x="91182" y="685800"/>
                      <a:pt x="82454" y="695778"/>
                      <a:pt x="84255" y="706582"/>
                    </a:cubicBezTo>
                    <a:cubicBezTo>
                      <a:pt x="86308" y="718900"/>
                      <a:pt x="105037" y="725266"/>
                      <a:pt x="105037" y="737754"/>
                    </a:cubicBezTo>
                    <a:cubicBezTo>
                      <a:pt x="105037" y="759660"/>
                      <a:pt x="84255" y="800100"/>
                      <a:pt x="84255" y="800100"/>
                    </a:cubicBezTo>
                    <a:cubicBezTo>
                      <a:pt x="110373" y="878451"/>
                      <a:pt x="87293" y="781873"/>
                      <a:pt x="73864" y="862445"/>
                    </a:cubicBezTo>
                    <a:cubicBezTo>
                      <a:pt x="72063" y="873249"/>
                      <a:pt x="80409" y="883362"/>
                      <a:pt x="84255" y="893618"/>
                    </a:cubicBezTo>
                    <a:cubicBezTo>
                      <a:pt x="108542" y="958381"/>
                      <a:pt x="88319" y="941392"/>
                      <a:pt x="146600" y="955963"/>
                    </a:cubicBezTo>
                    <a:cubicBezTo>
                      <a:pt x="101573" y="959427"/>
                      <a:pt x="54941" y="953947"/>
                      <a:pt x="11518" y="966354"/>
                    </a:cubicBezTo>
                    <a:cubicBezTo>
                      <a:pt x="986" y="969363"/>
                      <a:pt x="-1882" y="986995"/>
                      <a:pt x="1127" y="997527"/>
                    </a:cubicBezTo>
                    <a:cubicBezTo>
                      <a:pt x="5885" y="1014179"/>
                      <a:pt x="16314" y="1032430"/>
                      <a:pt x="32300" y="1039091"/>
                    </a:cubicBezTo>
                    <a:cubicBezTo>
                      <a:pt x="61252" y="1051154"/>
                      <a:pt x="94645" y="1046018"/>
                      <a:pt x="125818" y="1049482"/>
                    </a:cubicBezTo>
                    <a:cubicBezTo>
                      <a:pt x="218133" y="1118716"/>
                      <a:pt x="118152" y="1052133"/>
                      <a:pt x="208946" y="1091045"/>
                    </a:cubicBezTo>
                    <a:cubicBezTo>
                      <a:pt x="220424" y="1095964"/>
                      <a:pt x="228157" y="1108239"/>
                      <a:pt x="240118" y="1111827"/>
                    </a:cubicBezTo>
                    <a:cubicBezTo>
                      <a:pt x="263577" y="1118865"/>
                      <a:pt x="288609" y="1118754"/>
                      <a:pt x="312855" y="1122218"/>
                    </a:cubicBezTo>
                    <a:cubicBezTo>
                      <a:pt x="326709" y="1129145"/>
                      <a:pt x="339272" y="1139754"/>
                      <a:pt x="354418" y="1143000"/>
                    </a:cubicBezTo>
                    <a:cubicBezTo>
                      <a:pt x="388454" y="1150294"/>
                      <a:pt x="426638" y="1138987"/>
                      <a:pt x="458327" y="1153391"/>
                    </a:cubicBezTo>
                    <a:cubicBezTo>
                      <a:pt x="471328" y="1159300"/>
                      <a:pt x="459797" y="1183803"/>
                      <a:pt x="468718" y="1194954"/>
                    </a:cubicBezTo>
                    <a:cubicBezTo>
                      <a:pt x="475560" y="1203507"/>
                      <a:pt x="489500" y="1201881"/>
                      <a:pt x="499891" y="1205345"/>
                    </a:cubicBezTo>
                    <a:cubicBezTo>
                      <a:pt x="496427" y="1226127"/>
                      <a:pt x="483712" y="1247433"/>
                      <a:pt x="489500" y="1267691"/>
                    </a:cubicBezTo>
                    <a:cubicBezTo>
                      <a:pt x="492509" y="1278223"/>
                      <a:pt x="510282" y="1281546"/>
                      <a:pt x="520673" y="1278082"/>
                    </a:cubicBezTo>
                    <a:cubicBezTo>
                      <a:pt x="534614" y="1273435"/>
                      <a:pt x="540557" y="1256317"/>
                      <a:pt x="551846" y="1246909"/>
                    </a:cubicBezTo>
                    <a:cubicBezTo>
                      <a:pt x="610749" y="1197822"/>
                      <a:pt x="553438" y="1256162"/>
                      <a:pt x="624582" y="1205345"/>
                    </a:cubicBezTo>
                    <a:cubicBezTo>
                      <a:pt x="661349" y="1179083"/>
                      <a:pt x="654831" y="1170594"/>
                      <a:pt x="676537" y="1132609"/>
                    </a:cubicBezTo>
                    <a:cubicBezTo>
                      <a:pt x="701160" y="1089517"/>
                      <a:pt x="697318" y="1117338"/>
                      <a:pt x="697318" y="1080654"/>
                    </a:cubicBezTo>
                  </a:path>
                </a:pathLst>
              </a:custGeom>
              <a:noFill/>
              <a:ln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reeform 53"/>
              <p:cNvSpPr/>
              <p:nvPr/>
            </p:nvSpPr>
            <p:spPr>
              <a:xfrm>
                <a:off x="8664412" y="2075567"/>
                <a:ext cx="411470" cy="293560"/>
              </a:xfrm>
              <a:custGeom>
                <a:avLst/>
                <a:gdLst>
                  <a:gd name="connsiteX0" fmla="*/ 63952 w 411470"/>
                  <a:gd name="connsiteY0" fmla="*/ 148088 h 293560"/>
                  <a:gd name="connsiteX1" fmla="*/ 11997 w 411470"/>
                  <a:gd name="connsiteY1" fmla="*/ 168869 h 293560"/>
                  <a:gd name="connsiteX2" fmla="*/ 11997 w 411470"/>
                  <a:gd name="connsiteY2" fmla="*/ 106524 h 293560"/>
                  <a:gd name="connsiteX3" fmla="*/ 84733 w 411470"/>
                  <a:gd name="connsiteY3" fmla="*/ 96133 h 293560"/>
                  <a:gd name="connsiteX4" fmla="*/ 167861 w 411470"/>
                  <a:gd name="connsiteY4" fmla="*/ 116915 h 293560"/>
                  <a:gd name="connsiteX5" fmla="*/ 250988 w 411470"/>
                  <a:gd name="connsiteY5" fmla="*/ 85742 h 293560"/>
                  <a:gd name="connsiteX6" fmla="*/ 271770 w 411470"/>
                  <a:gd name="connsiteY6" fmla="*/ 2615 h 293560"/>
                  <a:gd name="connsiteX7" fmla="*/ 250988 w 411470"/>
                  <a:gd name="connsiteY7" fmla="*/ 33788 h 293560"/>
                  <a:gd name="connsiteX8" fmla="*/ 219815 w 411470"/>
                  <a:gd name="connsiteY8" fmla="*/ 44178 h 293560"/>
                  <a:gd name="connsiteX9" fmla="*/ 313333 w 411470"/>
                  <a:gd name="connsiteY9" fmla="*/ 75351 h 293560"/>
                  <a:gd name="connsiteX10" fmla="*/ 344506 w 411470"/>
                  <a:gd name="connsiteY10" fmla="*/ 85742 h 293560"/>
                  <a:gd name="connsiteX11" fmla="*/ 354897 w 411470"/>
                  <a:gd name="connsiteY11" fmla="*/ 127306 h 293560"/>
                  <a:gd name="connsiteX12" fmla="*/ 365288 w 411470"/>
                  <a:gd name="connsiteY12" fmla="*/ 158478 h 293560"/>
                  <a:gd name="connsiteX13" fmla="*/ 375679 w 411470"/>
                  <a:gd name="connsiteY13" fmla="*/ 210433 h 293560"/>
                  <a:gd name="connsiteX14" fmla="*/ 396461 w 411470"/>
                  <a:gd name="connsiteY14" fmla="*/ 262388 h 293560"/>
                  <a:gd name="connsiteX15" fmla="*/ 406852 w 411470"/>
                  <a:gd name="connsiteY15" fmla="*/ 293560 h 293560"/>
                  <a:gd name="connsiteX16" fmla="*/ 406852 w 411470"/>
                  <a:gd name="connsiteY16" fmla="*/ 262388 h 293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11470" h="293560">
                    <a:moveTo>
                      <a:pt x="63952" y="148088"/>
                    </a:moveTo>
                    <a:cubicBezTo>
                      <a:pt x="46634" y="155015"/>
                      <a:pt x="30396" y="171935"/>
                      <a:pt x="11997" y="168869"/>
                    </a:cubicBezTo>
                    <a:cubicBezTo>
                      <a:pt x="-14254" y="164494"/>
                      <a:pt x="10539" y="110899"/>
                      <a:pt x="11997" y="106524"/>
                    </a:cubicBezTo>
                    <a:cubicBezTo>
                      <a:pt x="89643" y="132406"/>
                      <a:pt x="-11568" y="106833"/>
                      <a:pt x="84733" y="96133"/>
                    </a:cubicBezTo>
                    <a:cubicBezTo>
                      <a:pt x="103542" y="94043"/>
                      <a:pt x="147150" y="110011"/>
                      <a:pt x="167861" y="116915"/>
                    </a:cubicBezTo>
                    <a:cubicBezTo>
                      <a:pt x="183197" y="113081"/>
                      <a:pt x="241399" y="101723"/>
                      <a:pt x="250988" y="85742"/>
                    </a:cubicBezTo>
                    <a:cubicBezTo>
                      <a:pt x="265683" y="61251"/>
                      <a:pt x="271770" y="31177"/>
                      <a:pt x="271770" y="2615"/>
                    </a:cubicBezTo>
                    <a:cubicBezTo>
                      <a:pt x="271770" y="-9873"/>
                      <a:pt x="260740" y="25987"/>
                      <a:pt x="250988" y="33788"/>
                    </a:cubicBezTo>
                    <a:cubicBezTo>
                      <a:pt x="242435" y="40630"/>
                      <a:pt x="230206" y="40715"/>
                      <a:pt x="219815" y="44178"/>
                    </a:cubicBezTo>
                    <a:lnTo>
                      <a:pt x="313333" y="75351"/>
                    </a:lnTo>
                    <a:lnTo>
                      <a:pt x="344506" y="85742"/>
                    </a:lnTo>
                    <a:cubicBezTo>
                      <a:pt x="347970" y="99597"/>
                      <a:pt x="350974" y="113574"/>
                      <a:pt x="354897" y="127306"/>
                    </a:cubicBezTo>
                    <a:cubicBezTo>
                      <a:pt x="357906" y="137837"/>
                      <a:pt x="362632" y="147852"/>
                      <a:pt x="365288" y="158478"/>
                    </a:cubicBezTo>
                    <a:cubicBezTo>
                      <a:pt x="369572" y="175612"/>
                      <a:pt x="370604" y="193517"/>
                      <a:pt x="375679" y="210433"/>
                    </a:cubicBezTo>
                    <a:cubicBezTo>
                      <a:pt x="381039" y="228299"/>
                      <a:pt x="389912" y="244923"/>
                      <a:pt x="396461" y="262388"/>
                    </a:cubicBezTo>
                    <a:cubicBezTo>
                      <a:pt x="400307" y="272643"/>
                      <a:pt x="395899" y="293560"/>
                      <a:pt x="406852" y="293560"/>
                    </a:cubicBezTo>
                    <a:cubicBezTo>
                      <a:pt x="417243" y="293560"/>
                      <a:pt x="406852" y="272779"/>
                      <a:pt x="406852" y="262388"/>
                    </a:cubicBezTo>
                  </a:path>
                </a:pathLst>
              </a:custGeom>
              <a:noFill/>
              <a:ln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3589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2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5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75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5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2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6" presetClass="entr" presetSubtype="3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2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6" presetClass="entr" presetSubtype="3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22" grpId="0" animBg="1"/>
      <p:bldP spid="23" grpId="0" animBg="1"/>
      <p:bldP spid="24" grpId="0" animBg="1"/>
      <p:bldP spid="19" grpId="0" animBg="1"/>
      <p:bldP spid="19" grpId="1" animBg="1"/>
      <p:bldP spid="35" grpId="0" animBg="1"/>
      <p:bldP spid="35" grpId="1" animBg="1"/>
      <p:bldP spid="46" grpId="0" animBg="1"/>
      <p:bldP spid="4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ound Diagonal Corner Rectangle 129"/>
          <p:cNvSpPr/>
          <p:nvPr/>
        </p:nvSpPr>
        <p:spPr>
          <a:xfrm>
            <a:off x="871319" y="3242050"/>
            <a:ext cx="1656391" cy="613118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00" y="6321463"/>
            <a:ext cx="22098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Abdul </a:t>
            </a:r>
            <a:r>
              <a:rPr lang="en-US" dirty="0" err="1" smtClean="0">
                <a:solidFill>
                  <a:schemeClr val="tx1"/>
                </a:solidFill>
              </a:rPr>
              <a:t>Mazid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60" name="Group 159"/>
          <p:cNvGrpSpPr/>
          <p:nvPr/>
        </p:nvGrpSpPr>
        <p:grpSpPr>
          <a:xfrm>
            <a:off x="-545366" y="0"/>
            <a:ext cx="13030200" cy="6881393"/>
            <a:chOff x="-533400" y="-23393"/>
            <a:chExt cx="13030200" cy="6881393"/>
          </a:xfrm>
        </p:grpSpPr>
        <p:pic>
          <p:nvPicPr>
            <p:cNvPr id="161" name="Picture 160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533400" y="6422864"/>
              <a:ext cx="13030200" cy="351628"/>
            </a:xfrm>
            <a:prstGeom prst="rect">
              <a:avLst/>
            </a:prstGeom>
          </p:spPr>
        </p:pic>
        <p:sp>
          <p:nvSpPr>
            <p:cNvPr id="162" name="Frame 161"/>
            <p:cNvSpPr/>
            <p:nvPr/>
          </p:nvSpPr>
          <p:spPr>
            <a:xfrm>
              <a:off x="0" y="-23393"/>
              <a:ext cx="12192000" cy="6881393"/>
            </a:xfrm>
            <a:prstGeom prst="frame">
              <a:avLst>
                <a:gd name="adj1" fmla="val 1729"/>
              </a:avLst>
            </a:prstGeom>
            <a:gradFill flip="none" rotWithShape="1">
              <a:gsLst>
                <a:gs pos="18803">
                  <a:srgbClr val="CEF50B">
                    <a:alpha val="80000"/>
                  </a:srgbClr>
                </a:gs>
                <a:gs pos="79866">
                  <a:srgbClr val="CEF50B"/>
                </a:gs>
                <a:gs pos="36000">
                  <a:srgbClr val="5BCF31"/>
                </a:gs>
                <a:gs pos="95302">
                  <a:srgbClr val="CEF50B"/>
                </a:gs>
                <a:gs pos="51000">
                  <a:srgbClr val="CEF50B"/>
                </a:gs>
                <a:gs pos="93000">
                  <a:srgbClr val="24A8B1"/>
                </a:gs>
                <a:gs pos="7000">
                  <a:srgbClr val="00B050"/>
                </a:gs>
                <a:gs pos="71000">
                  <a:srgbClr val="00B050"/>
                </a:gs>
              </a:gsLst>
              <a:lin ang="189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extrusionH="127000" contourW="12700" prstMaterial="matte">
              <a:bevelT w="63500" h="50800" prst="angle"/>
              <a:bevelB w="812800" h="77724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3581400" y="380999"/>
            <a:ext cx="3962400" cy="685800"/>
          </a:xfrm>
          <a:prstGeom prst="roundRect">
            <a:avLst>
              <a:gd name="adj" fmla="val 28948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স্থায়ী টিস্যু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971800" y="1371600"/>
            <a:ext cx="54102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1652195" y="1818861"/>
            <a:ext cx="2487453" cy="685800"/>
          </a:xfrm>
          <a:prstGeom prst="roundRect">
            <a:avLst>
              <a:gd name="adj" fmla="val 28948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টিস্যু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200900" y="1818861"/>
            <a:ext cx="2362200" cy="685800"/>
          </a:xfrm>
          <a:prstGeom prst="roundRect">
            <a:avLst>
              <a:gd name="adj" fmla="val 28948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নিঃস্রা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 টিস্যু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534221" y="1840358"/>
            <a:ext cx="2285357" cy="685800"/>
          </a:xfrm>
          <a:prstGeom prst="roundRect">
            <a:avLst>
              <a:gd name="adj" fmla="val 28948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জটিল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টিস্যু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462" y="2514600"/>
            <a:ext cx="1594873" cy="1905289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443" y="2662090"/>
            <a:ext cx="2455333" cy="1813609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971800" y="1361661"/>
            <a:ext cx="0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562600" y="1371600"/>
            <a:ext cx="0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8382000" y="1361661"/>
            <a:ext cx="0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9" idx="2"/>
          </p:cNvCxnSpPr>
          <p:nvPr/>
        </p:nvCxnSpPr>
        <p:spPr>
          <a:xfrm>
            <a:off x="5562600" y="1066799"/>
            <a:ext cx="0" cy="294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1664435" y="2550793"/>
            <a:ext cx="8839197" cy="685800"/>
          </a:xfrm>
          <a:prstGeom prst="roundRect">
            <a:avLst>
              <a:gd name="adj" fmla="val 28948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স্থায়ী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টিস্যু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27710" y="1761118"/>
            <a:ext cx="6768691" cy="1267004"/>
          </a:xfrm>
          <a:prstGeom prst="roundRect">
            <a:avLst>
              <a:gd name="adj" fmla="val 28948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স্থায়ী টিস্যুর প্রতিটি কোষ আকার, আকৃতি ও গঠনের দিক থেকে অভিন্ন তাকে সরল টিস্যু বলে।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3124200" y="1524000"/>
            <a:ext cx="54102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1923216" y="1971260"/>
            <a:ext cx="2458605" cy="685800"/>
          </a:xfrm>
          <a:prstGeom prst="roundRect">
            <a:avLst>
              <a:gd name="adj" fmla="val 28948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প্যারেনকাইমা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353300" y="1971261"/>
            <a:ext cx="2598836" cy="685800"/>
          </a:xfrm>
          <a:prstGeom prst="roundRect">
            <a:avLst>
              <a:gd name="adj" fmla="val 28948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স্ক্লেরেনকাইমা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668480" y="1973494"/>
            <a:ext cx="2514279" cy="685800"/>
          </a:xfrm>
          <a:prstGeom prst="roundRect">
            <a:avLst>
              <a:gd name="adj" fmla="val 28948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কোলেনকাইমা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124200" y="1514061"/>
            <a:ext cx="0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715000" y="1524000"/>
            <a:ext cx="0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8534400" y="1514061"/>
            <a:ext cx="0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715000" y="1219199"/>
            <a:ext cx="0" cy="294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2263" y="3037357"/>
            <a:ext cx="2297966" cy="2270957"/>
          </a:xfrm>
          <a:prstGeom prst="rect">
            <a:avLst/>
          </a:prstGeom>
        </p:spPr>
      </p:pic>
      <p:pic>
        <p:nvPicPr>
          <p:cNvPr id="31" name="Picture 30" descr="Screen Clipping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67501" y="3208493"/>
            <a:ext cx="1987216" cy="2145261"/>
          </a:xfrm>
          <a:prstGeom prst="rect">
            <a:avLst/>
          </a:prstGeom>
        </p:spPr>
      </p:pic>
      <p:pic>
        <p:nvPicPr>
          <p:cNvPr id="32" name="Picture 31" descr="Screen Clippi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699" y="3146939"/>
            <a:ext cx="2455333" cy="181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11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52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6" presetClass="entr" presetSubtype="37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6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1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5" dur="1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9" dur="1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1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3" dur="1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1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7" dur="1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1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0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1" dur="1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1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5" dur="1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1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8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9" dur="1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1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2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3" dur="1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1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6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7" dur="1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1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0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91" dur="1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1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4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7556E-17 2.22222E-6 L 0.25 1.85185E-6 " pathEditMode="relative" rAng="0" ptsTypes="AA">
                                          <p:cBhvr>
                                            <p:cTn id="9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198" y="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6" presetID="64" presetClass="path" presetSubtype="0" accel="50000" decel="50000" fill="hold" grpId="2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0.25 3.33333E-6 L 0.23125 -0.19306 " pathEditMode="relative" rAng="0" ptsTypes="AA">
                                          <p:cBhvr>
                                            <p:cTn id="9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942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99" presetID="2" presetClass="entr" presetSubtype="4" fill="hold" grpId="0" nodeType="after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0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0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04" presetID="6" presetClass="emph" presetSubtype="0" fill="hold" grpId="1" nodeType="after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32000">
                                          <p:cBhvr>
                                            <p:cTn id="105" dur="200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6" fill="hold">
                          <p:stCondLst>
                            <p:cond delay="indefinite"/>
                          </p:stCondLst>
                          <p:childTnLst>
                            <p:par>
                              <p:cTn id="10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8" presetID="53" presetClass="exit" presetSubtype="32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09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11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3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5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6" presetID="16" presetClass="entr" presetSubtype="37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1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0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2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6" presetID="53" presetClass="entr" presetSubtype="1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0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3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3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4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4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4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1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4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6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9" grpId="1" animBg="1"/>
          <p:bldP spid="13" grpId="0" animBg="1"/>
          <p:bldP spid="13" grpId="1" animBg="1"/>
          <p:bldP spid="13" grpId="2" animBg="1"/>
          <p:bldP spid="16" grpId="0" animBg="1"/>
          <p:bldP spid="16" grpId="1" animBg="1"/>
          <p:bldP spid="17" grpId="0" animBg="1"/>
          <p:bldP spid="17" grpId="1" animBg="1"/>
          <p:bldP spid="18" grpId="0" animBg="1"/>
          <p:bldP spid="19" grpId="0" animBg="1"/>
          <p:bldP spid="19" grpId="1" animBg="1"/>
          <p:bldP spid="19" grpId="2" animBg="1"/>
          <p:bldP spid="21" grpId="0" animBg="1"/>
          <p:bldP spid="22" grpId="0" animBg="1"/>
          <p:bldP spid="2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52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6" presetClass="entr" presetSubtype="37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6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1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5" dur="1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9" dur="1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1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3" dur="1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1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7" dur="1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1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0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1" dur="1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1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5" dur="1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1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8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9" dur="1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1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2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3" dur="1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1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6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7" dur="1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1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0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91" dur="1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1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4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7556E-17 2.22222E-6 L 0.25 1.85185E-6 " pathEditMode="relative" rAng="0" ptsTypes="AA">
                                          <p:cBhvr>
                                            <p:cTn id="9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198" y="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6" presetID="64" presetClass="path" presetSubtype="0" accel="50000" decel="50000" fill="hold" grpId="2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0.25 3.33333E-6 L 0.23125 -0.19306 " pathEditMode="relative" rAng="0" ptsTypes="AA">
                                          <p:cBhvr>
                                            <p:cTn id="9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942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9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04" presetID="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05" dur="200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6" fill="hold">
                          <p:stCondLst>
                            <p:cond delay="indefinite"/>
                          </p:stCondLst>
                          <p:childTnLst>
                            <p:par>
                              <p:cTn id="10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8" presetID="53" presetClass="exit" presetSubtype="32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09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11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3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5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6" presetID="16" presetClass="entr" presetSubtype="37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1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0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2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6" presetID="53" presetClass="entr" presetSubtype="1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0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3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3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4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4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4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1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4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6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9" grpId="1" animBg="1"/>
          <p:bldP spid="13" grpId="0" animBg="1"/>
          <p:bldP spid="13" grpId="1" animBg="1"/>
          <p:bldP spid="13" grpId="2" animBg="1"/>
          <p:bldP spid="16" grpId="0" animBg="1"/>
          <p:bldP spid="16" grpId="1" animBg="1"/>
          <p:bldP spid="17" grpId="0" animBg="1"/>
          <p:bldP spid="17" grpId="1" animBg="1"/>
          <p:bldP spid="18" grpId="0" animBg="1"/>
          <p:bldP spid="19" grpId="0" animBg="1"/>
          <p:bldP spid="19" grpId="1" animBg="1"/>
          <p:bldP spid="19" grpId="2" animBg="1"/>
          <p:bldP spid="21" grpId="0" animBg="1"/>
          <p:bldP spid="22" grpId="0" animBg="1"/>
          <p:bldP spid="23" grpId="0" animBg="1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9449</TotalTime>
  <Words>1030</Words>
  <Application>Microsoft Office PowerPoint</Application>
  <PresentationFormat>Widescreen</PresentationFormat>
  <Paragraphs>199</Paragraphs>
  <Slides>21</Slides>
  <Notes>19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Nikosh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প্রশ্নোত্তর পর্ব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1134</cp:revision>
  <dcterms:created xsi:type="dcterms:W3CDTF">2020-10-26T14:03:55Z</dcterms:created>
  <dcterms:modified xsi:type="dcterms:W3CDTF">2021-02-23T18:53:37Z</dcterms:modified>
</cp:coreProperties>
</file>