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406"/>
    <a:srgbClr val="168016"/>
    <a:srgbClr val="FFFF00"/>
    <a:srgbClr val="FF0066"/>
    <a:srgbClr val="7C644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image" Target="../media/image38.jp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image" Target="../media/image38.jp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B558C-47E3-49C7-813C-83139583A7A5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4EADBE9-9813-41D8-ACC1-D76B1BB85E27}">
      <dgm:prSet phldrT="[Text]"/>
      <dgm:spPr/>
      <dgm:t>
        <a:bodyPr/>
        <a:lstStyle/>
        <a:p>
          <a:pPr algn="ctr"/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Panta Ilish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DD17EB-BF70-48DF-90E7-62AB02A3560A}" type="parTrans" cxnId="{D18995A1-73C3-4BE8-BC6A-9CA215CB7F91}">
      <dgm:prSet/>
      <dgm:spPr/>
      <dgm:t>
        <a:bodyPr/>
        <a:lstStyle/>
        <a:p>
          <a:endParaRPr lang="en-US"/>
        </a:p>
      </dgm:t>
    </dgm:pt>
    <dgm:pt modelId="{4C3DE642-4A54-480D-A0D0-27DA872AC781}" type="sibTrans" cxnId="{D18995A1-73C3-4BE8-BC6A-9CA215CB7F9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7135C0C0-7CAC-4E08-A9F8-69AC094203A8}">
      <dgm:prSet phldrT="[Text]"/>
      <dgm:spPr/>
      <dgm:t>
        <a:bodyPr/>
        <a:lstStyle/>
        <a:p>
          <a:pPr algn="ctr"/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Lentil soup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02054-A177-4261-899A-3591B90B0DDC}" type="parTrans" cxnId="{CB3209A7-5C43-4423-A281-F06380FAB290}">
      <dgm:prSet/>
      <dgm:spPr/>
      <dgm:t>
        <a:bodyPr/>
        <a:lstStyle/>
        <a:p>
          <a:endParaRPr lang="en-US"/>
        </a:p>
      </dgm:t>
    </dgm:pt>
    <dgm:pt modelId="{A1975D21-ADC6-4F42-AD87-6CB2C49FF8DF}" type="sibTrans" cxnId="{CB3209A7-5C43-4423-A281-F06380FAB29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4E7B1321-5818-41C6-94EC-DDB1FA4424F0}">
      <dgm:prSet phldrT="[Text]"/>
      <dgm:spPr/>
      <dgm:t>
        <a:bodyPr/>
        <a:lstStyle/>
        <a:p>
          <a:pPr algn="ctr"/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Fried fish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5FF3F-7AB1-474B-A8A6-55E67E3C0FC7}" type="parTrans" cxnId="{8E714FC4-9C09-4519-B943-AF21322FA0EC}">
      <dgm:prSet/>
      <dgm:spPr/>
      <dgm:t>
        <a:bodyPr/>
        <a:lstStyle/>
        <a:p>
          <a:endParaRPr lang="en-US"/>
        </a:p>
      </dgm:t>
    </dgm:pt>
    <dgm:pt modelId="{25B8D11C-F8BD-48AD-BFE3-5D6820E14477}" type="sibTrans" cxnId="{8E714FC4-9C09-4519-B943-AF21322FA0EC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F0DB32BF-1A33-464B-ABA4-3CF7A6CCE7A4}">
      <dgm:prSet phldrT="[Text]" custT="1"/>
      <dgm:spPr/>
      <dgm:t>
        <a:bodyPr/>
        <a:lstStyle/>
        <a:p>
          <a:pPr algn="ctr"/>
          <a:r>
            <a:rPr lang="en-US" sz="1400" b="1" smtClean="0"/>
            <a:t>onion</a:t>
          </a:r>
          <a:endParaRPr lang="en-US" sz="1400" b="1" dirty="0"/>
        </a:p>
      </dgm:t>
    </dgm:pt>
    <dgm:pt modelId="{44A2A0E1-F612-4F24-AB5F-1BAD0D35E3C7}" type="parTrans" cxnId="{4F798392-2BE4-4AF8-BB90-7336C2F6231B}">
      <dgm:prSet/>
      <dgm:spPr/>
      <dgm:t>
        <a:bodyPr/>
        <a:lstStyle/>
        <a:p>
          <a:endParaRPr lang="en-US"/>
        </a:p>
      </dgm:t>
    </dgm:pt>
    <dgm:pt modelId="{B7644016-7B14-4ADF-8366-141017A6B00D}" type="sibTrans" cxnId="{4F798392-2BE4-4AF8-BB90-7336C2F6231B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DE2B218E-A9A0-4DD1-B2D3-CE3DE4FCB642}">
      <dgm:prSet phldrT="[Text]"/>
      <dgm:spPr/>
      <dgm:t>
        <a:bodyPr/>
        <a:lstStyle/>
        <a:p>
          <a:pPr algn="ctr"/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Dried fish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3CF8E8-FCC7-4054-8ECE-942B85DD6396}" type="parTrans" cxnId="{1D4F6EC0-CFAB-44DF-AF5D-B2655A723B80}">
      <dgm:prSet/>
      <dgm:spPr/>
      <dgm:t>
        <a:bodyPr/>
        <a:lstStyle/>
        <a:p>
          <a:endParaRPr lang="en-US"/>
        </a:p>
      </dgm:t>
    </dgm:pt>
    <dgm:pt modelId="{7D1ED82B-AED7-4357-BFBB-F63A2FE56089}" type="sibTrans" cxnId="{1D4F6EC0-CFAB-44DF-AF5D-B2655A723B80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BECC74FD-A967-43D0-AD9A-5231B726ED10}">
      <dgm:prSet phldrT="[Text]" custT="1"/>
      <dgm:spPr/>
      <dgm:t>
        <a:bodyPr/>
        <a:lstStyle/>
        <a:p>
          <a:r>
            <a:rPr lang="en-US" sz="1400" b="1" smtClean="0"/>
            <a:t>Green chilies</a:t>
          </a:r>
          <a:endParaRPr lang="en-US" sz="1400" b="1" dirty="0"/>
        </a:p>
      </dgm:t>
    </dgm:pt>
    <dgm:pt modelId="{956CC21D-E8EC-4B68-9DE8-DCE897B7F81E}" type="parTrans" cxnId="{B6026900-7A8C-4E57-93E5-034D4BCC1F7D}">
      <dgm:prSet/>
      <dgm:spPr/>
      <dgm:t>
        <a:bodyPr/>
        <a:lstStyle/>
        <a:p>
          <a:endParaRPr lang="en-US"/>
        </a:p>
      </dgm:t>
    </dgm:pt>
    <dgm:pt modelId="{0849BB63-1B97-434A-9278-9A2D90ADF7B2}" type="sibTrans" cxnId="{B6026900-7A8C-4E57-93E5-034D4BCC1F7D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n-US"/>
        </a:p>
      </dgm:t>
    </dgm:pt>
    <dgm:pt modelId="{E92D81F3-5A75-4E41-A2F8-43E12AA31D09}" type="pres">
      <dgm:prSet presAssocID="{A1CB558C-47E3-49C7-813C-83139583A7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25207CE-4637-4D97-B756-62195C775C1E}" type="pres">
      <dgm:prSet presAssocID="{A1CB558C-47E3-49C7-813C-83139583A7A5}" presName="dot1" presStyleLbl="alignNode1" presStyleIdx="0" presStyleCnt="17"/>
      <dgm:spPr/>
    </dgm:pt>
    <dgm:pt modelId="{B693A792-CB73-4415-B568-8E4932ED9BAB}" type="pres">
      <dgm:prSet presAssocID="{A1CB558C-47E3-49C7-813C-83139583A7A5}" presName="dot2" presStyleLbl="alignNode1" presStyleIdx="1" presStyleCnt="17"/>
      <dgm:spPr/>
    </dgm:pt>
    <dgm:pt modelId="{0443A4FC-80F1-48AE-A512-23CF07E1CB54}" type="pres">
      <dgm:prSet presAssocID="{A1CB558C-47E3-49C7-813C-83139583A7A5}" presName="dot3" presStyleLbl="alignNode1" presStyleIdx="2" presStyleCnt="17"/>
      <dgm:spPr/>
    </dgm:pt>
    <dgm:pt modelId="{E72C24D8-A5C7-4E16-807C-A4A856981C77}" type="pres">
      <dgm:prSet presAssocID="{A1CB558C-47E3-49C7-813C-83139583A7A5}" presName="dot4" presStyleLbl="alignNode1" presStyleIdx="3" presStyleCnt="17"/>
      <dgm:spPr/>
    </dgm:pt>
    <dgm:pt modelId="{1D8ECDA1-76E5-4A88-B491-20CE90129331}" type="pres">
      <dgm:prSet presAssocID="{A1CB558C-47E3-49C7-813C-83139583A7A5}" presName="dot5" presStyleLbl="alignNode1" presStyleIdx="4" presStyleCnt="17"/>
      <dgm:spPr/>
    </dgm:pt>
    <dgm:pt modelId="{7CF91C43-3C1A-45B4-A1E7-B9023943F0A0}" type="pres">
      <dgm:prSet presAssocID="{A1CB558C-47E3-49C7-813C-83139583A7A5}" presName="dot6" presStyleLbl="alignNode1" presStyleIdx="5" presStyleCnt="17"/>
      <dgm:spPr/>
    </dgm:pt>
    <dgm:pt modelId="{F6D81262-2E86-477C-B99E-F32F8FC819C9}" type="pres">
      <dgm:prSet presAssocID="{A1CB558C-47E3-49C7-813C-83139583A7A5}" presName="dot7" presStyleLbl="alignNode1" presStyleIdx="6" presStyleCnt="17"/>
      <dgm:spPr/>
    </dgm:pt>
    <dgm:pt modelId="{A6079139-70B5-4EB3-A3A7-65296371097F}" type="pres">
      <dgm:prSet presAssocID="{A1CB558C-47E3-49C7-813C-83139583A7A5}" presName="dot8" presStyleLbl="alignNode1" presStyleIdx="7" presStyleCnt="17"/>
      <dgm:spPr/>
    </dgm:pt>
    <dgm:pt modelId="{5DFD9F71-173C-4033-B01E-EF9CD89D64E3}" type="pres">
      <dgm:prSet presAssocID="{A1CB558C-47E3-49C7-813C-83139583A7A5}" presName="dot9" presStyleLbl="alignNode1" presStyleIdx="8" presStyleCnt="17"/>
      <dgm:spPr/>
    </dgm:pt>
    <dgm:pt modelId="{866B0BF1-3782-4210-97A0-CD9C08F47B58}" type="pres">
      <dgm:prSet presAssocID="{A1CB558C-47E3-49C7-813C-83139583A7A5}" presName="dot10" presStyleLbl="alignNode1" presStyleIdx="9" presStyleCnt="17"/>
      <dgm:spPr/>
    </dgm:pt>
    <dgm:pt modelId="{67D973D2-C8FC-4C9E-83CB-4AF2B027EA2C}" type="pres">
      <dgm:prSet presAssocID="{A1CB558C-47E3-49C7-813C-83139583A7A5}" presName="dotArrow1" presStyleLbl="alignNode1" presStyleIdx="10" presStyleCnt="17"/>
      <dgm:spPr/>
    </dgm:pt>
    <dgm:pt modelId="{20375D9E-3632-40CA-AB65-F57C1841D36F}" type="pres">
      <dgm:prSet presAssocID="{A1CB558C-47E3-49C7-813C-83139583A7A5}" presName="dotArrow2" presStyleLbl="alignNode1" presStyleIdx="11" presStyleCnt="17"/>
      <dgm:spPr/>
    </dgm:pt>
    <dgm:pt modelId="{95B1700E-E51C-4D50-8BE5-07F5F43AC580}" type="pres">
      <dgm:prSet presAssocID="{A1CB558C-47E3-49C7-813C-83139583A7A5}" presName="dotArrow3" presStyleLbl="alignNode1" presStyleIdx="12" presStyleCnt="17"/>
      <dgm:spPr/>
    </dgm:pt>
    <dgm:pt modelId="{EAB43509-24AE-4BCA-BBA4-22E08FFE2D38}" type="pres">
      <dgm:prSet presAssocID="{A1CB558C-47E3-49C7-813C-83139583A7A5}" presName="dotArrow4" presStyleLbl="alignNode1" presStyleIdx="13" presStyleCnt="17"/>
      <dgm:spPr/>
    </dgm:pt>
    <dgm:pt modelId="{3225AD1B-11CA-4F57-8FE1-57BBCEFF374A}" type="pres">
      <dgm:prSet presAssocID="{A1CB558C-47E3-49C7-813C-83139583A7A5}" presName="dotArrow5" presStyleLbl="alignNode1" presStyleIdx="14" presStyleCnt="17"/>
      <dgm:spPr/>
    </dgm:pt>
    <dgm:pt modelId="{420A835D-C1DF-4C99-8AA3-65A0436A71FB}" type="pres">
      <dgm:prSet presAssocID="{A1CB558C-47E3-49C7-813C-83139583A7A5}" presName="dotArrow6" presStyleLbl="alignNode1" presStyleIdx="15" presStyleCnt="17"/>
      <dgm:spPr/>
    </dgm:pt>
    <dgm:pt modelId="{BB634C7D-EBA0-48E7-993F-3552053EAE38}" type="pres">
      <dgm:prSet presAssocID="{A1CB558C-47E3-49C7-813C-83139583A7A5}" presName="dotArrow7" presStyleLbl="alignNode1" presStyleIdx="16" presStyleCnt="17"/>
      <dgm:spPr/>
    </dgm:pt>
    <dgm:pt modelId="{0522E855-B706-455A-B77A-59AFB0645CD1}" type="pres">
      <dgm:prSet presAssocID="{14EADBE9-9813-41D8-ACC1-D76B1BB85E27}" presName="parTx1" presStyleLbl="node1" presStyleIdx="0" presStyleCnt="6"/>
      <dgm:spPr/>
      <dgm:t>
        <a:bodyPr/>
        <a:lstStyle/>
        <a:p>
          <a:endParaRPr lang="en-US"/>
        </a:p>
      </dgm:t>
    </dgm:pt>
    <dgm:pt modelId="{FAD23B06-E71F-4224-B51E-0288EA73DA16}" type="pres">
      <dgm:prSet presAssocID="{4C3DE642-4A54-480D-A0D0-27DA872AC781}" presName="picture1" presStyleCnt="0"/>
      <dgm:spPr/>
    </dgm:pt>
    <dgm:pt modelId="{BE28F16F-4905-468F-A9C8-0561D2040F41}" type="pres">
      <dgm:prSet presAssocID="{4C3DE642-4A54-480D-A0D0-27DA872AC781}" presName="imageRepeatNode" presStyleLbl="fgImgPlace1" presStyleIdx="0" presStyleCnt="6"/>
      <dgm:spPr/>
      <dgm:t>
        <a:bodyPr/>
        <a:lstStyle/>
        <a:p>
          <a:endParaRPr lang="en-US"/>
        </a:p>
      </dgm:t>
    </dgm:pt>
    <dgm:pt modelId="{3744B204-CD33-46D5-89FF-43FA8F3C9ECC}" type="pres">
      <dgm:prSet presAssocID="{7135C0C0-7CAC-4E08-A9F8-69AC094203A8}" presName="parTx2" presStyleLbl="node1" presStyleIdx="1" presStyleCnt="6"/>
      <dgm:spPr/>
      <dgm:t>
        <a:bodyPr/>
        <a:lstStyle/>
        <a:p>
          <a:endParaRPr lang="en-US"/>
        </a:p>
      </dgm:t>
    </dgm:pt>
    <dgm:pt modelId="{4018ADB2-781D-45EC-9BDF-2DB28308BD64}" type="pres">
      <dgm:prSet presAssocID="{A1975D21-ADC6-4F42-AD87-6CB2C49FF8DF}" presName="picture2" presStyleCnt="0"/>
      <dgm:spPr/>
    </dgm:pt>
    <dgm:pt modelId="{2491C1C6-C5FD-4AA7-86BC-CCF1E2AE791C}" type="pres">
      <dgm:prSet presAssocID="{A1975D21-ADC6-4F42-AD87-6CB2C49FF8DF}" presName="imageRepeatNode" presStyleLbl="fgImgPlace1" presStyleIdx="1" presStyleCnt="6"/>
      <dgm:spPr/>
      <dgm:t>
        <a:bodyPr/>
        <a:lstStyle/>
        <a:p>
          <a:endParaRPr lang="en-US"/>
        </a:p>
      </dgm:t>
    </dgm:pt>
    <dgm:pt modelId="{FF5F35E4-38B7-4719-B13B-9F70750E1340}" type="pres">
      <dgm:prSet presAssocID="{4E7B1321-5818-41C6-94EC-DDB1FA4424F0}" presName="parTx3" presStyleLbl="node1" presStyleIdx="2" presStyleCnt="6"/>
      <dgm:spPr/>
      <dgm:t>
        <a:bodyPr/>
        <a:lstStyle/>
        <a:p>
          <a:endParaRPr lang="en-US"/>
        </a:p>
      </dgm:t>
    </dgm:pt>
    <dgm:pt modelId="{6BC00D4D-C605-4FE6-A62A-91967085E9FA}" type="pres">
      <dgm:prSet presAssocID="{25B8D11C-F8BD-48AD-BFE3-5D6820E14477}" presName="picture3" presStyleCnt="0"/>
      <dgm:spPr/>
    </dgm:pt>
    <dgm:pt modelId="{E518A733-2504-4BB2-A471-71C6527241D9}" type="pres">
      <dgm:prSet presAssocID="{25B8D11C-F8BD-48AD-BFE3-5D6820E14477}" presName="imageRepeatNode" presStyleLbl="fgImgPlace1" presStyleIdx="2" presStyleCnt="6"/>
      <dgm:spPr/>
      <dgm:t>
        <a:bodyPr/>
        <a:lstStyle/>
        <a:p>
          <a:endParaRPr lang="en-US"/>
        </a:p>
      </dgm:t>
    </dgm:pt>
    <dgm:pt modelId="{E92EE56A-D87A-45AB-A830-C80B382D4A38}" type="pres">
      <dgm:prSet presAssocID="{F0DB32BF-1A33-464B-ABA4-3CF7A6CCE7A4}" presName="parTx4" presStyleLbl="node1" presStyleIdx="3" presStyleCnt="6"/>
      <dgm:spPr/>
      <dgm:t>
        <a:bodyPr/>
        <a:lstStyle/>
        <a:p>
          <a:endParaRPr lang="en-US"/>
        </a:p>
      </dgm:t>
    </dgm:pt>
    <dgm:pt modelId="{DAD0276E-0EAB-4340-8974-3F2D198AB7B7}" type="pres">
      <dgm:prSet presAssocID="{B7644016-7B14-4ADF-8366-141017A6B00D}" presName="picture4" presStyleCnt="0"/>
      <dgm:spPr/>
    </dgm:pt>
    <dgm:pt modelId="{87F394C8-6D8B-4C9A-8111-EFE8BCD817A8}" type="pres">
      <dgm:prSet presAssocID="{B7644016-7B14-4ADF-8366-141017A6B00D}" presName="imageRepeatNode" presStyleLbl="fgImgPlace1" presStyleIdx="3" presStyleCnt="6"/>
      <dgm:spPr/>
      <dgm:t>
        <a:bodyPr/>
        <a:lstStyle/>
        <a:p>
          <a:endParaRPr lang="en-US"/>
        </a:p>
      </dgm:t>
    </dgm:pt>
    <dgm:pt modelId="{61D054E7-1000-49AA-B7BF-570FFB21795F}" type="pres">
      <dgm:prSet presAssocID="{DE2B218E-A9A0-4DD1-B2D3-CE3DE4FCB642}" presName="parTx5" presStyleLbl="node1" presStyleIdx="4" presStyleCnt="6"/>
      <dgm:spPr/>
      <dgm:t>
        <a:bodyPr/>
        <a:lstStyle/>
        <a:p>
          <a:endParaRPr lang="en-US"/>
        </a:p>
      </dgm:t>
    </dgm:pt>
    <dgm:pt modelId="{D16DE846-1F4F-47A9-B0E7-0C248D404CD0}" type="pres">
      <dgm:prSet presAssocID="{7D1ED82B-AED7-4357-BFBB-F63A2FE56089}" presName="picture5" presStyleCnt="0"/>
      <dgm:spPr/>
    </dgm:pt>
    <dgm:pt modelId="{7634E958-0A82-4904-9794-CBBED1142E7C}" type="pres">
      <dgm:prSet presAssocID="{7D1ED82B-AED7-4357-BFBB-F63A2FE56089}" presName="imageRepeatNode" presStyleLbl="fgImgPlace1" presStyleIdx="4" presStyleCnt="6"/>
      <dgm:spPr/>
      <dgm:t>
        <a:bodyPr/>
        <a:lstStyle/>
        <a:p>
          <a:endParaRPr lang="en-US"/>
        </a:p>
      </dgm:t>
    </dgm:pt>
    <dgm:pt modelId="{873CEADF-EEDA-41FC-91A1-BEA3C8529AEF}" type="pres">
      <dgm:prSet presAssocID="{BECC74FD-A967-43D0-AD9A-5231B726ED10}" presName="parTx6" presStyleLbl="node1" presStyleIdx="5" presStyleCnt="6"/>
      <dgm:spPr/>
      <dgm:t>
        <a:bodyPr/>
        <a:lstStyle/>
        <a:p>
          <a:endParaRPr lang="en-US"/>
        </a:p>
      </dgm:t>
    </dgm:pt>
    <dgm:pt modelId="{019267D7-0A07-4AAE-8093-294DF709BFB0}" type="pres">
      <dgm:prSet presAssocID="{0849BB63-1B97-434A-9278-9A2D90ADF7B2}" presName="picture6" presStyleCnt="0"/>
      <dgm:spPr/>
    </dgm:pt>
    <dgm:pt modelId="{43C4E4E2-25C8-4F96-839E-917CEC47123D}" type="pres">
      <dgm:prSet presAssocID="{0849BB63-1B97-434A-9278-9A2D90ADF7B2}" presName="imageRepeatNode" presStyleLbl="fgImgPlace1" presStyleIdx="5" presStyleCnt="6"/>
      <dgm:spPr/>
      <dgm:t>
        <a:bodyPr/>
        <a:lstStyle/>
        <a:p>
          <a:endParaRPr lang="en-US"/>
        </a:p>
      </dgm:t>
    </dgm:pt>
  </dgm:ptLst>
  <dgm:cxnLst>
    <dgm:cxn modelId="{8F254B57-D51F-4CA4-AA63-07691BABDE00}" type="presOf" srcId="{F0DB32BF-1A33-464B-ABA4-3CF7A6CCE7A4}" destId="{E92EE56A-D87A-45AB-A830-C80B382D4A38}" srcOrd="0" destOrd="0" presId="urn:microsoft.com/office/officeart/2008/layout/AscendingPictureAccentProcess"/>
    <dgm:cxn modelId="{D18995A1-73C3-4BE8-BC6A-9CA215CB7F91}" srcId="{A1CB558C-47E3-49C7-813C-83139583A7A5}" destId="{14EADBE9-9813-41D8-ACC1-D76B1BB85E27}" srcOrd="0" destOrd="0" parTransId="{98DD17EB-BF70-48DF-90E7-62AB02A3560A}" sibTransId="{4C3DE642-4A54-480D-A0D0-27DA872AC781}"/>
    <dgm:cxn modelId="{4F798392-2BE4-4AF8-BB90-7336C2F6231B}" srcId="{A1CB558C-47E3-49C7-813C-83139583A7A5}" destId="{F0DB32BF-1A33-464B-ABA4-3CF7A6CCE7A4}" srcOrd="3" destOrd="0" parTransId="{44A2A0E1-F612-4F24-AB5F-1BAD0D35E3C7}" sibTransId="{B7644016-7B14-4ADF-8366-141017A6B00D}"/>
    <dgm:cxn modelId="{069DDC14-1A81-4CC6-8F83-A97ADDB59DD1}" type="presOf" srcId="{BECC74FD-A967-43D0-AD9A-5231B726ED10}" destId="{873CEADF-EEDA-41FC-91A1-BEA3C8529AEF}" srcOrd="0" destOrd="0" presId="urn:microsoft.com/office/officeart/2008/layout/AscendingPictureAccentProcess"/>
    <dgm:cxn modelId="{684E39F1-2215-4933-BAC4-7B03FD83CF05}" type="presOf" srcId="{A1975D21-ADC6-4F42-AD87-6CB2C49FF8DF}" destId="{2491C1C6-C5FD-4AA7-86BC-CCF1E2AE791C}" srcOrd="0" destOrd="0" presId="urn:microsoft.com/office/officeart/2008/layout/AscendingPictureAccentProcess"/>
    <dgm:cxn modelId="{88028D71-EA57-4858-9E61-17CC460FD1C6}" type="presOf" srcId="{B7644016-7B14-4ADF-8366-141017A6B00D}" destId="{87F394C8-6D8B-4C9A-8111-EFE8BCD817A8}" srcOrd="0" destOrd="0" presId="urn:microsoft.com/office/officeart/2008/layout/AscendingPictureAccentProcess"/>
    <dgm:cxn modelId="{1D4F6EC0-CFAB-44DF-AF5D-B2655A723B80}" srcId="{A1CB558C-47E3-49C7-813C-83139583A7A5}" destId="{DE2B218E-A9A0-4DD1-B2D3-CE3DE4FCB642}" srcOrd="4" destOrd="0" parTransId="{453CF8E8-FCC7-4054-8ECE-942B85DD6396}" sibTransId="{7D1ED82B-AED7-4357-BFBB-F63A2FE56089}"/>
    <dgm:cxn modelId="{B6026900-7A8C-4E57-93E5-034D4BCC1F7D}" srcId="{A1CB558C-47E3-49C7-813C-83139583A7A5}" destId="{BECC74FD-A967-43D0-AD9A-5231B726ED10}" srcOrd="5" destOrd="0" parTransId="{956CC21D-E8EC-4B68-9DE8-DCE897B7F81E}" sibTransId="{0849BB63-1B97-434A-9278-9A2D90ADF7B2}"/>
    <dgm:cxn modelId="{8E714FC4-9C09-4519-B943-AF21322FA0EC}" srcId="{A1CB558C-47E3-49C7-813C-83139583A7A5}" destId="{4E7B1321-5818-41C6-94EC-DDB1FA4424F0}" srcOrd="2" destOrd="0" parTransId="{7EC5FF3F-7AB1-474B-A8A6-55E67E3C0FC7}" sibTransId="{25B8D11C-F8BD-48AD-BFE3-5D6820E14477}"/>
    <dgm:cxn modelId="{F1BCF6BC-499A-4630-B147-2557612C547C}" type="presOf" srcId="{14EADBE9-9813-41D8-ACC1-D76B1BB85E27}" destId="{0522E855-B706-455A-B77A-59AFB0645CD1}" srcOrd="0" destOrd="0" presId="urn:microsoft.com/office/officeart/2008/layout/AscendingPictureAccentProcess"/>
    <dgm:cxn modelId="{5B4E57E4-9DC0-48D0-B88D-0CEB9657A74B}" type="presOf" srcId="{7D1ED82B-AED7-4357-BFBB-F63A2FE56089}" destId="{7634E958-0A82-4904-9794-CBBED1142E7C}" srcOrd="0" destOrd="0" presId="urn:microsoft.com/office/officeart/2008/layout/AscendingPictureAccentProcess"/>
    <dgm:cxn modelId="{CB3209A7-5C43-4423-A281-F06380FAB290}" srcId="{A1CB558C-47E3-49C7-813C-83139583A7A5}" destId="{7135C0C0-7CAC-4E08-A9F8-69AC094203A8}" srcOrd="1" destOrd="0" parTransId="{D8C02054-A177-4261-899A-3591B90B0DDC}" sibTransId="{A1975D21-ADC6-4F42-AD87-6CB2C49FF8DF}"/>
    <dgm:cxn modelId="{05B7D236-1794-4B4F-8A8C-A2A2FE2C86F1}" type="presOf" srcId="{7135C0C0-7CAC-4E08-A9F8-69AC094203A8}" destId="{3744B204-CD33-46D5-89FF-43FA8F3C9ECC}" srcOrd="0" destOrd="0" presId="urn:microsoft.com/office/officeart/2008/layout/AscendingPictureAccentProcess"/>
    <dgm:cxn modelId="{71605C78-5E87-431A-BE0B-CE77EBA21B5E}" type="presOf" srcId="{A1CB558C-47E3-49C7-813C-83139583A7A5}" destId="{E92D81F3-5A75-4E41-A2F8-43E12AA31D09}" srcOrd="0" destOrd="0" presId="urn:microsoft.com/office/officeart/2008/layout/AscendingPictureAccentProcess"/>
    <dgm:cxn modelId="{DFE201F6-604B-4AE4-BAE0-42EB116DBFAD}" type="presOf" srcId="{4E7B1321-5818-41C6-94EC-DDB1FA4424F0}" destId="{FF5F35E4-38B7-4719-B13B-9F70750E1340}" srcOrd="0" destOrd="0" presId="urn:microsoft.com/office/officeart/2008/layout/AscendingPictureAccentProcess"/>
    <dgm:cxn modelId="{4460A324-6325-46C1-AFA9-E8E28B9673E3}" type="presOf" srcId="{25B8D11C-F8BD-48AD-BFE3-5D6820E14477}" destId="{E518A733-2504-4BB2-A471-71C6527241D9}" srcOrd="0" destOrd="0" presId="urn:microsoft.com/office/officeart/2008/layout/AscendingPictureAccentProcess"/>
    <dgm:cxn modelId="{01A66CBA-852E-49C4-A8A6-7482CF943F40}" type="presOf" srcId="{DE2B218E-A9A0-4DD1-B2D3-CE3DE4FCB642}" destId="{61D054E7-1000-49AA-B7BF-570FFB21795F}" srcOrd="0" destOrd="0" presId="urn:microsoft.com/office/officeart/2008/layout/AscendingPictureAccentProcess"/>
    <dgm:cxn modelId="{05F1419F-EAA2-4315-80E7-A2ACB1520ACF}" type="presOf" srcId="{4C3DE642-4A54-480D-A0D0-27DA872AC781}" destId="{BE28F16F-4905-468F-A9C8-0561D2040F41}" srcOrd="0" destOrd="0" presId="urn:microsoft.com/office/officeart/2008/layout/AscendingPictureAccentProcess"/>
    <dgm:cxn modelId="{8E5543C2-1922-4148-A089-41DF02D54EA3}" type="presOf" srcId="{0849BB63-1B97-434A-9278-9A2D90ADF7B2}" destId="{43C4E4E2-25C8-4F96-839E-917CEC47123D}" srcOrd="0" destOrd="0" presId="urn:microsoft.com/office/officeart/2008/layout/AscendingPictureAccentProcess"/>
    <dgm:cxn modelId="{2C047862-AF61-4C2D-900B-00796E9F9AD1}" type="presParOf" srcId="{E92D81F3-5A75-4E41-A2F8-43E12AA31D09}" destId="{925207CE-4637-4D97-B756-62195C775C1E}" srcOrd="0" destOrd="0" presId="urn:microsoft.com/office/officeart/2008/layout/AscendingPictureAccentProcess"/>
    <dgm:cxn modelId="{141762FA-DA27-4D81-B2EB-1A6636B65FB1}" type="presParOf" srcId="{E92D81F3-5A75-4E41-A2F8-43E12AA31D09}" destId="{B693A792-CB73-4415-B568-8E4932ED9BAB}" srcOrd="1" destOrd="0" presId="urn:microsoft.com/office/officeart/2008/layout/AscendingPictureAccentProcess"/>
    <dgm:cxn modelId="{256D876D-8957-4FA2-AB74-FEA327A1C0DB}" type="presParOf" srcId="{E92D81F3-5A75-4E41-A2F8-43E12AA31D09}" destId="{0443A4FC-80F1-48AE-A512-23CF07E1CB54}" srcOrd="2" destOrd="0" presId="urn:microsoft.com/office/officeart/2008/layout/AscendingPictureAccentProcess"/>
    <dgm:cxn modelId="{7BCC66DB-64D3-4933-B6E9-97043F3E0B73}" type="presParOf" srcId="{E92D81F3-5A75-4E41-A2F8-43E12AA31D09}" destId="{E72C24D8-A5C7-4E16-807C-A4A856981C77}" srcOrd="3" destOrd="0" presId="urn:microsoft.com/office/officeart/2008/layout/AscendingPictureAccentProcess"/>
    <dgm:cxn modelId="{CADDF744-E0EC-49FC-8722-F21064928DFA}" type="presParOf" srcId="{E92D81F3-5A75-4E41-A2F8-43E12AA31D09}" destId="{1D8ECDA1-76E5-4A88-B491-20CE90129331}" srcOrd="4" destOrd="0" presId="urn:microsoft.com/office/officeart/2008/layout/AscendingPictureAccentProcess"/>
    <dgm:cxn modelId="{E560C535-2688-4541-9CCD-45ACBF2CB855}" type="presParOf" srcId="{E92D81F3-5A75-4E41-A2F8-43E12AA31D09}" destId="{7CF91C43-3C1A-45B4-A1E7-B9023943F0A0}" srcOrd="5" destOrd="0" presId="urn:microsoft.com/office/officeart/2008/layout/AscendingPictureAccentProcess"/>
    <dgm:cxn modelId="{575ED660-7D2E-4B3C-B9DA-A0C823465BDE}" type="presParOf" srcId="{E92D81F3-5A75-4E41-A2F8-43E12AA31D09}" destId="{F6D81262-2E86-477C-B99E-F32F8FC819C9}" srcOrd="6" destOrd="0" presId="urn:microsoft.com/office/officeart/2008/layout/AscendingPictureAccentProcess"/>
    <dgm:cxn modelId="{7CC17ACD-38E8-4B48-B0EE-CAFEF8085DA3}" type="presParOf" srcId="{E92D81F3-5A75-4E41-A2F8-43E12AA31D09}" destId="{A6079139-70B5-4EB3-A3A7-65296371097F}" srcOrd="7" destOrd="0" presId="urn:microsoft.com/office/officeart/2008/layout/AscendingPictureAccentProcess"/>
    <dgm:cxn modelId="{0023C312-0A0B-4F6A-ACE1-A39FED526B7B}" type="presParOf" srcId="{E92D81F3-5A75-4E41-A2F8-43E12AA31D09}" destId="{5DFD9F71-173C-4033-B01E-EF9CD89D64E3}" srcOrd="8" destOrd="0" presId="urn:microsoft.com/office/officeart/2008/layout/AscendingPictureAccentProcess"/>
    <dgm:cxn modelId="{5D425C07-61EA-445E-B54F-5149CE6AAC67}" type="presParOf" srcId="{E92D81F3-5A75-4E41-A2F8-43E12AA31D09}" destId="{866B0BF1-3782-4210-97A0-CD9C08F47B58}" srcOrd="9" destOrd="0" presId="urn:microsoft.com/office/officeart/2008/layout/AscendingPictureAccentProcess"/>
    <dgm:cxn modelId="{3F30923D-1DA9-4A5F-AB0C-E784E8E7C504}" type="presParOf" srcId="{E92D81F3-5A75-4E41-A2F8-43E12AA31D09}" destId="{67D973D2-C8FC-4C9E-83CB-4AF2B027EA2C}" srcOrd="10" destOrd="0" presId="urn:microsoft.com/office/officeart/2008/layout/AscendingPictureAccentProcess"/>
    <dgm:cxn modelId="{89F2D130-8C8B-4AA3-A8BC-DC8531DC95F2}" type="presParOf" srcId="{E92D81F3-5A75-4E41-A2F8-43E12AA31D09}" destId="{20375D9E-3632-40CA-AB65-F57C1841D36F}" srcOrd="11" destOrd="0" presId="urn:microsoft.com/office/officeart/2008/layout/AscendingPictureAccentProcess"/>
    <dgm:cxn modelId="{13653C49-1323-417B-B130-54767A3EBF25}" type="presParOf" srcId="{E92D81F3-5A75-4E41-A2F8-43E12AA31D09}" destId="{95B1700E-E51C-4D50-8BE5-07F5F43AC580}" srcOrd="12" destOrd="0" presId="urn:microsoft.com/office/officeart/2008/layout/AscendingPictureAccentProcess"/>
    <dgm:cxn modelId="{98751AC9-CF15-419F-8AF2-483B0FB00B80}" type="presParOf" srcId="{E92D81F3-5A75-4E41-A2F8-43E12AA31D09}" destId="{EAB43509-24AE-4BCA-BBA4-22E08FFE2D38}" srcOrd="13" destOrd="0" presId="urn:microsoft.com/office/officeart/2008/layout/AscendingPictureAccentProcess"/>
    <dgm:cxn modelId="{9F6D53F4-0F0C-4A89-A678-82C546D71BC7}" type="presParOf" srcId="{E92D81F3-5A75-4E41-A2F8-43E12AA31D09}" destId="{3225AD1B-11CA-4F57-8FE1-57BBCEFF374A}" srcOrd="14" destOrd="0" presId="urn:microsoft.com/office/officeart/2008/layout/AscendingPictureAccentProcess"/>
    <dgm:cxn modelId="{F1F6C55A-17F7-437A-A937-CC37B020B66E}" type="presParOf" srcId="{E92D81F3-5A75-4E41-A2F8-43E12AA31D09}" destId="{420A835D-C1DF-4C99-8AA3-65A0436A71FB}" srcOrd="15" destOrd="0" presId="urn:microsoft.com/office/officeart/2008/layout/AscendingPictureAccentProcess"/>
    <dgm:cxn modelId="{427D0CA5-21CC-4EBE-9DAD-304C0848A46E}" type="presParOf" srcId="{E92D81F3-5A75-4E41-A2F8-43E12AA31D09}" destId="{BB634C7D-EBA0-48E7-993F-3552053EAE38}" srcOrd="16" destOrd="0" presId="urn:microsoft.com/office/officeart/2008/layout/AscendingPictureAccentProcess"/>
    <dgm:cxn modelId="{1E3B770C-FC99-4066-BAB4-AD1516F79B4C}" type="presParOf" srcId="{E92D81F3-5A75-4E41-A2F8-43E12AA31D09}" destId="{0522E855-B706-455A-B77A-59AFB0645CD1}" srcOrd="17" destOrd="0" presId="urn:microsoft.com/office/officeart/2008/layout/AscendingPictureAccentProcess"/>
    <dgm:cxn modelId="{2AAC217F-0021-46ED-92B3-8C22CB8D0894}" type="presParOf" srcId="{E92D81F3-5A75-4E41-A2F8-43E12AA31D09}" destId="{FAD23B06-E71F-4224-B51E-0288EA73DA16}" srcOrd="18" destOrd="0" presId="urn:microsoft.com/office/officeart/2008/layout/AscendingPictureAccentProcess"/>
    <dgm:cxn modelId="{17D8C735-3FFB-4764-A68A-DE5D432AEB04}" type="presParOf" srcId="{FAD23B06-E71F-4224-B51E-0288EA73DA16}" destId="{BE28F16F-4905-468F-A9C8-0561D2040F41}" srcOrd="0" destOrd="0" presId="urn:microsoft.com/office/officeart/2008/layout/AscendingPictureAccentProcess"/>
    <dgm:cxn modelId="{B3804D66-D6D4-43A7-927A-3AE2F7BE2E88}" type="presParOf" srcId="{E92D81F3-5A75-4E41-A2F8-43E12AA31D09}" destId="{3744B204-CD33-46D5-89FF-43FA8F3C9ECC}" srcOrd="19" destOrd="0" presId="urn:microsoft.com/office/officeart/2008/layout/AscendingPictureAccentProcess"/>
    <dgm:cxn modelId="{850EC09E-5504-4498-9763-AAFD3F05EA44}" type="presParOf" srcId="{E92D81F3-5A75-4E41-A2F8-43E12AA31D09}" destId="{4018ADB2-781D-45EC-9BDF-2DB28308BD64}" srcOrd="20" destOrd="0" presId="urn:microsoft.com/office/officeart/2008/layout/AscendingPictureAccentProcess"/>
    <dgm:cxn modelId="{AA82788A-9D54-4FDE-AE94-33BBD3468A29}" type="presParOf" srcId="{4018ADB2-781D-45EC-9BDF-2DB28308BD64}" destId="{2491C1C6-C5FD-4AA7-86BC-CCF1E2AE791C}" srcOrd="0" destOrd="0" presId="urn:microsoft.com/office/officeart/2008/layout/AscendingPictureAccentProcess"/>
    <dgm:cxn modelId="{B81D0C62-AB57-42B5-9186-D8CE7478C187}" type="presParOf" srcId="{E92D81F3-5A75-4E41-A2F8-43E12AA31D09}" destId="{FF5F35E4-38B7-4719-B13B-9F70750E1340}" srcOrd="21" destOrd="0" presId="urn:microsoft.com/office/officeart/2008/layout/AscendingPictureAccentProcess"/>
    <dgm:cxn modelId="{2096DDFA-E8C8-40A9-90C7-807F3CD7F09E}" type="presParOf" srcId="{E92D81F3-5A75-4E41-A2F8-43E12AA31D09}" destId="{6BC00D4D-C605-4FE6-A62A-91967085E9FA}" srcOrd="22" destOrd="0" presId="urn:microsoft.com/office/officeart/2008/layout/AscendingPictureAccentProcess"/>
    <dgm:cxn modelId="{1AA10317-B0FA-44DB-9534-C71C1BC9AF22}" type="presParOf" srcId="{6BC00D4D-C605-4FE6-A62A-91967085E9FA}" destId="{E518A733-2504-4BB2-A471-71C6527241D9}" srcOrd="0" destOrd="0" presId="urn:microsoft.com/office/officeart/2008/layout/AscendingPictureAccentProcess"/>
    <dgm:cxn modelId="{4644A6B7-0314-4177-B516-5C1059ECD216}" type="presParOf" srcId="{E92D81F3-5A75-4E41-A2F8-43E12AA31D09}" destId="{E92EE56A-D87A-45AB-A830-C80B382D4A38}" srcOrd="23" destOrd="0" presId="urn:microsoft.com/office/officeart/2008/layout/AscendingPictureAccentProcess"/>
    <dgm:cxn modelId="{574C3573-C3E3-49F3-B2B3-131D98615A86}" type="presParOf" srcId="{E92D81F3-5A75-4E41-A2F8-43E12AA31D09}" destId="{DAD0276E-0EAB-4340-8974-3F2D198AB7B7}" srcOrd="24" destOrd="0" presId="urn:microsoft.com/office/officeart/2008/layout/AscendingPictureAccentProcess"/>
    <dgm:cxn modelId="{C7B28858-C539-4A6E-9389-FE37AA4A98FB}" type="presParOf" srcId="{DAD0276E-0EAB-4340-8974-3F2D198AB7B7}" destId="{87F394C8-6D8B-4C9A-8111-EFE8BCD817A8}" srcOrd="0" destOrd="0" presId="urn:microsoft.com/office/officeart/2008/layout/AscendingPictureAccentProcess"/>
    <dgm:cxn modelId="{0789D613-30DA-40B0-B728-9A5E3FB08A51}" type="presParOf" srcId="{E92D81F3-5A75-4E41-A2F8-43E12AA31D09}" destId="{61D054E7-1000-49AA-B7BF-570FFB21795F}" srcOrd="25" destOrd="0" presId="urn:microsoft.com/office/officeart/2008/layout/AscendingPictureAccentProcess"/>
    <dgm:cxn modelId="{80401997-1901-4E9E-9AB8-0CB2A2A7F140}" type="presParOf" srcId="{E92D81F3-5A75-4E41-A2F8-43E12AA31D09}" destId="{D16DE846-1F4F-47A9-B0E7-0C248D404CD0}" srcOrd="26" destOrd="0" presId="urn:microsoft.com/office/officeart/2008/layout/AscendingPictureAccentProcess"/>
    <dgm:cxn modelId="{18FAE7E9-34E9-4C27-AA60-330AFF87F13F}" type="presParOf" srcId="{D16DE846-1F4F-47A9-B0E7-0C248D404CD0}" destId="{7634E958-0A82-4904-9794-CBBED1142E7C}" srcOrd="0" destOrd="0" presId="urn:microsoft.com/office/officeart/2008/layout/AscendingPictureAccentProcess"/>
    <dgm:cxn modelId="{DD532C90-0268-49CD-A8AA-2C9D9F93AD12}" type="presParOf" srcId="{E92D81F3-5A75-4E41-A2F8-43E12AA31D09}" destId="{873CEADF-EEDA-41FC-91A1-BEA3C8529AEF}" srcOrd="27" destOrd="0" presId="urn:microsoft.com/office/officeart/2008/layout/AscendingPictureAccentProcess"/>
    <dgm:cxn modelId="{973B7369-E77F-4AA7-8BFB-3DEEB24447F4}" type="presParOf" srcId="{E92D81F3-5A75-4E41-A2F8-43E12AA31D09}" destId="{019267D7-0A07-4AAE-8093-294DF709BFB0}" srcOrd="28" destOrd="0" presId="urn:microsoft.com/office/officeart/2008/layout/AscendingPictureAccentProcess"/>
    <dgm:cxn modelId="{CB8DA31F-79C4-4C77-B04C-624542466699}" type="presParOf" srcId="{019267D7-0A07-4AAE-8093-294DF709BFB0}" destId="{43C4E4E2-25C8-4F96-839E-917CEC47123D}" srcOrd="0" destOrd="0" presId="urn:microsoft.com/office/officeart/2008/layout/AscendingPictureAccentProcess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DF464E-8C91-4F6C-A702-741E06E82066}" type="doc">
      <dgm:prSet loTypeId="urn:microsoft.com/office/officeart/2011/layout/Theme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7B713A-6F61-4DCF-8E13-E90D5D139213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Sweet (</a:t>
          </a:r>
          <a:r>
            <a:rPr lang="en-US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Pitha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BEDC3-FDC0-449D-A773-719D9D789A7B}" type="parTrans" cxnId="{F53FA835-6619-451B-AE32-5A92D6220858}">
      <dgm:prSet/>
      <dgm:spPr/>
      <dgm:t>
        <a:bodyPr/>
        <a:lstStyle/>
        <a:p>
          <a:endParaRPr lang="en-US"/>
        </a:p>
      </dgm:t>
    </dgm:pt>
    <dgm:pt modelId="{EE2999A0-89FC-4A34-8B00-635948D8EBF1}" type="sibTrans" cxnId="{F53FA835-6619-451B-AE32-5A92D6220858}">
      <dgm:prSet/>
      <dgm:spPr/>
      <dgm:t>
        <a:bodyPr/>
        <a:lstStyle/>
        <a:p>
          <a:endParaRPr lang="en-US"/>
        </a:p>
      </dgm:t>
    </dgm:pt>
    <dgm:pt modelId="{47AD0516-277A-4D29-AAAA-3AC1A7E66617}">
      <dgm:prSet phldrT="[Text]" custT="1"/>
      <dgm:spPr/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Rice flour</a:t>
          </a:r>
          <a:endParaRPr lang="en-US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5C88C3-77FB-41BA-8CF7-3C90D9C5C1EC}" type="parTrans" cxnId="{CBEF641D-41CA-48F3-A66E-C88ED420F353}">
      <dgm:prSet/>
      <dgm:spPr/>
      <dgm:t>
        <a:bodyPr/>
        <a:lstStyle/>
        <a:p>
          <a:endParaRPr lang="en-US"/>
        </a:p>
      </dgm:t>
    </dgm:pt>
    <dgm:pt modelId="{E2602217-3E62-4249-8D11-A7A4FBBBA03E}" type="sibTrans" cxnId="{CBEF641D-41CA-48F3-A66E-C88ED420F353}">
      <dgm:prSet/>
      <dgm:spPr/>
      <dgm:t>
        <a:bodyPr/>
        <a:lstStyle/>
        <a:p>
          <a:endParaRPr lang="en-US"/>
        </a:p>
      </dgm:t>
    </dgm:pt>
    <dgm:pt modelId="{557E7D44-692A-454B-B9B6-B683C69FF41D}">
      <dgm:prSet phldrT="[Text]" custT="1"/>
      <dgm:spPr/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Syrup</a:t>
          </a:r>
          <a:endParaRPr lang="en-US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68807-3212-437D-9AB9-5EBB63162072}" type="parTrans" cxnId="{C8C7E105-DF54-4FFD-AADA-75CBEED8B964}">
      <dgm:prSet/>
      <dgm:spPr/>
      <dgm:t>
        <a:bodyPr/>
        <a:lstStyle/>
        <a:p>
          <a:endParaRPr lang="en-US"/>
        </a:p>
      </dgm:t>
    </dgm:pt>
    <dgm:pt modelId="{D579EA9D-B049-4AD1-A181-AC5F7306130F}" type="sibTrans" cxnId="{C8C7E105-DF54-4FFD-AADA-75CBEED8B964}">
      <dgm:prSet/>
      <dgm:spPr/>
      <dgm:t>
        <a:bodyPr/>
        <a:lstStyle/>
        <a:p>
          <a:endParaRPr lang="en-US"/>
        </a:p>
      </dgm:t>
    </dgm:pt>
    <dgm:pt modelId="{67468414-352E-4273-AC73-060502232DDC}">
      <dgm:prSet phldrT="[Text]" custT="1"/>
      <dgm:spPr/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Molasses</a:t>
          </a:r>
          <a:endParaRPr lang="en-US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83FFA-9CA0-40C1-93DD-35921576500C}" type="parTrans" cxnId="{28C435C7-898E-4545-86BD-9FA65E5D4ABF}">
      <dgm:prSet/>
      <dgm:spPr/>
      <dgm:t>
        <a:bodyPr/>
        <a:lstStyle/>
        <a:p>
          <a:endParaRPr lang="en-US"/>
        </a:p>
      </dgm:t>
    </dgm:pt>
    <dgm:pt modelId="{90BD8C10-0E75-4430-AA5A-335C2FB420C0}" type="sibTrans" cxnId="{28C435C7-898E-4545-86BD-9FA65E5D4ABF}">
      <dgm:prSet/>
      <dgm:spPr/>
      <dgm:t>
        <a:bodyPr/>
        <a:lstStyle/>
        <a:p>
          <a:endParaRPr lang="en-US"/>
        </a:p>
      </dgm:t>
    </dgm:pt>
    <dgm:pt modelId="{8FB9B737-1051-4C9D-8D07-8B02FCFE4DE7}">
      <dgm:prSet phldrT="[Text]" custT="1"/>
      <dgm:spPr/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Milk</a:t>
          </a:r>
          <a:endParaRPr lang="en-US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39C5B-A4FF-44AE-B080-03F5A917DD43}" type="parTrans" cxnId="{FFD5491D-2E27-4C1A-A0FD-2F8FD15ABFDF}">
      <dgm:prSet/>
      <dgm:spPr/>
      <dgm:t>
        <a:bodyPr/>
        <a:lstStyle/>
        <a:p>
          <a:endParaRPr lang="en-US"/>
        </a:p>
      </dgm:t>
    </dgm:pt>
    <dgm:pt modelId="{C2CDAE6A-4722-46B0-B58E-259DB090DC70}" type="sibTrans" cxnId="{FFD5491D-2E27-4C1A-A0FD-2F8FD15ABFDF}">
      <dgm:prSet/>
      <dgm:spPr/>
      <dgm:t>
        <a:bodyPr/>
        <a:lstStyle/>
        <a:p>
          <a:endParaRPr lang="en-US"/>
        </a:p>
      </dgm:t>
    </dgm:pt>
    <dgm:pt modelId="{5E9233BB-1C6D-4397-BF23-746B982E3DA4}" type="pres">
      <dgm:prSet presAssocID="{A3DF464E-8C91-4F6C-A702-741E06E82066}" presName="Name0" presStyleCnt="0">
        <dgm:presLayoutVars>
          <dgm:chMax val="5"/>
          <dgm:chPref val="5"/>
          <dgm:dir/>
        </dgm:presLayoutVars>
      </dgm:prSet>
      <dgm:spPr/>
      <dgm:t>
        <a:bodyPr/>
        <a:lstStyle/>
        <a:p>
          <a:endParaRPr lang="en-US"/>
        </a:p>
      </dgm:t>
    </dgm:pt>
    <dgm:pt modelId="{9BC01776-D7A2-487F-9FED-B11412B9CDAD}" type="pres">
      <dgm:prSet presAssocID="{C67B713A-6F61-4DCF-8E13-E90D5D139213}" presName="picture1" presStyleCnt="0"/>
      <dgm:spPr/>
    </dgm:pt>
    <dgm:pt modelId="{71B6ADB0-A69A-4B66-9841-E00781F91C34}" type="pres">
      <dgm:prSet presAssocID="{C67B713A-6F61-4DCF-8E13-E90D5D139213}" presName="picture" presStyleLbl="bgImgPlace1" presStyleIdx="0" presStyleCnt="5" custScaleX="99235" custScaleY="86245" custLinFactNeighborX="4049" custLinFactNeighborY="-5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9D55939-1552-432F-B63B-2394D4F87E04}" type="pres">
      <dgm:prSet presAssocID="{C67B713A-6F61-4DCF-8E13-E90D5D139213}" presName="accent1" presStyleLbl="parChTrans1D1" presStyleIdx="0" presStyleCnt="1"/>
      <dgm:spPr/>
    </dgm:pt>
    <dgm:pt modelId="{5F2D6B95-5EE2-4FE0-8594-D2B42E88233A}" type="pres">
      <dgm:prSet presAssocID="{C67B713A-6F61-4DCF-8E13-E90D5D139213}" presName="parent1" presStyleLbl="revTx" presStyleIdx="0" presStyleCnt="1" custLinFactNeighborX="2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FA956-F832-473D-A000-88E6CF73DA98}" type="pres">
      <dgm:prSet presAssocID="{47AD0516-277A-4D29-AAAA-3AC1A7E66617}" presName="picture2" presStyleCnt="0"/>
      <dgm:spPr/>
    </dgm:pt>
    <dgm:pt modelId="{0F968543-F66E-49ED-A27D-852CD0DFB952}" type="pres">
      <dgm:prSet presAssocID="{47AD0516-277A-4D29-AAAA-3AC1A7E66617}" presName="picture" presStyleLbl="bgImgPlace1" presStyleIdx="1" presStyleCnt="5" custLinFactNeighborX="-693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266B0D0A-74D8-4892-B567-C1A54B54BC9B}" type="pres">
      <dgm:prSet presAssocID="{47AD0516-277A-4D29-AAAA-3AC1A7E66617}" presName="parent2" presStyleLbl="trBgShp" presStyleIdx="0" presStyleCnt="4" custLinFactNeighborX="-4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1E677-B48C-4B17-9D04-84F34BCF21FC}" type="pres">
      <dgm:prSet presAssocID="{557E7D44-692A-454B-B9B6-B683C69FF41D}" presName="picture3" presStyleCnt="0"/>
      <dgm:spPr/>
    </dgm:pt>
    <dgm:pt modelId="{D2BE97DD-5585-4DA8-885A-38551DFFD36E}" type="pres">
      <dgm:prSet presAssocID="{557E7D44-692A-454B-B9B6-B683C69FF41D}" presName="picture" presStyleLbl="bgImgPlace1" presStyleIdx="2" presStyleCnt="5" custLinFactNeighborX="-846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958E754-3F98-416D-B93E-C94E034EBCBE}" type="pres">
      <dgm:prSet presAssocID="{557E7D44-692A-454B-B9B6-B683C69FF41D}" presName="parent3" presStyleLbl="trBgShp" presStyleIdx="1" presStyleCnt="4" custLinFactNeighborX="-5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E7459-A4D4-4755-A654-5191423541FB}" type="pres">
      <dgm:prSet presAssocID="{67468414-352E-4273-AC73-060502232DDC}" presName="picture4" presStyleCnt="0"/>
      <dgm:spPr/>
    </dgm:pt>
    <dgm:pt modelId="{2B256767-82D5-40E2-9A93-1D7D86C59662}" type="pres">
      <dgm:prSet presAssocID="{67468414-352E-4273-AC73-060502232DDC}" presName="picture" presStyleLbl="bgImgPlace1" presStyleIdx="3" presStyleCnt="5" custLinFactNeighborX="-8473" custLinFactNeighborY="-373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CF48D405-093C-4DA9-AE1F-89958A48C5EC}" type="pres">
      <dgm:prSet presAssocID="{67468414-352E-4273-AC73-060502232DDC}" presName="parent4" presStyleLbl="trBgShp" presStyleIdx="2" presStyleCnt="4" custLinFactNeighborX="-9282" custLinFactNeighborY="-56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0BDDB-BDDA-4FFD-BA2D-C228BC95A68B}" type="pres">
      <dgm:prSet presAssocID="{8FB9B737-1051-4C9D-8D07-8B02FCFE4DE7}" presName="picture5" presStyleCnt="0"/>
      <dgm:spPr/>
    </dgm:pt>
    <dgm:pt modelId="{52589FFF-557A-4EDF-A908-957EF7355DD1}" type="pres">
      <dgm:prSet presAssocID="{8FB9B737-1051-4C9D-8D07-8B02FCFE4DE7}" presName="picture" presStyleLbl="bgImgPlace1" presStyleIdx="4" presStyleCnt="5" custLinFactNeighborX="-6154" custLinFactNeighborY="-498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E4B7E6C-6D1B-4471-8600-35C98856FB38}" type="pres">
      <dgm:prSet presAssocID="{8FB9B737-1051-4C9D-8D07-8B02FCFE4DE7}" presName="parent5" presStyleLbl="trBgShp" presStyleIdx="3" presStyleCnt="4" custLinFactNeighborX="-7733" custLinFactNeighborY="-241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415A6D8-6D89-4BF9-84B7-EF98A2A355A3}" type="presOf" srcId="{47AD0516-277A-4D29-AAAA-3AC1A7E66617}" destId="{266B0D0A-74D8-4892-B567-C1A54B54BC9B}" srcOrd="0" destOrd="0" presId="urn:microsoft.com/office/officeart/2011/layout/ThemePictureGrid"/>
    <dgm:cxn modelId="{F53FA835-6619-451B-AE32-5A92D6220858}" srcId="{A3DF464E-8C91-4F6C-A702-741E06E82066}" destId="{C67B713A-6F61-4DCF-8E13-E90D5D139213}" srcOrd="0" destOrd="0" parTransId="{A00BEDC3-FDC0-449D-A773-719D9D789A7B}" sibTransId="{EE2999A0-89FC-4A34-8B00-635948D8EBF1}"/>
    <dgm:cxn modelId="{FD892624-79BA-40F2-9948-506EF28A6681}" type="presOf" srcId="{557E7D44-692A-454B-B9B6-B683C69FF41D}" destId="{E958E754-3F98-416D-B93E-C94E034EBCBE}" srcOrd="0" destOrd="0" presId="urn:microsoft.com/office/officeart/2011/layout/ThemePictureGrid"/>
    <dgm:cxn modelId="{66C98137-7782-4A80-BC21-8BED57D40B80}" type="presOf" srcId="{67468414-352E-4273-AC73-060502232DDC}" destId="{CF48D405-093C-4DA9-AE1F-89958A48C5EC}" srcOrd="0" destOrd="0" presId="urn:microsoft.com/office/officeart/2011/layout/ThemePictureGrid"/>
    <dgm:cxn modelId="{28C435C7-898E-4545-86BD-9FA65E5D4ABF}" srcId="{A3DF464E-8C91-4F6C-A702-741E06E82066}" destId="{67468414-352E-4273-AC73-060502232DDC}" srcOrd="3" destOrd="0" parTransId="{DF183FFA-9CA0-40C1-93DD-35921576500C}" sibTransId="{90BD8C10-0E75-4430-AA5A-335C2FB420C0}"/>
    <dgm:cxn modelId="{0E4B0BEB-634C-4C66-A194-79F1D9ECE9AA}" type="presOf" srcId="{A3DF464E-8C91-4F6C-A702-741E06E82066}" destId="{5E9233BB-1C6D-4397-BF23-746B982E3DA4}" srcOrd="0" destOrd="0" presId="urn:microsoft.com/office/officeart/2011/layout/ThemePictureGrid"/>
    <dgm:cxn modelId="{CBEF641D-41CA-48F3-A66E-C88ED420F353}" srcId="{A3DF464E-8C91-4F6C-A702-741E06E82066}" destId="{47AD0516-277A-4D29-AAAA-3AC1A7E66617}" srcOrd="1" destOrd="0" parTransId="{7C5C88C3-77FB-41BA-8CF7-3C90D9C5C1EC}" sibTransId="{E2602217-3E62-4249-8D11-A7A4FBBBA03E}"/>
    <dgm:cxn modelId="{C8C7E105-DF54-4FFD-AADA-75CBEED8B964}" srcId="{A3DF464E-8C91-4F6C-A702-741E06E82066}" destId="{557E7D44-692A-454B-B9B6-B683C69FF41D}" srcOrd="2" destOrd="0" parTransId="{08168807-3212-437D-9AB9-5EBB63162072}" sibTransId="{D579EA9D-B049-4AD1-A181-AC5F7306130F}"/>
    <dgm:cxn modelId="{DD0E44CE-117D-45AD-B47E-D91F819C4C5D}" type="presOf" srcId="{8FB9B737-1051-4C9D-8D07-8B02FCFE4DE7}" destId="{3E4B7E6C-6D1B-4471-8600-35C98856FB38}" srcOrd="0" destOrd="0" presId="urn:microsoft.com/office/officeart/2011/layout/ThemePictureGrid"/>
    <dgm:cxn modelId="{FFD5491D-2E27-4C1A-A0FD-2F8FD15ABFDF}" srcId="{A3DF464E-8C91-4F6C-A702-741E06E82066}" destId="{8FB9B737-1051-4C9D-8D07-8B02FCFE4DE7}" srcOrd="4" destOrd="0" parTransId="{63839C5B-A4FF-44AE-B080-03F5A917DD43}" sibTransId="{C2CDAE6A-4722-46B0-B58E-259DB090DC70}"/>
    <dgm:cxn modelId="{8D41F8F5-903C-4D32-95FE-AC7849E282BE}" type="presOf" srcId="{C67B713A-6F61-4DCF-8E13-E90D5D139213}" destId="{5F2D6B95-5EE2-4FE0-8594-D2B42E88233A}" srcOrd="0" destOrd="0" presId="urn:microsoft.com/office/officeart/2011/layout/ThemePictureGrid"/>
    <dgm:cxn modelId="{7D8188A5-1A68-41CC-A41A-7EFEE8A3D900}" type="presParOf" srcId="{5E9233BB-1C6D-4397-BF23-746B982E3DA4}" destId="{9BC01776-D7A2-487F-9FED-B11412B9CDAD}" srcOrd="0" destOrd="0" presId="urn:microsoft.com/office/officeart/2011/layout/ThemePictureGrid"/>
    <dgm:cxn modelId="{A9E89AFC-3EEE-4750-B7C6-A38DCD930092}" type="presParOf" srcId="{9BC01776-D7A2-487F-9FED-B11412B9CDAD}" destId="{71B6ADB0-A69A-4B66-9841-E00781F91C34}" srcOrd="0" destOrd="0" presId="urn:microsoft.com/office/officeart/2011/layout/ThemePictureGrid"/>
    <dgm:cxn modelId="{E7A5AC40-FD54-4B0F-B63A-8B9DB16620DB}" type="presParOf" srcId="{5E9233BB-1C6D-4397-BF23-746B982E3DA4}" destId="{A9D55939-1552-432F-B63B-2394D4F87E04}" srcOrd="1" destOrd="0" presId="urn:microsoft.com/office/officeart/2011/layout/ThemePictureGrid"/>
    <dgm:cxn modelId="{4AB2FA51-971A-443C-B049-9B02A6160365}" type="presParOf" srcId="{5E9233BB-1C6D-4397-BF23-746B982E3DA4}" destId="{5F2D6B95-5EE2-4FE0-8594-D2B42E88233A}" srcOrd="2" destOrd="0" presId="urn:microsoft.com/office/officeart/2011/layout/ThemePictureGrid"/>
    <dgm:cxn modelId="{6A8E3157-BE2D-4E95-9687-BBB652E50079}" type="presParOf" srcId="{5E9233BB-1C6D-4397-BF23-746B982E3DA4}" destId="{979FA956-F832-473D-A000-88E6CF73DA98}" srcOrd="3" destOrd="0" presId="urn:microsoft.com/office/officeart/2011/layout/ThemePictureGrid"/>
    <dgm:cxn modelId="{04BE827A-FD24-4D4E-B7E9-C9C3923F234E}" type="presParOf" srcId="{979FA956-F832-473D-A000-88E6CF73DA98}" destId="{0F968543-F66E-49ED-A27D-852CD0DFB952}" srcOrd="0" destOrd="0" presId="urn:microsoft.com/office/officeart/2011/layout/ThemePictureGrid"/>
    <dgm:cxn modelId="{28EA0D8F-C28A-485C-BF4F-627B308BF1E4}" type="presParOf" srcId="{5E9233BB-1C6D-4397-BF23-746B982E3DA4}" destId="{266B0D0A-74D8-4892-B567-C1A54B54BC9B}" srcOrd="4" destOrd="0" presId="urn:microsoft.com/office/officeart/2011/layout/ThemePictureGrid"/>
    <dgm:cxn modelId="{82CDB3EF-2364-467F-AAD8-BC92217F51DE}" type="presParOf" srcId="{5E9233BB-1C6D-4397-BF23-746B982E3DA4}" destId="{4371E677-B48C-4B17-9D04-84F34BCF21FC}" srcOrd="5" destOrd="0" presId="urn:microsoft.com/office/officeart/2011/layout/ThemePictureGrid"/>
    <dgm:cxn modelId="{21734E02-6F6B-40D3-8E94-21CBDF6F406D}" type="presParOf" srcId="{4371E677-B48C-4B17-9D04-84F34BCF21FC}" destId="{D2BE97DD-5585-4DA8-885A-38551DFFD36E}" srcOrd="0" destOrd="0" presId="urn:microsoft.com/office/officeart/2011/layout/ThemePictureGrid"/>
    <dgm:cxn modelId="{99DED278-E069-43F1-BA8B-FD90AF56E791}" type="presParOf" srcId="{5E9233BB-1C6D-4397-BF23-746B982E3DA4}" destId="{E958E754-3F98-416D-B93E-C94E034EBCBE}" srcOrd="6" destOrd="0" presId="urn:microsoft.com/office/officeart/2011/layout/ThemePictureGrid"/>
    <dgm:cxn modelId="{D6D21946-A80F-4EDA-82A2-5603469F0B3A}" type="presParOf" srcId="{5E9233BB-1C6D-4397-BF23-746B982E3DA4}" destId="{D8DE7459-A4D4-4755-A654-5191423541FB}" srcOrd="7" destOrd="0" presId="urn:microsoft.com/office/officeart/2011/layout/ThemePictureGrid"/>
    <dgm:cxn modelId="{C4556341-BD9D-4DE4-A143-F18AD5541C40}" type="presParOf" srcId="{D8DE7459-A4D4-4755-A654-5191423541FB}" destId="{2B256767-82D5-40E2-9A93-1D7D86C59662}" srcOrd="0" destOrd="0" presId="urn:microsoft.com/office/officeart/2011/layout/ThemePictureGrid"/>
    <dgm:cxn modelId="{854F7667-1E9E-41EF-BADB-2DB445FF0D77}" type="presParOf" srcId="{5E9233BB-1C6D-4397-BF23-746B982E3DA4}" destId="{CF48D405-093C-4DA9-AE1F-89958A48C5EC}" srcOrd="8" destOrd="0" presId="urn:microsoft.com/office/officeart/2011/layout/ThemePictureGrid"/>
    <dgm:cxn modelId="{6606C345-D9E1-4EB7-9C73-04C0BCBBF6D4}" type="presParOf" srcId="{5E9233BB-1C6D-4397-BF23-746B982E3DA4}" destId="{0780BDDB-BDDA-4FFD-BA2D-C228BC95A68B}" srcOrd="9" destOrd="0" presId="urn:microsoft.com/office/officeart/2011/layout/ThemePictureGrid"/>
    <dgm:cxn modelId="{D75CBE4D-EB00-44EE-B3E9-E9D3A6F0F6E3}" type="presParOf" srcId="{0780BDDB-BDDA-4FFD-BA2D-C228BC95A68B}" destId="{52589FFF-557A-4EDF-A908-957EF7355DD1}" srcOrd="0" destOrd="0" presId="urn:microsoft.com/office/officeart/2011/layout/ThemePictureGrid"/>
    <dgm:cxn modelId="{1F6B87C9-9743-4589-AA22-2275AA7C42D9}" type="presParOf" srcId="{5E9233BB-1C6D-4397-BF23-746B982E3DA4}" destId="{3E4B7E6C-6D1B-4471-8600-35C98856FB38}" srcOrd="10" destOrd="0" presId="urn:microsoft.com/office/officeart/2011/layout/ThemePictureGri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207CE-4637-4D97-B756-62195C775C1E}">
      <dsp:nvSpPr>
        <dsp:cNvPr id="0" name=""/>
        <dsp:cNvSpPr/>
      </dsp:nvSpPr>
      <dsp:spPr>
        <a:xfrm>
          <a:off x="3093461" y="4364142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3A792-CB73-4415-B568-8E4932ED9BAB}">
      <dsp:nvSpPr>
        <dsp:cNvPr id="0" name=""/>
        <dsp:cNvSpPr/>
      </dsp:nvSpPr>
      <dsp:spPr>
        <a:xfrm>
          <a:off x="2939887" y="4429989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3A4FC-80F1-48AE-A512-23CF07E1CB54}">
      <dsp:nvSpPr>
        <dsp:cNvPr id="0" name=""/>
        <dsp:cNvSpPr/>
      </dsp:nvSpPr>
      <dsp:spPr>
        <a:xfrm>
          <a:off x="2783426" y="4486062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C24D8-A5C7-4E16-807C-A4A856981C77}">
      <dsp:nvSpPr>
        <dsp:cNvPr id="0" name=""/>
        <dsp:cNvSpPr/>
      </dsp:nvSpPr>
      <dsp:spPr>
        <a:xfrm>
          <a:off x="2624656" y="4531847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ECDA1-76E5-4A88-B491-20CE90129331}">
      <dsp:nvSpPr>
        <dsp:cNvPr id="0" name=""/>
        <dsp:cNvSpPr/>
      </dsp:nvSpPr>
      <dsp:spPr>
        <a:xfrm>
          <a:off x="2464154" y="4567343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91C43-3C1A-45B4-A1E7-B9023943F0A0}">
      <dsp:nvSpPr>
        <dsp:cNvPr id="0" name=""/>
        <dsp:cNvSpPr/>
      </dsp:nvSpPr>
      <dsp:spPr>
        <a:xfrm>
          <a:off x="3965255" y="3747339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81262-2E86-477C-B99E-F32F8FC819C9}">
      <dsp:nvSpPr>
        <dsp:cNvPr id="0" name=""/>
        <dsp:cNvSpPr/>
      </dsp:nvSpPr>
      <dsp:spPr>
        <a:xfrm>
          <a:off x="3837084" y="3869773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79139-70B5-4EB3-A3A7-65296371097F}">
      <dsp:nvSpPr>
        <dsp:cNvPr id="0" name=""/>
        <dsp:cNvSpPr/>
      </dsp:nvSpPr>
      <dsp:spPr>
        <a:xfrm>
          <a:off x="4521817" y="3020447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D9F71-173C-4033-B01E-EF9CD89D64E3}">
      <dsp:nvSpPr>
        <dsp:cNvPr id="0" name=""/>
        <dsp:cNvSpPr/>
      </dsp:nvSpPr>
      <dsp:spPr>
        <a:xfrm>
          <a:off x="4898824" y="2160832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B0BF1-3782-4210-97A0-CD9C08F47B58}">
      <dsp:nvSpPr>
        <dsp:cNvPr id="0" name=""/>
        <dsp:cNvSpPr/>
      </dsp:nvSpPr>
      <dsp:spPr>
        <a:xfrm>
          <a:off x="5078379" y="1265721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973D2-C8FC-4C9E-83CB-4AF2B027EA2C}">
      <dsp:nvSpPr>
        <dsp:cNvPr id="0" name=""/>
        <dsp:cNvSpPr/>
      </dsp:nvSpPr>
      <dsp:spPr>
        <a:xfrm>
          <a:off x="4921918" y="201877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75D9E-3632-40CA-AB65-F57C1841D36F}">
      <dsp:nvSpPr>
        <dsp:cNvPr id="0" name=""/>
        <dsp:cNvSpPr/>
      </dsp:nvSpPr>
      <dsp:spPr>
        <a:xfrm>
          <a:off x="5028727" y="115967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1700E-E51C-4D50-8BE5-07F5F43AC580}">
      <dsp:nvSpPr>
        <dsp:cNvPr id="0" name=""/>
        <dsp:cNvSpPr/>
      </dsp:nvSpPr>
      <dsp:spPr>
        <a:xfrm>
          <a:off x="5136113" y="30057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43509-24AE-4BCA-BBA4-22E08FFE2D38}">
      <dsp:nvSpPr>
        <dsp:cNvPr id="0" name=""/>
        <dsp:cNvSpPr/>
      </dsp:nvSpPr>
      <dsp:spPr>
        <a:xfrm>
          <a:off x="5242922" y="115967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5AD1B-11CA-4F57-8FE1-57BBCEFF374A}">
      <dsp:nvSpPr>
        <dsp:cNvPr id="0" name=""/>
        <dsp:cNvSpPr/>
      </dsp:nvSpPr>
      <dsp:spPr>
        <a:xfrm>
          <a:off x="5349731" y="201877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A835D-C1DF-4C99-8AA3-65A0436A71FB}">
      <dsp:nvSpPr>
        <dsp:cNvPr id="0" name=""/>
        <dsp:cNvSpPr/>
      </dsp:nvSpPr>
      <dsp:spPr>
        <a:xfrm>
          <a:off x="5136113" y="211137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34C7D-EBA0-48E7-993F-3552053EAE38}">
      <dsp:nvSpPr>
        <dsp:cNvPr id="0" name=""/>
        <dsp:cNvSpPr/>
      </dsp:nvSpPr>
      <dsp:spPr>
        <a:xfrm>
          <a:off x="5136113" y="392217"/>
          <a:ext cx="72168" cy="72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2E855-B706-455A-B77A-59AFB0645CD1}">
      <dsp:nvSpPr>
        <dsp:cNvPr id="0" name=""/>
        <dsp:cNvSpPr/>
      </dsp:nvSpPr>
      <dsp:spPr>
        <a:xfrm>
          <a:off x="2092054" y="4697053"/>
          <a:ext cx="1556526" cy="4172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65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Panta Ilish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2420" y="4717419"/>
        <a:ext cx="1515794" cy="376471"/>
      </dsp:txXfrm>
    </dsp:sp>
    <dsp:sp modelId="{BE28F16F-4905-468F-A9C8-0561D2040F41}">
      <dsp:nvSpPr>
        <dsp:cNvPr id="0" name=""/>
        <dsp:cNvSpPr/>
      </dsp:nvSpPr>
      <dsp:spPr>
        <a:xfrm>
          <a:off x="1660199" y="4287823"/>
          <a:ext cx="721683" cy="7217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4B204-CD33-46D5-89FF-43FA8F3C9ECC}">
      <dsp:nvSpPr>
        <dsp:cNvPr id="0" name=""/>
        <dsp:cNvSpPr/>
      </dsp:nvSpPr>
      <dsp:spPr>
        <a:xfrm>
          <a:off x="3584495" y="4200627"/>
          <a:ext cx="1556526" cy="4172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65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Lentil soup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4861" y="4220993"/>
        <a:ext cx="1515794" cy="376471"/>
      </dsp:txXfrm>
    </dsp:sp>
    <dsp:sp modelId="{2491C1C6-C5FD-4AA7-86BC-CCF1E2AE791C}">
      <dsp:nvSpPr>
        <dsp:cNvPr id="0" name=""/>
        <dsp:cNvSpPr/>
      </dsp:nvSpPr>
      <dsp:spPr>
        <a:xfrm>
          <a:off x="3152639" y="3791397"/>
          <a:ext cx="721683" cy="72174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F35E4-38B7-4719-B13B-9F70750E1340}">
      <dsp:nvSpPr>
        <dsp:cNvPr id="0" name=""/>
        <dsp:cNvSpPr/>
      </dsp:nvSpPr>
      <dsp:spPr>
        <a:xfrm>
          <a:off x="4320611" y="3457273"/>
          <a:ext cx="1556526" cy="4172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65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Fried fish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0977" y="3477639"/>
        <a:ext cx="1515794" cy="376471"/>
      </dsp:txXfrm>
    </dsp:sp>
    <dsp:sp modelId="{E518A733-2504-4BB2-A471-71C6527241D9}">
      <dsp:nvSpPr>
        <dsp:cNvPr id="0" name=""/>
        <dsp:cNvSpPr/>
      </dsp:nvSpPr>
      <dsp:spPr>
        <a:xfrm>
          <a:off x="3888756" y="3048043"/>
          <a:ext cx="721683" cy="72174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EE56A-D87A-45AB-A830-C80B382D4A38}">
      <dsp:nvSpPr>
        <dsp:cNvPr id="0" name=""/>
        <dsp:cNvSpPr/>
      </dsp:nvSpPr>
      <dsp:spPr>
        <a:xfrm>
          <a:off x="4764591" y="2643443"/>
          <a:ext cx="1556526" cy="4172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65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onion</a:t>
          </a:r>
          <a:endParaRPr lang="en-US" sz="1400" b="1" kern="1200" dirty="0"/>
        </a:p>
      </dsp:txBody>
      <dsp:txXfrm>
        <a:off x="4784957" y="2663809"/>
        <a:ext cx="1515794" cy="376471"/>
      </dsp:txXfrm>
    </dsp:sp>
    <dsp:sp modelId="{87F394C8-6D8B-4C9A-8111-EFE8BCD817A8}">
      <dsp:nvSpPr>
        <dsp:cNvPr id="0" name=""/>
        <dsp:cNvSpPr/>
      </dsp:nvSpPr>
      <dsp:spPr>
        <a:xfrm>
          <a:off x="4332736" y="2234212"/>
          <a:ext cx="721683" cy="721747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054E7-1000-49AA-B7BF-570FFB21795F}">
      <dsp:nvSpPr>
        <dsp:cNvPr id="0" name=""/>
        <dsp:cNvSpPr/>
      </dsp:nvSpPr>
      <dsp:spPr>
        <a:xfrm>
          <a:off x="5050955" y="1766851"/>
          <a:ext cx="1556526" cy="4172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65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Dried fish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1321" y="1787217"/>
        <a:ext cx="1515794" cy="376471"/>
      </dsp:txXfrm>
    </dsp:sp>
    <dsp:sp modelId="{7634E958-0A82-4904-9794-CBBED1142E7C}">
      <dsp:nvSpPr>
        <dsp:cNvPr id="0" name=""/>
        <dsp:cNvSpPr/>
      </dsp:nvSpPr>
      <dsp:spPr>
        <a:xfrm>
          <a:off x="4619099" y="1357621"/>
          <a:ext cx="721683" cy="72174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CEADF-EEDA-41FC-91A1-BEA3C8529AEF}">
      <dsp:nvSpPr>
        <dsp:cNvPr id="0" name=""/>
        <dsp:cNvSpPr/>
      </dsp:nvSpPr>
      <dsp:spPr>
        <a:xfrm>
          <a:off x="5206838" y="904664"/>
          <a:ext cx="1556526" cy="4172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46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Green chilies</a:t>
          </a:r>
          <a:endParaRPr lang="en-US" sz="1400" b="1" kern="1200" dirty="0"/>
        </a:p>
      </dsp:txBody>
      <dsp:txXfrm>
        <a:off x="5227204" y="925030"/>
        <a:ext cx="1515794" cy="376471"/>
      </dsp:txXfrm>
    </dsp:sp>
    <dsp:sp modelId="{43C4E4E2-25C8-4F96-839E-917CEC47123D}">
      <dsp:nvSpPr>
        <dsp:cNvPr id="0" name=""/>
        <dsp:cNvSpPr/>
      </dsp:nvSpPr>
      <dsp:spPr>
        <a:xfrm>
          <a:off x="4774983" y="495434"/>
          <a:ext cx="721683" cy="721747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6ADB0-A69A-4B66-9841-E00781F91C34}">
      <dsp:nvSpPr>
        <dsp:cNvPr id="0" name=""/>
        <dsp:cNvSpPr/>
      </dsp:nvSpPr>
      <dsp:spPr>
        <a:xfrm>
          <a:off x="3896766" y="641101"/>
          <a:ext cx="4770800" cy="25597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55939-1552-432F-B63B-2394D4F87E04}">
      <dsp:nvSpPr>
        <dsp:cNvPr id="0" name=""/>
        <dsp:cNvSpPr/>
      </dsp:nvSpPr>
      <dsp:spPr>
        <a:xfrm>
          <a:off x="3880700" y="639802"/>
          <a:ext cx="4767054" cy="5601258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D6B95-5EE2-4FE0-8594-D2B42E88233A}">
      <dsp:nvSpPr>
        <dsp:cNvPr id="0" name=""/>
        <dsp:cNvSpPr/>
      </dsp:nvSpPr>
      <dsp:spPr>
        <a:xfrm>
          <a:off x="3814882" y="0"/>
          <a:ext cx="4807578" cy="43762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0" rIns="114300" bIns="3810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Sweet (</a:t>
          </a:r>
          <a:r>
            <a:rPr lang="en-US" sz="30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Pitha</a:t>
          </a:r>
          <a:r>
            <a:rPr lang="en-US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4882" y="0"/>
        <a:ext cx="4807578" cy="437627"/>
      </dsp:txXfrm>
    </dsp:sp>
    <dsp:sp modelId="{0F968543-F66E-49ED-A27D-852CD0DFB952}">
      <dsp:nvSpPr>
        <dsp:cNvPr id="0" name=""/>
        <dsp:cNvSpPr/>
      </dsp:nvSpPr>
      <dsp:spPr>
        <a:xfrm>
          <a:off x="3915567" y="3296963"/>
          <a:ext cx="2286831" cy="141334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B0D0A-74D8-4892-B567-C1A54B54BC9B}">
      <dsp:nvSpPr>
        <dsp:cNvPr id="0" name=""/>
        <dsp:cNvSpPr/>
      </dsp:nvSpPr>
      <dsp:spPr>
        <a:xfrm>
          <a:off x="3973244" y="4484899"/>
          <a:ext cx="2277085" cy="21912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Rice flour</a:t>
          </a:r>
          <a:endParaRPr lang="en-US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3244" y="4484899"/>
        <a:ext cx="2277085" cy="219127"/>
      </dsp:txXfrm>
    </dsp:sp>
    <dsp:sp modelId="{D2BE97DD-5585-4DA8-885A-38551DFFD36E}">
      <dsp:nvSpPr>
        <dsp:cNvPr id="0" name=""/>
        <dsp:cNvSpPr/>
      </dsp:nvSpPr>
      <dsp:spPr>
        <a:xfrm>
          <a:off x="6320016" y="3296963"/>
          <a:ext cx="2289909" cy="141334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8E754-3F98-416D-B93E-C94E034EBCBE}">
      <dsp:nvSpPr>
        <dsp:cNvPr id="0" name=""/>
        <dsp:cNvSpPr/>
      </dsp:nvSpPr>
      <dsp:spPr>
        <a:xfrm>
          <a:off x="6396571" y="4484899"/>
          <a:ext cx="2277085" cy="21912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20320" rIns="6096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Syrup</a:t>
          </a:r>
          <a:endParaRPr lang="en-US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6571" y="4484899"/>
        <a:ext cx="2277085" cy="219127"/>
      </dsp:txXfrm>
    </dsp:sp>
    <dsp:sp modelId="{2B256767-82D5-40E2-9A93-1D7D86C59662}">
      <dsp:nvSpPr>
        <dsp:cNvPr id="0" name=""/>
        <dsp:cNvSpPr/>
      </dsp:nvSpPr>
      <dsp:spPr>
        <a:xfrm>
          <a:off x="3880327" y="4812546"/>
          <a:ext cx="2286831" cy="141334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8D405-093C-4DA9-AE1F-89958A48C5EC}">
      <dsp:nvSpPr>
        <dsp:cNvPr id="0" name=""/>
        <dsp:cNvSpPr/>
      </dsp:nvSpPr>
      <dsp:spPr>
        <a:xfrm>
          <a:off x="3867861" y="5931664"/>
          <a:ext cx="2277085" cy="21912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20320" rIns="6096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Molasses</a:t>
          </a:r>
          <a:endParaRPr lang="en-US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7861" y="5931664"/>
        <a:ext cx="2277085" cy="219127"/>
      </dsp:txXfrm>
    </dsp:sp>
    <dsp:sp modelId="{52589FFF-557A-4EDF-A908-957EF7355DD1}">
      <dsp:nvSpPr>
        <dsp:cNvPr id="0" name=""/>
        <dsp:cNvSpPr/>
      </dsp:nvSpPr>
      <dsp:spPr>
        <a:xfrm>
          <a:off x="6372867" y="4794935"/>
          <a:ext cx="2289909" cy="141334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B7E6C-6D1B-4471-8600-35C98856FB38}">
      <dsp:nvSpPr>
        <dsp:cNvPr id="0" name=""/>
        <dsp:cNvSpPr/>
      </dsp:nvSpPr>
      <dsp:spPr>
        <a:xfrm>
          <a:off x="6343856" y="6002364"/>
          <a:ext cx="2277085" cy="21912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20320" rIns="6096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Milk</a:t>
          </a:r>
          <a:endParaRPr lang="en-US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3856" y="6002364"/>
        <a:ext cx="2277085" cy="219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hemePictureGrid">
  <dgm:title val="Theme Picture Grid"/>
  <dgm:desc val="Use to show a group of pictures with the first picture being the largest. Can contain up to five Level 1 pictures.  Unused pictures do not appear, but remain available if you switch layouts. Works best with small amounts of corresponding text."/>
  <dgm:catLst>
    <dgm:cat type="picture" pri="13500"/>
    <dgm:cat type="officeonline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  <dgm:pt modelId="8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1" srcId="0" destId="70" srcOrd="1" destOrd="0"/>
        <dgm:cxn modelId="81" srcId="0" destId="8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5"/>
      <dgm:chPref val="5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91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accent1" refType="w" fact="0.0415"/>
              <dgm:constr type="t" for="ch" forName="accent1" refType="h" fact="0.1789"/>
              <dgm:constr type="w" for="ch" forName="accent1" refType="w" fact="0.9585"/>
              <dgm:constr type="h" for="ch" forName="accent1" refType="h" fact="0.8211"/>
              <dgm:constr type="l" for="ch" forName="parent1" refType="w" fact="0"/>
              <dgm:constr type="t" for="ch" forName="parent1" refType="h" fact="0"/>
              <dgm:constr type="w" for="ch" forName="parent1" refType="w" fact="0.9667"/>
              <dgm:constr type="h" for="ch" forName="parent1" refType="h" fact="0.1224"/>
              <dgm:constr type="l" for="ch" forName="picture1" refType="w" fact="0.0019"/>
              <dgm:constr type="t" for="ch" forName="picture1" refType="h" fact="0.1272"/>
              <dgm:constr type="w" for="ch" forName="picture1" refType="w" fact="0.9667"/>
              <dgm:constr type="h" for="ch" forName="picture1" refType="h" fact="0.83"/>
            </dgm:constrLst>
          </dgm:if>
          <dgm:else name="Name5">
            <dgm:constrLst>
              <dgm:constr type="primFontSz" for="des" ptType="node" op="equ" val="65"/>
              <dgm:constr type="l" for="ch" forName="accent1" refType="w" fact="0"/>
              <dgm:constr type="t" for="ch" forName="accent1" refType="h" fact="0.1789"/>
              <dgm:constr type="w" for="ch" forName="accent1" refType="w" fact="0.9585"/>
              <dgm:constr type="h" for="ch" forName="accent1" refType="h" fact="0.8211"/>
              <dgm:constr type="l" for="ch" forName="parent1" refType="w" fact="0.0333"/>
              <dgm:constr type="t" for="ch" forName="parent1" refType="h" fact="0"/>
              <dgm:constr type="w" for="ch" forName="parent1" refType="w" fact="0.9667"/>
              <dgm:constr type="h" for="ch" forName="parent1" refType="h" fact="0.1224"/>
              <dgm:constr type="r" for="ch" forName="picture1" refType="w" fact="0.9981"/>
              <dgm:constr type="t" for="ch" forName="picture1" refType="h" fact="0.1272"/>
              <dgm:constr type="w" for="ch" forName="picture1" refType="w" fact="0.9667"/>
              <dgm:constr type="h" for="ch" forName="picture1" refType="h" fact="0.83"/>
            </dgm:constrLst>
          </dgm:else>
        </dgm:choose>
      </dgm:if>
      <dgm:if name="Name6" axis="ch" ptType="node" func="cnt" op="equ" val="2">
        <dgm:alg type="composite">
          <dgm:param type="ar" val="0.7877"/>
        </dgm:alg>
        <dgm:choose name="Name7">
          <dgm:if name="Name8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l" for="ch" forName="picture1" refType="w" fact="0.004"/>
              <dgm:constr type="t" for="ch" forName="picture1" refType="h" fact="0.0744"/>
              <dgm:constr type="w" for="ch" forName="picture1" refType="w" fact="0.996"/>
              <dgm:constr type="h" for="ch" forName="picture1" refType="h" fact="0.4853"/>
              <dgm:constr type="l" for="ch" forName="accent1" refType="w" fact="0.0447"/>
              <dgm:constr type="t" for="ch" forName="accent1" refType="h" fact="0.1046"/>
              <dgm:constr type="w" for="ch" forName="accent1" refType="w" fact="0.9169"/>
              <dgm:constr type="h" for="ch" forName="accent1" refType="h" fact="0.8954"/>
              <dgm:constr type="l" for="ch" forName="parent1" refType="w" fact="0"/>
              <dgm:constr type="t" for="ch" forName="parent1" refType="h" fact="0"/>
              <dgm:constr type="w" for="ch" forName="parent1" refType="w" fact="0.996"/>
              <dgm:constr type="h" for="ch" forName="parent1" refType="h" fact="0.0716"/>
              <dgm:constr type="l" for="ch" forName="picture2" refType="w" fact="0.0831"/>
              <dgm:constr type="t" for="ch" forName="picture2" refType="h" fact="0.5391"/>
              <dgm:constr type="w" for="ch" forName="picture2" refType="w" fact="0.8985"/>
              <dgm:constr type="h" for="ch" forName="picture2" refType="h" fact="0.4306"/>
              <dgm:constr type="l" for="ch" forName="parent2" refType="w" fact="0.085"/>
              <dgm:constr type="t" for="ch" forName="parent2" refType="h" fact="0.901"/>
              <dgm:constr type="w" for="ch" forName="parent2" refType="w" fact="0.8947"/>
              <dgm:constr type="h" for="ch" forName="parent2" refType="h" fact="0.0668"/>
            </dgm:constrLst>
          </dgm:if>
          <dgm:else name="Name9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r" for="ch" forName="picture1" refType="w" fact="0.996"/>
              <dgm:constr type="t" for="ch" forName="picture1" refType="h" fact="0.0744"/>
              <dgm:constr type="w" for="ch" forName="picture1" refType="w" fact="0.996"/>
              <dgm:constr type="h" for="ch" forName="picture1" refType="h" fact="0.4853"/>
              <dgm:constr type="r" for="ch" forName="accent1" refType="w" fact="0.9597"/>
              <dgm:constr type="t" for="ch" forName="accent1" refType="h" fact="0.1046"/>
              <dgm:constr type="w" for="ch" forName="accent1" refType="w" fact="0.9169"/>
              <dgm:constr type="h" for="ch" forName="accent1" refType="h" fact="0.8954"/>
              <dgm:constr type="r" for="ch" forName="parent1" refType="w"/>
              <dgm:constr type="t" for="ch" forName="parent1" refType="h" fact="0"/>
              <dgm:constr type="w" for="ch" forName="parent1" refType="w" fact="0.996"/>
              <dgm:constr type="h" for="ch" forName="parent1" refType="h" fact="0.0716"/>
              <dgm:constr type="r" for="ch" forName="picture2" refType="w" fact="0.9169"/>
              <dgm:constr type="t" for="ch" forName="picture2" refType="h" fact="0.5391"/>
              <dgm:constr type="w" for="ch" forName="picture2" refType="w" fact="0.8985"/>
              <dgm:constr type="h" for="ch" forName="picture2" refType="h" fact="0.4306"/>
              <dgm:constr type="r" for="ch" forName="parent2" refType="w" fact="0.915"/>
              <dgm:constr type="t" for="ch" forName="parent2" refType="h" fact="0.901"/>
              <dgm:constr type="w" for="ch" forName="parent2" refType="w" fact="0.8947"/>
              <dgm:constr type="h" for="ch" forName="parent2" refType="h" fact="0.0668"/>
            </dgm:constrLst>
          </dgm:else>
        </dgm:choose>
      </dgm:if>
      <dgm:if name="Name10" axis="ch" ptType="node" func="cnt" op="equ" val="3">
        <dgm:alg type="composite">
          <dgm:param type="ar" val="1.0535"/>
        </dgm:alg>
        <dgm:choose name="Name11">
          <dgm:if name="Name12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l" for="ch" forName="picture1" refType="w" fact="0.0019"/>
              <dgm:constr type="t" for="ch" forName="picture1" refType="h" fact="0.0934"/>
              <dgm:constr type="w" for="ch" forName="picture1" refType="w" fact="0.9372"/>
              <dgm:constr type="h" for="ch" forName="picture1" refType="h" fact="0.6095"/>
              <dgm:constr type="l" for="ch" forName="accent1" refType="w" fact="0.0403"/>
              <dgm:constr type="t" for="ch" forName="accent1" refType="h" fact="0.1314"/>
              <dgm:constr type="w" for="ch" forName="accent1" refType="w" fact="0.9293"/>
              <dgm:constr type="h" for="ch" forName="accent1" refType="h" fact="0.8686"/>
              <dgm:constr type="l" for="ch" forName="picture3" refType="w" fact="0.5536"/>
              <dgm:constr type="t" for="ch" forName="picture3" refType="h" fact="0.6771"/>
              <dgm:constr type="w" for="ch" forName="picture3" refType="w" fact="0.4464"/>
              <dgm:constr type="h" for="ch" forName="picture3" refType="h" fact="0.2903"/>
              <dgm:constr type="l" for="ch" forName="picture2" refType="w" fact="0.078"/>
              <dgm:constr type="t" for="ch" forName="picture2" refType="h" fact="0.6771"/>
              <dgm:constr type="w" for="ch" forName="picture2" refType="w" fact="0.4458"/>
              <dgm:constr type="h" for="ch" forName="picture2" refType="h" fact="0.2903"/>
              <dgm:constr type="l" for="ch" forName="parent1" refType="w" fact="0"/>
              <dgm:constr type="t" for="ch" forName="parent1" refType="h" fact="0"/>
              <dgm:constr type="w" for="ch" forName="parent1" refType="w" fact="0.9372"/>
              <dgm:constr type="h" for="ch" forName="parent1" refType="h" fact="0.0899"/>
              <dgm:constr type="l" for="ch" forName="parent3" refType="w" fact="0.5548"/>
              <dgm:constr type="t" for="ch" forName="parent3" refType="h" fact="0.9211"/>
              <dgm:constr type="w" for="ch" forName="parent3" refType="w" fact="0.4439"/>
              <dgm:constr type="h" for="ch" forName="parent3" refType="h" fact="0.045"/>
              <dgm:constr type="l" for="ch" forName="parent2" refType="w" fact="0.079"/>
              <dgm:constr type="t" for="ch" forName="parent2" refType="h" fact="0.9211"/>
              <dgm:constr type="w" for="ch" forName="parent2" refType="w" fact="0.4439"/>
              <dgm:constr type="h" for="ch" forName="parent2" refType="h" fact="0.045"/>
            </dgm:constrLst>
          </dgm:if>
          <dgm:else name="Name13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r" for="ch" forName="picture1" refType="w" fact="0.9981"/>
              <dgm:constr type="t" for="ch" forName="picture1" refType="h" fact="0.0934"/>
              <dgm:constr type="w" for="ch" forName="picture1" refType="w" fact="0.9372"/>
              <dgm:constr type="h" for="ch" forName="picture1" refType="h" fact="0.6095"/>
              <dgm:constr type="r" for="ch" forName="accent1" refType="w" fact="0.9597"/>
              <dgm:constr type="t" for="ch" forName="accent1" refType="h" fact="0.1314"/>
              <dgm:constr type="w" for="ch" forName="accent1" refType="w" fact="0.9293"/>
              <dgm:constr type="h" for="ch" forName="accent1" refType="h" fact="0.8686"/>
              <dgm:constr type="r" for="ch" forName="picture3" refType="w" fact="0.4464"/>
              <dgm:constr type="t" for="ch" forName="picture3" refType="h" fact="0.6771"/>
              <dgm:constr type="w" for="ch" forName="picture3" refType="w" fact="0.4464"/>
              <dgm:constr type="h" for="ch" forName="picture3" refType="h" fact="0.2903"/>
              <dgm:constr type="r" for="ch" forName="picture2" refType="w" fact="0.922"/>
              <dgm:constr type="t" for="ch" forName="picture2" refType="h" fact="0.6771"/>
              <dgm:constr type="w" for="ch" forName="picture2" refType="w" fact="0.4458"/>
              <dgm:constr type="h" for="ch" forName="picture2" refType="h" fact="0.2903"/>
              <dgm:constr type="r" for="ch" forName="parent1" refType="w"/>
              <dgm:constr type="t" for="ch" forName="parent1" refType="h" fact="0"/>
              <dgm:constr type="w" for="ch" forName="parent1" refType="w" fact="0.9372"/>
              <dgm:constr type="h" for="ch" forName="parent1" refType="h" fact="0.0899"/>
              <dgm:constr type="r" for="ch" forName="parent3" refType="w" fact="0.4452"/>
              <dgm:constr type="t" for="ch" forName="parent3" refType="h" fact="0.9211"/>
              <dgm:constr type="w" for="ch" forName="parent3" refType="w" fact="0.4439"/>
              <dgm:constr type="h" for="ch" forName="parent3" refType="h" fact="0.045"/>
              <dgm:constr type="r" for="ch" forName="parent2" refType="w" fact="0.921"/>
              <dgm:constr type="t" for="ch" forName="parent2" refType="h" fact="0.9211"/>
              <dgm:constr type="w" for="ch" forName="parent2" refType="w" fact="0.4439"/>
              <dgm:constr type="h" for="ch" forName="parent2" refType="h" fact="0.045"/>
            </dgm:constrLst>
          </dgm:else>
        </dgm:choose>
      </dgm:if>
      <dgm:if name="Name14" axis="ch" ptType="node" func="cnt" op="equ" val="4">
        <dgm:alg type="composite">
          <dgm:param type="ar" val="1.2068"/>
        </dgm:alg>
        <dgm:choose name="Name15">
          <dgm:if name="Name16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l" for="ch" forName="picture1" refType="w" fact="0.0018"/>
              <dgm:constr type="t" for="ch" forName="picture1" refType="h" fact="0.1037"/>
              <dgm:constr type="w" for="ch" forName="picture1" refType="w" fact="0.9084"/>
              <dgm:constr type="h" for="ch" forName="picture1" refType="h" fact="0.6767"/>
              <dgm:constr type="l" for="ch" forName="accent1" refType="w" fact="0.039"/>
              <dgm:constr type="t" for="ch" forName="accent1" refType="h" fact="0.1459"/>
              <dgm:constr type="w" for="ch" forName="accent1" refType="w" fact="0.9007"/>
              <dgm:constr type="h" for="ch" forName="accent1" refType="h" fact="0.8541"/>
              <dgm:constr type="l" for="ch" forName="parent1" refType="w" fact="0"/>
              <dgm:constr type="t" for="ch" forName="parent1" refType="h" fact="0"/>
              <dgm:constr type="w" for="ch" forName="parent1" refType="w" fact="0.9084"/>
              <dgm:constr type="h" for="ch" forName="parent1" refType="h" fact="0.0998"/>
              <dgm:constr type="l" for="ch" forName="picture3" refType="w" fact="0.3539"/>
              <dgm:constr type="t" for="ch" forName="picture3" refType="h" fact="0.7301"/>
              <dgm:constr type="w" for="ch" forName="picture3" refType="w" fact="0.3131"/>
              <dgm:constr type="h" for="ch" forName="picture3" refType="h" fact="0.2332"/>
              <dgm:constr type="l" for="ch" forName="parent3" refType="w" fact="0.3548"/>
              <dgm:constr type="t" for="ch" forName="parent3" refType="h" fact="0.926"/>
              <dgm:constr type="w" for="ch" forName="parent3" refType="w" fact="0.3113"/>
              <dgm:constr type="h" for="ch" forName="parent3" refType="h" fact="0.0361"/>
              <dgm:constr type="l" for="ch" forName="picture4" refType="w" fact="0.6874"/>
              <dgm:constr type="t" for="ch" forName="picture4" refType="h" fact="0.7301"/>
              <dgm:constr type="w" for="ch" forName="picture4" refType="w" fact="0.3126"/>
              <dgm:constr type="h" for="ch" forName="picture4" refType="h" fact="0.2332"/>
              <dgm:constr type="l" for="ch" forName="parent4" refType="w" fact="0.6881"/>
              <dgm:constr type="t" for="ch" forName="parent4" refType="h" fact="0.9264"/>
              <dgm:constr type="w" for="ch" forName="parent4" refType="w" fact="0.3113"/>
              <dgm:constr type="h" for="ch" forName="parent4" refType="h" fact="0.0361"/>
              <dgm:constr type="l" for="ch" forName="picture2" refType="w" fact="0.0204"/>
              <dgm:constr type="t" for="ch" forName="picture2" refType="h" fact="0.7301"/>
              <dgm:constr type="w" for="ch" forName="picture2" refType="w" fact="0.3126"/>
              <dgm:constr type="h" for="ch" forName="picture2" refType="h" fact="0.2332"/>
              <dgm:constr type="l" for="ch" forName="parent2" refType="w" fact="0.0211"/>
              <dgm:constr type="t" for="ch" forName="parent2" refType="h" fact="0.926"/>
              <dgm:constr type="w" for="ch" forName="parent2" refType="w" fact="0.3113"/>
              <dgm:constr type="h" for="ch" forName="parent2" refType="h" fact="0.0361"/>
            </dgm:constrLst>
          </dgm:if>
          <dgm:else name="Name17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r" for="ch" forName="picture1" refType="w" fact="0.9982"/>
              <dgm:constr type="t" for="ch" forName="picture1" refType="h" fact="0.1037"/>
              <dgm:constr type="w" for="ch" forName="picture1" refType="w" fact="0.9084"/>
              <dgm:constr type="h" for="ch" forName="picture1" refType="h" fact="0.6767"/>
              <dgm:constr type="r" for="ch" forName="accent1" refType="w" fact="0.961"/>
              <dgm:constr type="t" for="ch" forName="accent1" refType="h" fact="0.1459"/>
              <dgm:constr type="w" for="ch" forName="accent1" refType="w" fact="0.9007"/>
              <dgm:constr type="h" for="ch" forName="accent1" refType="h" fact="0.8541"/>
              <dgm:constr type="r" for="ch" forName="parent1" refType="w"/>
              <dgm:constr type="t" for="ch" forName="parent1" refType="h" fact="0"/>
              <dgm:constr type="w" for="ch" forName="parent1" refType="w" fact="0.9084"/>
              <dgm:constr type="h" for="ch" forName="parent1" refType="h" fact="0.0998"/>
              <dgm:constr type="r" for="ch" forName="picture3" refType="w" fact="0.6461"/>
              <dgm:constr type="t" for="ch" forName="picture3" refType="h" fact="0.7301"/>
              <dgm:constr type="w" for="ch" forName="picture3" refType="w" fact="0.3131"/>
              <dgm:constr type="h" for="ch" forName="picture3" refType="h" fact="0.2332"/>
              <dgm:constr type="r" for="ch" forName="parent3" refType="w" fact="0.6452"/>
              <dgm:constr type="t" for="ch" forName="parent3" refType="h" fact="0.926"/>
              <dgm:constr type="w" for="ch" forName="parent3" refType="w" fact="0.3113"/>
              <dgm:constr type="h" for="ch" forName="parent3" refType="h" fact="0.0361"/>
              <dgm:constr type="r" for="ch" forName="picture4" refType="w" fact="0.3126"/>
              <dgm:constr type="t" for="ch" forName="picture4" refType="h" fact="0.7301"/>
              <dgm:constr type="w" for="ch" forName="picture4" refType="w" fact="0.3126"/>
              <dgm:constr type="h" for="ch" forName="picture4" refType="h" fact="0.2332"/>
              <dgm:constr type="r" for="ch" forName="parent4" refType="w" fact="0.3319"/>
              <dgm:constr type="t" for="ch" forName="parent4" refType="h" fact="0.9264"/>
              <dgm:constr type="w" for="ch" forName="parent4" refType="w" fact="0.3113"/>
              <dgm:constr type="h" for="ch" forName="parent4" refType="h" fact="0.0361"/>
              <dgm:constr type="r" for="ch" forName="picture2" refType="w" fact="0.9796"/>
              <dgm:constr type="t" for="ch" forName="picture2" refType="h" fact="0.7301"/>
              <dgm:constr type="w" for="ch" forName="picture2" refType="w" fact="0.3126"/>
              <dgm:constr type="h" for="ch" forName="picture2" refType="h" fact="0.2332"/>
              <dgm:constr type="r" for="ch" forName="parent2" refType="w" fact="0.9789"/>
              <dgm:constr type="t" for="ch" forName="parent2" refType="h" fact="0.926"/>
              <dgm:constr type="w" for="ch" forName="parent2" refType="w" fact="0.3113"/>
              <dgm:constr type="h" for="ch" forName="parent2" refType="h" fact="0.0361"/>
            </dgm:constrLst>
          </dgm:else>
        </dgm:choose>
      </dgm:if>
      <dgm:else name="Name18">
        <dgm:alg type="composite">
          <dgm:param type="ar" val="0.817"/>
        </dgm:alg>
        <dgm:choose name="Name19">
          <dgm:if name="Name20" func="var" arg="dir" op="equ" val="norm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primFontSz" for="des" forName="parent5" refType="primFontSz" refFor="des" refForName="parent2" op="equ"/>
              <dgm:constr type="l" for="ch" forName="picture1" refType="w" fact="0.0019"/>
              <dgm:constr type="t" for="ch" forName="picture1" refType="h" fact="0.0724"/>
              <dgm:constr type="w" for="ch" forName="picture1" refType="w" fact="0.9372"/>
              <dgm:constr type="h" for="ch" forName="picture1" refType="h" fact="0.4727"/>
              <dgm:constr type="l" for="ch" forName="accent1" refType="w" fact="0.0403"/>
              <dgm:constr type="t" for="ch" forName="accent1" refType="h" fact="0.1019"/>
              <dgm:constr type="w" for="ch" forName="accent1" refType="w" fact="0.9293"/>
              <dgm:constr type="h" for="ch" forName="accent1" refType="h" fact="0.8921"/>
              <dgm:constr type="l" for="ch" forName="picture4" refType="w" fact="0.078"/>
              <dgm:constr type="t" for="ch" forName="picture4" refType="h" fact="0.7749"/>
              <dgm:constr type="w" for="ch" forName="picture4" refType="w" fact="0.4458"/>
              <dgm:constr type="h" for="ch" forName="picture4" refType="h" fact="0.2251"/>
              <dgm:constr type="l" for="ch" forName="picture5" refType="w" fact="0.5536"/>
              <dgm:constr type="t" for="ch" forName="picture5" refType="h" fact="0.7749"/>
              <dgm:constr type="w" for="ch" forName="picture5" refType="w" fact="0.4464"/>
              <dgm:constr type="h" for="ch" forName="picture5" refType="h" fact="0.2251"/>
              <dgm:constr type="l" for="ch" forName="picture3" refType="w" fact="0.5536"/>
              <dgm:constr type="t" for="ch" forName="picture3" refType="h" fact="0.5251"/>
              <dgm:constr type="w" for="ch" forName="picture3" refType="w" fact="0.4464"/>
              <dgm:constr type="h" for="ch" forName="picture3" refType="h" fact="0.2251"/>
              <dgm:constr type="l" for="ch" forName="picture2" refType="w" fact="0.078"/>
              <dgm:constr type="t" for="ch" forName="picture2" refType="h" fact="0.5251"/>
              <dgm:constr type="w" for="ch" forName="picture2" refType="w" fact="0.4458"/>
              <dgm:constr type="h" for="ch" forName="picture2" refType="h" fact="0.2251"/>
              <dgm:constr type="l" for="ch" forName="parent1" refType="w" fact="0"/>
              <dgm:constr type="t" for="ch" forName="parent1" refType="h" fact="0"/>
              <dgm:constr type="w" for="ch" forName="parent1" refType="w" fact="0.9372"/>
              <dgm:constr type="h" for="ch" forName="parent1" refType="h" fact="0.0697"/>
              <dgm:constr type="l" for="ch" forName="parent3" refType="w" fact="0.5548"/>
              <dgm:constr type="t" for="ch" forName="parent3" refType="h" fact="0.7143"/>
              <dgm:constr type="w" for="ch" forName="parent3" refType="w" fact="0.4439"/>
              <dgm:constr type="h" for="ch" forName="parent3" refType="h" fact="0.0349"/>
              <dgm:constr type="l" for="ch" forName="parent5" refType="w" fact="0.5548"/>
              <dgm:constr type="t" for="ch" forName="parent5" refType="h" fact="0.9644"/>
              <dgm:constr type="w" for="ch" forName="parent5" refType="w" fact="0.4439"/>
              <dgm:constr type="h" for="ch" forName="parent5" refType="h" fact="0.0349"/>
              <dgm:constr type="l" for="ch" forName="parent4" refType="w" fact="0.079"/>
              <dgm:constr type="t" for="ch" forName="parent4" refType="h" fact="0.9644"/>
              <dgm:constr type="w" for="ch" forName="parent4" refType="w" fact="0.4439"/>
              <dgm:constr type="h" for="ch" forName="parent4" refType="h" fact="0.0349"/>
              <dgm:constr type="l" for="ch" forName="parent2" refType="w" fact="0.079"/>
              <dgm:constr type="t" for="ch" forName="parent2" refType="h" fact="0.7143"/>
              <dgm:constr type="w" for="ch" forName="parent2" refType="w" fact="0.4439"/>
              <dgm:constr type="h" for="ch" forName="parent2" refType="h" fact="0.0349"/>
            </dgm:constrLst>
          </dgm:if>
          <dgm:else name="Name21">
            <dgm:constrLst>
              <dgm:constr type="primFontSz" for="des" forName="parent1" val="65"/>
              <dgm:constr type="primFontSz" for="des" forName="parent2" val="65"/>
              <dgm:constr type="primFontSz" for="des" forName="parent2" refType="primFontSz" refFor="des" refForName="parent1" op="lte"/>
              <dgm:constr type="primFontSz" for="des" forName="parent3" refType="primFontSz" refFor="des" refForName="parent2" op="equ"/>
              <dgm:constr type="primFontSz" for="des" forName="parent4" refType="primFontSz" refFor="des" refForName="parent2" op="equ"/>
              <dgm:constr type="primFontSz" for="des" forName="parent5" refType="primFontSz" refFor="des" refForName="parent2" op="equ"/>
              <dgm:constr type="r" for="ch" forName="picture1" refType="w" fact="0.9981"/>
              <dgm:constr type="t" for="ch" forName="picture1" refType="h" fact="0.0724"/>
              <dgm:constr type="w" for="ch" forName="picture1" refType="w" fact="0.9372"/>
              <dgm:constr type="h" for="ch" forName="picture1" refType="h" fact="0.4727"/>
              <dgm:constr type="r" for="ch" forName="accent1" refType="w" fact="0.9597"/>
              <dgm:constr type="t" for="ch" forName="accent1" refType="h" fact="0.1019"/>
              <dgm:constr type="w" for="ch" forName="accent1" refType="w" fact="0.9293"/>
              <dgm:constr type="h" for="ch" forName="accent1" refType="h" fact="0.8921"/>
              <dgm:constr type="r" for="ch" forName="picture4" refType="w" fact="0.922"/>
              <dgm:constr type="t" for="ch" forName="picture4" refType="h" fact="0.7749"/>
              <dgm:constr type="w" for="ch" forName="picture4" refType="w" fact="0.4458"/>
              <dgm:constr type="h" for="ch" forName="picture4" refType="h" fact="0.2251"/>
              <dgm:constr type="r" for="ch" forName="picture5" refType="w" fact="0.4464"/>
              <dgm:constr type="t" for="ch" forName="picture5" refType="h" fact="0.7749"/>
              <dgm:constr type="w" for="ch" forName="picture5" refType="w" fact="0.4464"/>
              <dgm:constr type="h" for="ch" forName="picture5" refType="h" fact="0.2251"/>
              <dgm:constr type="r" for="ch" forName="picture3" refType="w" fact="0.4464"/>
              <dgm:constr type="t" for="ch" forName="picture3" refType="h" fact="0.5251"/>
              <dgm:constr type="w" for="ch" forName="picture3" refType="w" fact="0.4464"/>
              <dgm:constr type="h" for="ch" forName="picture3" refType="h" fact="0.2251"/>
              <dgm:constr type="r" for="ch" forName="picture2" refType="w" fact="0.922"/>
              <dgm:constr type="t" for="ch" forName="picture2" refType="h" fact="0.5251"/>
              <dgm:constr type="w" for="ch" forName="picture2" refType="w" fact="0.4458"/>
              <dgm:constr type="h" for="ch" forName="picture2" refType="h" fact="0.2251"/>
              <dgm:constr type="l" for="ch" forName="parent1" refType="w" fact="0.0628"/>
              <dgm:constr type="t" for="ch" forName="parent1" refType="h" fact="0"/>
              <dgm:constr type="w" for="ch" forName="parent1" refType="w" fact="0.9372"/>
              <dgm:constr type="h" for="ch" forName="parent1" refType="h" fact="0.0697"/>
              <dgm:constr type="r" for="ch" forName="parent3" refType="w" fact="0.4452"/>
              <dgm:constr type="t" for="ch" forName="parent3" refType="h" fact="0.7143"/>
              <dgm:constr type="w" for="ch" forName="parent3" refType="w" fact="0.4439"/>
              <dgm:constr type="h" for="ch" forName="parent3" refType="h" fact="0.0349"/>
              <dgm:constr type="r" for="ch" forName="parent5" refType="w" fact="0.4452"/>
              <dgm:constr type="t" for="ch" forName="parent5" refType="h" fact="0.9644"/>
              <dgm:constr type="w" for="ch" forName="parent5" refType="w" fact="0.4439"/>
              <dgm:constr type="h" for="ch" forName="parent5" refType="h" fact="0.0349"/>
              <dgm:constr type="r" for="ch" forName="parent4" refType="w" fact="0.921"/>
              <dgm:constr type="t" for="ch" forName="parent4" refType="h" fact="0.9644"/>
              <dgm:constr type="w" for="ch" forName="parent4" refType="w" fact="0.4439"/>
              <dgm:constr type="h" for="ch" forName="parent4" refType="h" fact="0.0349"/>
              <dgm:constr type="r" for="ch" forName="parent2" refType="w" fact="0.921"/>
              <dgm:constr type="t" for="ch" forName="parent2" refType="h" fact="0.7143"/>
              <dgm:constr type="w" for="ch" forName="parent2" refType="w" fact="0.4439"/>
              <dgm:constr type="h" for="ch" forName="parent2" refType="h" fact="0.0349"/>
            </dgm:constrLst>
          </dgm:else>
        </dgm:choose>
      </dgm:else>
    </dgm:choose>
    <dgm:forEach name="Name22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23" ref="pictureWrapper"/>
      </dgm:layoutNode>
      <dgm:layoutNode name="accent1" styleLbl="parChTrans1D1">
        <dgm:alg type="sp"/>
        <dgm:shape xmlns:r="http://schemas.openxmlformats.org/officeDocument/2006/relationships" type="rect" r:blip="">
          <dgm:adjLst/>
        </dgm:shape>
        <dgm:presOf/>
      </dgm:layoutNode>
      <dgm:layoutNode name="parent1" styleLbl="revTx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4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25" ref="pictureWrapper"/>
      </dgm:layoutNode>
      <dgm:layoutNode name="parent2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6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27" ref="pictureWrapper"/>
      </dgm:layoutNode>
      <dgm:layoutNode name="parent3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8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29" ref="pictureWrapper"/>
      </dgm:layoutNode>
      <dgm:layoutNode name="parent4" styleLbl="trBgShp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31" ref="pictureWrapper"/>
      </dgm:layoutNode>
      <dgm:layoutNode name="parent5" styleLbl="trBgShp">
        <dgm:varLst>
          <dgm:chMax val="0"/>
          <dgm:chPref val="0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9AB-E4F9-4EEE-AC62-F7F28B21FD5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1B58-BAE4-401B-848F-1DFBB590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9AB-E4F9-4EEE-AC62-F7F28B21FD5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1B58-BAE4-401B-848F-1DFBB590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9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9AB-E4F9-4EEE-AC62-F7F28B21FD5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1B58-BAE4-401B-848F-1DFBB590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9AB-E4F9-4EEE-AC62-F7F28B21FD5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1B58-BAE4-401B-848F-1DFBB590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9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9AB-E4F9-4EEE-AC62-F7F28B21FD5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1B58-BAE4-401B-848F-1DFBB590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8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9AB-E4F9-4EEE-AC62-F7F28B21FD5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1B58-BAE4-401B-848F-1DFBB590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6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9AB-E4F9-4EEE-AC62-F7F28B21FD5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1B58-BAE4-401B-848F-1DFBB590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1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9AB-E4F9-4EEE-AC62-F7F28B21FD5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1B58-BAE4-401B-848F-1DFBB590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6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9AB-E4F9-4EEE-AC62-F7F28B21FD5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1B58-BAE4-401B-848F-1DFBB590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8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9AB-E4F9-4EEE-AC62-F7F28B21FD5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1B58-BAE4-401B-848F-1DFBB590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8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59AB-E4F9-4EEE-AC62-F7F28B21FD5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1B58-BAE4-401B-848F-1DFBB590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5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159AB-E4F9-4EEE-AC62-F7F28B21FD5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1B58-BAE4-401B-848F-1DFBB590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7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jpg"/><Relationship Id="rId12" Type="http://schemas.openxmlformats.org/officeDocument/2006/relationships/image" Target="../media/image51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6.jpg"/><Relationship Id="rId11" Type="http://schemas.openxmlformats.org/officeDocument/2006/relationships/image" Target="../media/image15.jpeg"/><Relationship Id="rId5" Type="http://schemas.openxmlformats.org/officeDocument/2006/relationships/image" Target="../media/image45.jpeg"/><Relationship Id="rId10" Type="http://schemas.openxmlformats.org/officeDocument/2006/relationships/image" Target="../media/image50.jpg"/><Relationship Id="rId4" Type="http://schemas.openxmlformats.org/officeDocument/2006/relationships/image" Target="../media/image44.jpeg"/><Relationship Id="rId9" Type="http://schemas.openxmlformats.org/officeDocument/2006/relationships/image" Target="../media/image4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2" b="12740"/>
          <a:stretch/>
        </p:blipFill>
        <p:spPr>
          <a:xfrm>
            <a:off x="0" y="0"/>
            <a:ext cx="12216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144155" y="401782"/>
            <a:ext cx="7649030" cy="3367314"/>
          </a:xfrm>
          <a:prstGeom prst="flowChartDecisio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Handwriting" panose="03010101010101010101" pitchFamily="66" charset="0"/>
              </a:rPr>
              <a:t>Individual work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1818" y="401782"/>
            <a:ext cx="257694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Garamond Pro Bold" panose="02020702060506020403" pitchFamily="18" charset="0"/>
              </a:rPr>
              <a:t>Time : 5 Munities</a:t>
            </a:r>
            <a:endParaRPr lang="en-US" dirty="0">
              <a:latin typeface="Adobe Garamond Pro Bold" panose="02020702060506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161" y="4500388"/>
            <a:ext cx="11333019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Bangladeshi cuisine 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1" y="270693"/>
            <a:ext cx="2488479" cy="1658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98" y="270693"/>
            <a:ext cx="2488479" cy="1658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75" y="270692"/>
            <a:ext cx="2488479" cy="1658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52" y="270692"/>
            <a:ext cx="2488479" cy="1658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421" y="2162629"/>
            <a:ext cx="248847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Boiled rice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0097" y="2162628"/>
            <a:ext cx="248847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Lentil soup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5773" y="2162627"/>
            <a:ext cx="248847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 fry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91451" y="2162627"/>
            <a:ext cx="248847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Cooked vegetable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935" y="5399314"/>
            <a:ext cx="1156375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dobe Garamond Pro Bold" panose="02020702060506020403" pitchFamily="18" charset="0"/>
              </a:rPr>
              <a:t>Boiled rice is our staple food. It is served with a variety of vegetables, curry, lentil soups, fish and meat. </a:t>
            </a:r>
            <a:endParaRPr lang="en-US" sz="3600" dirty="0">
              <a:latin typeface="Adobe Garamond Pro Bold" panose="020207020605060204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71" y="2907300"/>
            <a:ext cx="2473965" cy="1658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99" y="2906210"/>
            <a:ext cx="2488479" cy="16600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0371" y="4704827"/>
            <a:ext cx="248847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2198" y="4704827"/>
            <a:ext cx="2488479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2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100000">
              <a:srgbClr val="F4B285"/>
            </a:gs>
            <a:gs pos="19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32" y="228083"/>
            <a:ext cx="2770329" cy="14094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2" y="2732177"/>
            <a:ext cx="2923722" cy="1838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32" y="2732179"/>
            <a:ext cx="2779269" cy="1838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7"/>
          <a:stretch/>
        </p:blipFill>
        <p:spPr>
          <a:xfrm>
            <a:off x="3171093" y="191068"/>
            <a:ext cx="2770329" cy="1446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19514" r="7798" b="6393"/>
          <a:stretch/>
        </p:blipFill>
        <p:spPr>
          <a:xfrm>
            <a:off x="176913" y="191068"/>
            <a:ext cx="2780987" cy="14464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33" y="191068"/>
            <a:ext cx="2780988" cy="1446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6912" y="1742674"/>
            <a:ext cx="2780987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1093" y="1742673"/>
            <a:ext cx="2780987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958" y="1742673"/>
            <a:ext cx="2812963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Katla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0774" y="1742673"/>
            <a:ext cx="2780987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Magur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(Catfish)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21" y="4645563"/>
            <a:ext cx="3851564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Chingri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Prawn or Shrimp)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8678" y="4645563"/>
            <a:ext cx="4783322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Shutki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dried fish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1432" y="4673273"/>
            <a:ext cx="2780987" cy="46166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Hilsha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98" y="5162648"/>
            <a:ext cx="12025743" cy="16312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 are main source of protein. Fishes are now cultivated in ponds. Also we have fresh-water fishes in the lakes and rivers. More than 40 type of fishes are common . Some of them are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Carp,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Katla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Magur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Catfish),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Chingri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(Prawn or Shrimp).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Shutki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dried fishes are popular.</a:t>
            </a:r>
            <a:r>
              <a:rPr lang="b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Hilsha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very popular among the people of Bangladesh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57" y="2732176"/>
            <a:ext cx="3574471" cy="1838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8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" y="5250872"/>
            <a:ext cx="11928764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Panta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ilish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traditional platter of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panta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bath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 is steamed rich soaked in water and served with a dried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hilsha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slice, often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togather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dried fish, pickles, lentil soup, green chilies and onion. It is a popular dish on the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ohela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Boishakh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89067" y="0"/>
            <a:ext cx="8731333" cy="5144315"/>
            <a:chOff x="1410194" y="106557"/>
            <a:chExt cx="8731333" cy="5144315"/>
          </a:xfrm>
        </p:grpSpPr>
        <p:grpSp>
          <p:nvGrpSpPr>
            <p:cNvPr id="5" name="Group 4"/>
            <p:cNvGrpSpPr/>
            <p:nvPr/>
          </p:nvGrpSpPr>
          <p:grpSpPr>
            <a:xfrm>
              <a:off x="1717963" y="106557"/>
              <a:ext cx="8423564" cy="5144315"/>
              <a:chOff x="1717963" y="106557"/>
              <a:chExt cx="8423564" cy="5144315"/>
            </a:xfrm>
          </p:grpSpPr>
          <p:graphicFrame>
            <p:nvGraphicFramePr>
              <p:cNvPr id="9" name="Diagram 8"/>
              <p:cNvGraphicFramePr/>
              <p:nvPr>
                <p:extLst>
                  <p:ext uri="{D42A27DB-BD31-4B8C-83A1-F6EECF244321}">
                    <p14:modId xmlns:p14="http://schemas.microsoft.com/office/powerpoint/2010/main" val="3630894282"/>
                  </p:ext>
                </p:extLst>
              </p:nvPr>
            </p:nvGraphicFramePr>
            <p:xfrm>
              <a:off x="1717963" y="106557"/>
              <a:ext cx="8423564" cy="514431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1717963" y="2678714"/>
                <a:ext cx="1689595" cy="152063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410194" y="3905796"/>
              <a:ext cx="1291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Pickles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0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42451981"/>
              </p:ext>
            </p:extLst>
          </p:nvPr>
        </p:nvGraphicFramePr>
        <p:xfrm>
          <a:off x="-2390241" y="273653"/>
          <a:ext cx="12477670" cy="627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65256" y="658420"/>
            <a:ext cx="4744851" cy="5509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people of Bangladesh are very fond of sweets. Almost all Bangladeshi women prepare some traditional sweets.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Pitha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type of sweets made from rice flour, sugar, syrup, molasses, and sometimes milk, is traditional food loved by the entire population.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543321"/>
            <a:ext cx="4185919" cy="26570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29" y="543322"/>
            <a:ext cx="4185919" cy="26570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93816" y="3396344"/>
            <a:ext cx="332377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(Sweet)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7302" y="3396344"/>
            <a:ext cx="332377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7257" y="4381550"/>
            <a:ext cx="958523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pictures indicate?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788" y="5393103"/>
            <a:ext cx="10842172" cy="107721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Sweets are distributed among close relatives when there is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 like births, wedding, promotions, etc.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4" y="291617"/>
            <a:ext cx="2666884" cy="1789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27" y="291617"/>
            <a:ext cx="2666884" cy="1789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7"/>
          <a:stretch/>
        </p:blipFill>
        <p:spPr>
          <a:xfrm>
            <a:off x="3267058" y="290285"/>
            <a:ext cx="2666639" cy="1790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12" y="3020906"/>
            <a:ext cx="2666884" cy="167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78" y="3004455"/>
            <a:ext cx="2631925" cy="1674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/>
          <a:stretch/>
        </p:blipFill>
        <p:spPr>
          <a:xfrm>
            <a:off x="9298041" y="291616"/>
            <a:ext cx="2666884" cy="17892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44" y="2220686"/>
            <a:ext cx="2666884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Gulap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jamun</a:t>
            </a:r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6813" y="2220686"/>
            <a:ext cx="2666884" cy="400110"/>
          </a:xfrm>
          <a:prstGeom prst="rect">
            <a:avLst/>
          </a:prstGeom>
          <a:solidFill>
            <a:srgbClr val="FFC000">
              <a:alpha val="6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Sandesh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2427" y="2220686"/>
            <a:ext cx="2666884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Kalo</a:t>
            </a:r>
            <a:r>
              <a:rPr lang="en-US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jamun</a:t>
            </a:r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0561" y="2220686"/>
            <a:ext cx="26668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Chom-Chom</a:t>
            </a:r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487365">
            <a:off x="805335" y="3261347"/>
            <a:ext cx="266688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Roshgolla</a:t>
            </a:r>
            <a:endParaRPr lang="en-US" sz="20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20968">
            <a:off x="8771262" y="3242471"/>
            <a:ext cx="2666884" cy="40011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Rasmalai</a:t>
            </a:r>
            <a:endParaRPr lang="en-US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364" y="4885492"/>
            <a:ext cx="11633561" cy="1938992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Sweets of Bangladesh are mostly milk-based. The common ones are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roshgolla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sandesh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rasmalai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gulap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jamun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jamun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chom-chom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There are hundreds of different varieties   of  sweet  preparations. Sweets are therefore an important of the day-to-day life of Bangladeshi people.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63" y="2623175"/>
            <a:ext cx="2354805" cy="15698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916414" y="4117773"/>
            <a:ext cx="2666884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05. Joler Gaan - Bokul Phool (music.com.bd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1781.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837321" y="575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C644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940627" y="566057"/>
            <a:ext cx="4151088" cy="161108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Adobe Caslon Pro Bold" panose="0205070206050A020403" pitchFamily="18" charset="0"/>
              </a:rPr>
              <a:t>Pair work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60000" endA="900" endPos="58000" dir="5400000" sy="-100000" algn="bl" rotWithShape="0"/>
              </a:effectLst>
              <a:latin typeface="Adobe Caslon Pro Bold" panose="0205070206050A020403" pitchFamily="18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812800" y="3556002"/>
            <a:ext cx="10638971" cy="1161143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Adobe Garamond Pro Bold" panose="02020702060506020403" pitchFamily="18" charset="0"/>
              </a:rPr>
              <a:t>Describe a Bangladeshi Food that you like best.</a:t>
            </a:r>
            <a:endParaRPr lang="en-US" sz="3600" dirty="0">
              <a:solidFill>
                <a:schemeClr val="tx1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1291772" y="0"/>
            <a:ext cx="9245598" cy="1306286"/>
          </a:xfrm>
          <a:prstGeom prst="snip2Diag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Magneto" panose="04030805050802020D02" pitchFamily="82" charset="0"/>
                <a:cs typeface="Lucida Sans Unicode" panose="020B0602030504020204" pitchFamily="34" charset="0"/>
              </a:rPr>
              <a:t>True or false? If false, write the correct information.</a:t>
            </a:r>
            <a:endParaRPr lang="en-US" sz="3200" dirty="0">
              <a:solidFill>
                <a:schemeClr val="tx1"/>
              </a:solidFill>
              <a:latin typeface="Magneto" panose="04030805050802020D02" pitchFamily="82" charset="0"/>
              <a:cs typeface="Lucida Sans Unicode" panose="020B0602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608" y="1411845"/>
            <a:ext cx="11901714" cy="483209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Our foods are rich because they have a lot of oil in them.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Ans. : False. Our foods are rich because they have the use of many spices in them.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We get protein from fish.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Ans. : True.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On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Pohela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Boishakh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traditional food is steamed rice and fried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hilsha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Ans. : False. On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Pohela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Boishakh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traditional food is steamed rice soaked in water and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it is served with a fried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hisha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slice, often with dried fish, pickles, lentil soup, green chilies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and onion.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Panta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Uthsab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 place almost all the year round in Bangladesh.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Ans. : False.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Panta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Uthshab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takes place in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Pohela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Boishakh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Sweets are not much appreciated by the people of Bangladesh.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Ans. : False. The people of Bangladesh are very fond of sweets.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229429" y="333829"/>
            <a:ext cx="5450114" cy="1494971"/>
          </a:xfrm>
          <a:prstGeom prst="flowChartTermina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exa Rust Slab Black Shadow 01" panose="00000A00000000000000" pitchFamily="50" charset="0"/>
              </a:rPr>
              <a:t>Evaluation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exa Rust Slab Black Shadow 01" panose="00000A00000000000000" pitchFamily="50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51542" y="2191657"/>
            <a:ext cx="11016344" cy="4397828"/>
          </a:xfrm>
          <a:prstGeom prst="flowChartAlternateProcess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just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has made Bangladeshi food so special?</a:t>
            </a:r>
          </a:p>
          <a:p>
            <a:pPr marL="514350" lvl="0" indent="-514350" algn="just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do we get the fishes from?</a:t>
            </a:r>
          </a:p>
          <a:p>
            <a:pPr marL="514350" lvl="0" indent="-514350" algn="just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 from fish what other foods do we eat with rice?</a:t>
            </a:r>
          </a:p>
          <a:p>
            <a:pPr marL="514350" lvl="0" indent="-514350" algn="just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are sweets are important part of our life?</a:t>
            </a:r>
          </a:p>
        </p:txBody>
      </p:sp>
    </p:spTree>
    <p:extLst>
      <p:ext uri="{BB962C8B-B14F-4D97-AF65-F5344CB8AC3E}">
        <p14:creationId xmlns:p14="http://schemas.microsoft.com/office/powerpoint/2010/main" val="3357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BFD8EE"/>
            </a:gs>
            <a:gs pos="0">
              <a:schemeClr val="accent2">
                <a:lumMod val="40000"/>
                <a:lumOff val="60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4380" y="1712026"/>
            <a:ext cx="920337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gneto" panose="04030805050802020D02" pitchFamily="82" charset="0"/>
                <a:cs typeface="NikoshBAN" panose="02000000000000000000" pitchFamily="2" charset="0"/>
              </a:rPr>
              <a:t>Welcome</a:t>
            </a:r>
            <a:endParaRPr lang="en-US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Magneto" panose="04030805050802020D02" pitchFamily="8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81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845172">
            <a:off x="10564" y="1365222"/>
            <a:ext cx="6008914" cy="161108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no Pro Smbd Subhead" panose="02020702050506020403" pitchFamily="18" charset="0"/>
              </a:rPr>
              <a:t>Home Work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no Pro Smbd Subhead" panose="02020702050506020403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662547" y="4054104"/>
            <a:ext cx="9993086" cy="1451428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Arno Pro Smbd Caption" panose="02020702040506020403" pitchFamily="18" charset="0"/>
              </a:rPr>
              <a:t>Write a paragraph about </a:t>
            </a:r>
            <a:r>
              <a:rPr lang="en-US" sz="4000" i="1" dirty="0" smtClean="0">
                <a:solidFill>
                  <a:schemeClr val="tx1"/>
                </a:solidFill>
                <a:latin typeface="Arno Pro Smbd Caption" panose="02020702040506020403" pitchFamily="18" charset="0"/>
              </a:rPr>
              <a:t>‘Bangladeshi cuisine</a:t>
            </a:r>
            <a:r>
              <a:rPr lang="en-US" sz="3600" dirty="0" smtClean="0">
                <a:solidFill>
                  <a:schemeClr val="tx1"/>
                </a:solidFill>
                <a:latin typeface="Arno Pro Smbd Caption" panose="02020702040506020403" pitchFamily="18" charset="0"/>
              </a:rPr>
              <a:t>’.</a:t>
            </a:r>
            <a:endParaRPr lang="en-US" sz="3600" dirty="0">
              <a:solidFill>
                <a:schemeClr val="tx1"/>
              </a:solidFill>
              <a:latin typeface="Arno Pro Smbd Caption" panose="020207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0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3207658" y="899885"/>
            <a:ext cx="5588000" cy="50074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Blackadder ITC" panose="04020505051007020D02" pitchFamily="82" charset="0"/>
              </a:rPr>
              <a:t>Thanks</a:t>
            </a:r>
            <a:endParaRPr lang="en-US" sz="11500" dirty="0"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4741985" cy="830997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dobe Garamond Pro" panose="02020502060506020403" pitchFamily="18" charset="0"/>
              </a:rPr>
              <a:t>INTRODUCING</a:t>
            </a:r>
            <a:endParaRPr lang="en-US" sz="4800" dirty="0">
              <a:latin typeface="Adobe Garamond Pro" panose="02020502060506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092" y="4003335"/>
            <a:ext cx="4191000" cy="20005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Abdul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Sr. Assistant Teacher (ICT) 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Satmora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Cell- 01710998333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0647" y="2100643"/>
            <a:ext cx="5218444" cy="3416320"/>
          </a:xfrm>
          <a:prstGeom prst="rect">
            <a:avLst/>
          </a:prstGeom>
          <a:solidFill>
            <a:srgbClr val="00FFFF">
              <a:alpha val="69020"/>
            </a:srgb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Arno Pro" panose="02020502040506020403" pitchFamily="18" charset="0"/>
              </a:rPr>
              <a:t>Class–Eight.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rno Pro" panose="02020502040506020403" pitchFamily="18" charset="0"/>
              </a:rPr>
              <a:t>Subject - English First paper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rno Pro" panose="02020502040506020403" pitchFamily="18" charset="0"/>
              </a:rPr>
              <a:t>Unit:- </a:t>
            </a:r>
            <a:r>
              <a:rPr lang="en-US" sz="3600" dirty="0">
                <a:solidFill>
                  <a:srgbClr val="002060"/>
                </a:solidFill>
                <a:latin typeface="Arno Pro" panose="02020502040506020403" pitchFamily="18" charset="0"/>
              </a:rPr>
              <a:t>O</a:t>
            </a:r>
            <a:r>
              <a:rPr lang="en-US" sz="3600" dirty="0" smtClean="0">
                <a:solidFill>
                  <a:srgbClr val="002060"/>
                </a:solidFill>
                <a:latin typeface="Arno Pro" panose="02020502040506020403" pitchFamily="18" charset="0"/>
              </a:rPr>
              <a:t>ne, Lesson:- Five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Arno Pro" panose="02020502040506020403" pitchFamily="18" charset="0"/>
              </a:rPr>
              <a:t>Bangladeshi cuisine.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rno Pro" panose="02020502040506020403" pitchFamily="18" charset="0"/>
              </a:rPr>
              <a:t>Time - 40 minutes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Arno Pro" panose="02020502040506020403" pitchFamily="18" charset="0"/>
              </a:rPr>
              <a:t>Date – 24/02/2021</a:t>
            </a:r>
            <a:endParaRPr lang="en-US" sz="3600" dirty="0">
              <a:solidFill>
                <a:srgbClr val="002060"/>
              </a:solidFill>
              <a:latin typeface="Arno Pro" panose="02020502040506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2" y="1350366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369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06" y="1035206"/>
            <a:ext cx="2851537" cy="2023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76" y="3902456"/>
            <a:ext cx="2826885" cy="2006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48" y="1035206"/>
            <a:ext cx="2851537" cy="2023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9206" y="130629"/>
            <a:ext cx="899107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 something about these pictures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0347" y="3159941"/>
            <a:ext cx="318925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kinds of curries.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4030" y="3178704"/>
            <a:ext cx="3840971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kinds of vegetables.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8804" y="5984009"/>
            <a:ext cx="529188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kinds of sweets and cakes.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6588" y="354765"/>
            <a:ext cx="7235412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dwardian Script ITC" panose="030303020407070D0804" pitchFamily="66" charset="0"/>
              </a:rPr>
              <a:t>Our today’s lesson is -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Edwardian Script ITC" panose="030303020407070D0804" pitchFamily="66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416588" y="1959429"/>
            <a:ext cx="7471249" cy="3976914"/>
          </a:xfrm>
          <a:prstGeom prst="horizontalScroll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Castellar" panose="020A0402060406010301" pitchFamily="18" charset="0"/>
              </a:rPr>
              <a:t>A glimpse of our culture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“Bangladeshi cuisine”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899886" y="406400"/>
            <a:ext cx="10377714" cy="1291772"/>
          </a:xfrm>
          <a:prstGeom prst="bevel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we have studied this lesson, we will be able to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9886" y="2017486"/>
            <a:ext cx="10377714" cy="41656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dobe Garamond Pro Bold" panose="02020702060506020403" pitchFamily="18" charset="0"/>
                <a:cs typeface="Times New Roman" panose="02020603050405020304" pitchFamily="18" charset="0"/>
              </a:rPr>
              <a:t>Read and understand the text through silent reading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dobe Garamond Pro Bold" panose="02020702060506020403" pitchFamily="18" charset="0"/>
                <a:cs typeface="Times New Roman" panose="02020603050405020304" pitchFamily="18" charset="0"/>
              </a:rPr>
              <a:t>Infer meaning from context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dobe Garamond Pro Bold" panose="02020702060506020403" pitchFamily="18" charset="0"/>
                <a:cs typeface="Times New Roman" panose="02020603050405020304" pitchFamily="18" charset="0"/>
              </a:rPr>
              <a:t>Ask and answer questions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dobe Garamond Pro Bold" panose="02020702060506020403" pitchFamily="18" charset="0"/>
                <a:cs typeface="Times New Roman" panose="02020603050405020304" pitchFamily="18" charset="0"/>
              </a:rPr>
              <a:t>Write answer to questions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dobe Garamond Pro Bold" panose="02020702060506020403" pitchFamily="18" charset="0"/>
                <a:cs typeface="Times New Roman" panose="02020603050405020304" pitchFamily="18" charset="0"/>
              </a:rPr>
              <a:t>Write short composition </a:t>
            </a:r>
            <a:endParaRPr lang="en-US" sz="3200" dirty="0">
              <a:latin typeface="Adobe Garamond Pro Bold" panose="02020702060506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7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1370" y="3037683"/>
            <a:ext cx="291737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Cuisine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1371" y="261257"/>
            <a:ext cx="8432800" cy="6966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Let’s know about some word meaning-</a:t>
            </a:r>
            <a:endParaRPr lang="en-US" sz="3200" dirty="0">
              <a:solidFill>
                <a:schemeClr val="tx1"/>
              </a:solidFill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6800" y="3037683"/>
            <a:ext cx="291737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1370" y="4476397"/>
            <a:ext cx="291737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Appetizing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6800" y="4476397"/>
            <a:ext cx="291737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1369" y="5909288"/>
            <a:ext cx="291737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Snacks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6800" y="5909287"/>
            <a:ext cx="291737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Meal/Food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1371" y="1598970"/>
            <a:ext cx="291737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Pickles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6800" y="1598969"/>
            <a:ext cx="291737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285" y="1248228"/>
            <a:ext cx="1748971" cy="1301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89" y="2758161"/>
            <a:ext cx="1906361" cy="1143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r="16018" b="12009"/>
          <a:stretch/>
        </p:blipFill>
        <p:spPr>
          <a:xfrm>
            <a:off x="5162098" y="4197342"/>
            <a:ext cx="1911345" cy="1142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98" y="5635590"/>
            <a:ext cx="1907046" cy="1109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4EBFEE"/>
            </a:gs>
            <a:gs pos="61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7" y="1009649"/>
            <a:ext cx="2988128" cy="2241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58" y="3868258"/>
            <a:ext cx="3017055" cy="226907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85910" y="1010104"/>
            <a:ext cx="4089742" cy="2241096"/>
            <a:chOff x="293571" y="298904"/>
            <a:chExt cx="4925153" cy="24873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546" y="298904"/>
              <a:ext cx="2458178" cy="24873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71" y="298904"/>
              <a:ext cx="2466975" cy="2487386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0" y="3278992"/>
            <a:ext cx="529620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Rice with fry fish and cooked vegetable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970" y="3278992"/>
            <a:ext cx="463603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kinds of sweets and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pithas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2258" y="6184628"/>
            <a:ext cx="301705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Panta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ilish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44913" y="188686"/>
            <a:ext cx="8534401" cy="693635"/>
          </a:xfrm>
          <a:prstGeom prst="round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these pictures?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401928"/>
            <a:ext cx="6270171" cy="3813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143" y="4528457"/>
            <a:ext cx="11814629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Bangladeshi cuisine is rich and varied with the use of many spices.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279" y="5425780"/>
            <a:ext cx="1127609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delicious and appetizing food , snacks and sweets.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764</Words>
  <Application>Microsoft Office PowerPoint</Application>
  <PresentationFormat>Widescreen</PresentationFormat>
  <Paragraphs>108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Adobe Caslon Pro Bold</vt:lpstr>
      <vt:lpstr>Adobe Garamond Pro</vt:lpstr>
      <vt:lpstr>Adobe Garamond Pro Bold</vt:lpstr>
      <vt:lpstr>Algerian</vt:lpstr>
      <vt:lpstr>Arial</vt:lpstr>
      <vt:lpstr>Arno Pro</vt:lpstr>
      <vt:lpstr>Arno Pro Smbd Caption</vt:lpstr>
      <vt:lpstr>Arno Pro Smbd Subhead</vt:lpstr>
      <vt:lpstr>Blackadder ITC</vt:lpstr>
      <vt:lpstr>Calibri</vt:lpstr>
      <vt:lpstr>Calibri Light</vt:lpstr>
      <vt:lpstr>Castellar</vt:lpstr>
      <vt:lpstr>Edwardian Script ITC</vt:lpstr>
      <vt:lpstr>Elephant</vt:lpstr>
      <vt:lpstr>Lucida Handwriting</vt:lpstr>
      <vt:lpstr>Lucida Sans Unicode</vt:lpstr>
      <vt:lpstr>Magneto</vt:lpstr>
      <vt:lpstr>Nexa Rust Slab Black Shadow 01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Asif Knight Sani</cp:lastModifiedBy>
  <cp:revision>110</cp:revision>
  <dcterms:created xsi:type="dcterms:W3CDTF">2021-01-09T09:53:42Z</dcterms:created>
  <dcterms:modified xsi:type="dcterms:W3CDTF">2021-02-24T15:00:21Z</dcterms:modified>
</cp:coreProperties>
</file>