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1" r:id="rId2"/>
    <p:sldId id="298" r:id="rId3"/>
    <p:sldId id="259" r:id="rId4"/>
    <p:sldId id="260" r:id="rId5"/>
    <p:sldId id="261" r:id="rId6"/>
    <p:sldId id="262" r:id="rId7"/>
    <p:sldId id="277" r:id="rId8"/>
    <p:sldId id="292" r:id="rId9"/>
    <p:sldId id="275" r:id="rId10"/>
    <p:sldId id="273" r:id="rId11"/>
    <p:sldId id="283" r:id="rId12"/>
    <p:sldId id="281" r:id="rId13"/>
    <p:sldId id="282" r:id="rId14"/>
    <p:sldId id="297" r:id="rId15"/>
    <p:sldId id="286" r:id="rId16"/>
    <p:sldId id="285" r:id="rId17"/>
    <p:sldId id="293" r:id="rId18"/>
    <p:sldId id="271" r:id="rId19"/>
    <p:sldId id="270" r:id="rId20"/>
    <p:sldId id="296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image" Target="../media/image9.jpeg"/><Relationship Id="rId5" Type="http://schemas.openxmlformats.org/officeDocument/2006/relationships/image" Target="../media/image38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2D239-5018-4C35-BE8B-BF7540A1642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D0A1CF-982F-4D87-A0B9-07DDC01026D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কম্পিউটার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ভাইরাস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কম্পিউটারের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ক্ষতি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?</a:t>
          </a:r>
          <a:endParaRPr lang="en-US" sz="2800" dirty="0"/>
        </a:p>
      </dgm:t>
    </dgm:pt>
    <dgm:pt modelId="{3BEA5582-D52C-4281-8019-AB04EB051125}" type="parTrans" cxnId="{62B0AAA9-B313-4272-8147-77FE020B186F}">
      <dgm:prSet/>
      <dgm:spPr/>
      <dgm:t>
        <a:bodyPr/>
        <a:lstStyle/>
        <a:p>
          <a:endParaRPr lang="en-US"/>
        </a:p>
      </dgm:t>
    </dgm:pt>
    <dgm:pt modelId="{2C97D7A8-2431-4219-914D-8959E96A4129}" type="sibTrans" cxnId="{62B0AAA9-B313-4272-8147-77FE020B186F}">
      <dgm:prSet/>
      <dgm:spPr/>
      <dgm:t>
        <a:bodyPr/>
        <a:lstStyle/>
        <a:p>
          <a:endParaRPr lang="en-US"/>
        </a:p>
      </dgm:t>
    </dgm:pt>
    <dgm:pt modelId="{FEF8173A-D614-4A29-ABB5-E0B1CB5C187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ডিস্কের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ফাইল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নষ্ট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endParaRPr lang="en-US" sz="3200" dirty="0"/>
        </a:p>
      </dgm:t>
    </dgm:pt>
    <dgm:pt modelId="{1CEC2D4F-54CD-4154-A54F-44987F8A71F8}" type="parTrans" cxnId="{7931D3B1-5CCB-4691-955C-9B9CAC0F2512}">
      <dgm:prSet/>
      <dgm:spPr/>
      <dgm:t>
        <a:bodyPr/>
        <a:lstStyle/>
        <a:p>
          <a:endParaRPr lang="en-US"/>
        </a:p>
      </dgm:t>
    </dgm:pt>
    <dgm:pt modelId="{D2D47068-7B46-4491-9D6F-CFA9E009AA27}" type="sibTrans" cxnId="{7931D3B1-5CCB-4691-955C-9B9CAC0F2512}">
      <dgm:prSet/>
      <dgm:spPr/>
      <dgm:t>
        <a:bodyPr/>
        <a:lstStyle/>
        <a:p>
          <a:endParaRPr lang="en-US"/>
        </a:p>
      </dgm:t>
    </dgm:pt>
    <dgm:pt modelId="{5344CFA5-153C-422E-92DB-DA06AD63545F}">
      <dgm:prSet custT="1"/>
      <dgm:spPr>
        <a:solidFill>
          <a:srgbClr val="00B050"/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কম্পিউটার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চালনার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ক্ষেত্রে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বিড়ম্বনার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সৃষ্টি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endParaRPr lang="en-US" sz="3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2BECEDE-7C94-4407-A49D-97373B1E9572}" type="parTrans" cxnId="{F6B0C043-EA4D-445B-A1FD-E7D9FC4EA448}">
      <dgm:prSet/>
      <dgm:spPr/>
      <dgm:t>
        <a:bodyPr/>
        <a:lstStyle/>
        <a:p>
          <a:endParaRPr lang="en-US"/>
        </a:p>
      </dgm:t>
    </dgm:pt>
    <dgm:pt modelId="{6D830EFB-2226-47F0-96DC-38F6B0FBD896}" type="sibTrans" cxnId="{F6B0C043-EA4D-445B-A1FD-E7D9FC4EA448}">
      <dgm:prSet/>
      <dgm:spPr/>
      <dgm:t>
        <a:bodyPr/>
        <a:lstStyle/>
        <a:p>
          <a:endParaRPr lang="en-US"/>
        </a:p>
      </dgm:t>
    </dgm:pt>
    <dgm:pt modelId="{D922223A-9D9F-4508-92B5-0AB32E5947B0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প্রোগ্রাম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লোড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হতে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লাগে</a:t>
          </a:r>
          <a:endParaRPr lang="en-US" sz="3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ECA50CD-BBC4-4216-BEFD-F0A65C82537F}" type="parTrans" cxnId="{E8F9723A-A443-4A47-9950-638EF1BF7C17}">
      <dgm:prSet/>
      <dgm:spPr/>
      <dgm:t>
        <a:bodyPr/>
        <a:lstStyle/>
        <a:p>
          <a:endParaRPr lang="en-US"/>
        </a:p>
      </dgm:t>
    </dgm:pt>
    <dgm:pt modelId="{35B6E8B4-C32B-4FEB-9E5F-3ED4425B0A76}" type="sibTrans" cxnId="{E8F9723A-A443-4A47-9950-638EF1BF7C17}">
      <dgm:prSet/>
      <dgm:spPr/>
      <dgm:t>
        <a:bodyPr/>
        <a:lstStyle/>
        <a:p>
          <a:endParaRPr lang="en-US"/>
        </a:p>
      </dgm:t>
    </dgm:pt>
    <dgm:pt modelId="{8748CCF0-5F6D-4D04-A872-F909952CFDEA}">
      <dgm:prSet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ডিস্কের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পরিবর্তন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যেতে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পারে</a:t>
          </a:r>
          <a:endParaRPr lang="en-US" sz="3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318B77B-4C56-408D-BF46-0757F2A7EE7F}" type="parTrans" cxnId="{896BA09E-9293-41B7-8D49-AF8F19717A3C}">
      <dgm:prSet/>
      <dgm:spPr/>
      <dgm:t>
        <a:bodyPr/>
        <a:lstStyle/>
        <a:p>
          <a:endParaRPr lang="en-US"/>
        </a:p>
      </dgm:t>
    </dgm:pt>
    <dgm:pt modelId="{2EDB5826-58DA-42EF-9A15-16AB483E28F7}" type="sibTrans" cxnId="{896BA09E-9293-41B7-8D49-AF8F19717A3C}">
      <dgm:prSet/>
      <dgm:spPr/>
      <dgm:t>
        <a:bodyPr/>
        <a:lstStyle/>
        <a:p>
          <a:endParaRPr lang="en-US"/>
        </a:p>
      </dgm:t>
    </dgm:pt>
    <dgm:pt modelId="{A0616034-37C2-47ED-9B7B-EA0D43755B93}">
      <dgm:prSet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অযৌক্তিক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প্রমাদ-বার্তা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প্রদর্শিত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হতে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পারে</a:t>
          </a:r>
          <a:endParaRPr lang="en-US" sz="3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D7B24B6-385B-4F9D-BBCA-47C1DA310AD4}" type="parTrans" cxnId="{542DC9BC-FD57-40A9-B71B-A546E5191FEC}">
      <dgm:prSet/>
      <dgm:spPr/>
      <dgm:t>
        <a:bodyPr/>
        <a:lstStyle/>
        <a:p>
          <a:endParaRPr lang="en-US"/>
        </a:p>
      </dgm:t>
    </dgm:pt>
    <dgm:pt modelId="{BEA80BF5-09C7-4ACA-8155-2F7259940EEA}" type="sibTrans" cxnId="{542DC9BC-FD57-40A9-B71B-A546E5191FEC}">
      <dgm:prSet/>
      <dgm:spPr/>
      <dgm:t>
        <a:bodyPr/>
        <a:lstStyle/>
        <a:p>
          <a:endParaRPr lang="en-US"/>
        </a:p>
      </dgm:t>
    </dgm:pt>
    <dgm:pt modelId="{F86B99F4-FAC1-4B47-BB7F-3AFB72E6E18F}" type="pres">
      <dgm:prSet presAssocID="{1252D239-5018-4C35-BE8B-BF7540A164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BB2A66-A679-4573-B5EA-1A81CC2C3487}" type="pres">
      <dgm:prSet presAssocID="{72D0A1CF-982F-4D87-A0B9-07DDC01026D9}" presName="centerShape" presStyleLbl="node0" presStyleIdx="0" presStyleCnt="1" custScaleX="134427" custScaleY="110404"/>
      <dgm:spPr/>
      <dgm:t>
        <a:bodyPr/>
        <a:lstStyle/>
        <a:p>
          <a:endParaRPr lang="en-US"/>
        </a:p>
      </dgm:t>
    </dgm:pt>
    <dgm:pt modelId="{F2A16136-B3FD-446F-BF36-4D1FE5C75160}" type="pres">
      <dgm:prSet presAssocID="{1CEC2D4F-54CD-4154-A54F-44987F8A71F8}" presName="Name9" presStyleLbl="parChTrans1D2" presStyleIdx="0" presStyleCnt="5"/>
      <dgm:spPr/>
      <dgm:t>
        <a:bodyPr/>
        <a:lstStyle/>
        <a:p>
          <a:endParaRPr lang="en-US"/>
        </a:p>
      </dgm:t>
    </dgm:pt>
    <dgm:pt modelId="{14455D66-847E-4168-BEF2-C9500D374D2D}" type="pres">
      <dgm:prSet presAssocID="{1CEC2D4F-54CD-4154-A54F-44987F8A71F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4355FBA-1E99-44E2-B0F9-C213494CE240}" type="pres">
      <dgm:prSet presAssocID="{FEF8173A-D614-4A29-ABB5-E0B1CB5C1872}" presName="node" presStyleLbl="node1" presStyleIdx="0" presStyleCnt="5" custScaleX="147539" custScaleY="108545" custRadScaleRad="111490" custRadScaleInc="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3FA9C-BBF9-45D8-95F4-566EC22572D1}" type="pres">
      <dgm:prSet presAssocID="{5D7B24B6-385B-4F9D-BBCA-47C1DA310AD4}" presName="Name9" presStyleLbl="parChTrans1D2" presStyleIdx="1" presStyleCnt="5"/>
      <dgm:spPr/>
      <dgm:t>
        <a:bodyPr/>
        <a:lstStyle/>
        <a:p>
          <a:endParaRPr lang="en-US"/>
        </a:p>
      </dgm:t>
    </dgm:pt>
    <dgm:pt modelId="{C87F03D2-E75E-4977-B429-91E8EC5DE77D}" type="pres">
      <dgm:prSet presAssocID="{5D7B24B6-385B-4F9D-BBCA-47C1DA310AD4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8F43A01-C113-477E-B9B5-A1A03785DC4B}" type="pres">
      <dgm:prSet presAssocID="{A0616034-37C2-47ED-9B7B-EA0D43755B93}" presName="node" presStyleLbl="node1" presStyleIdx="1" presStyleCnt="5" custScaleX="147539" custScaleY="108545" custRadScaleRad="118000" custRadScaleInc="7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51884-7765-4825-8F7E-8FA046AA63B1}" type="pres">
      <dgm:prSet presAssocID="{D318B77B-4C56-408D-BF46-0757F2A7EE7F}" presName="Name9" presStyleLbl="parChTrans1D2" presStyleIdx="2" presStyleCnt="5"/>
      <dgm:spPr/>
      <dgm:t>
        <a:bodyPr/>
        <a:lstStyle/>
        <a:p>
          <a:endParaRPr lang="en-US"/>
        </a:p>
      </dgm:t>
    </dgm:pt>
    <dgm:pt modelId="{A8779A2B-663C-42C0-AC4B-EDEB952E3CD9}" type="pres">
      <dgm:prSet presAssocID="{D318B77B-4C56-408D-BF46-0757F2A7EE7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70AEBAF-917F-4EAA-9CD6-E3F394003CFF}" type="pres">
      <dgm:prSet presAssocID="{8748CCF0-5F6D-4D04-A872-F909952CFDEA}" presName="node" presStyleLbl="node1" presStyleIdx="2" presStyleCnt="5" custScaleX="147539" custScaleY="108545" custRadScaleRad="114552" custRadScaleInc="-25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DC77A-CEA8-4DC2-B2C3-81A6287A2769}" type="pres">
      <dgm:prSet presAssocID="{CECA50CD-BBC4-4216-BEFD-F0A65C82537F}" presName="Name9" presStyleLbl="parChTrans1D2" presStyleIdx="3" presStyleCnt="5"/>
      <dgm:spPr/>
      <dgm:t>
        <a:bodyPr/>
        <a:lstStyle/>
        <a:p>
          <a:endParaRPr lang="en-US"/>
        </a:p>
      </dgm:t>
    </dgm:pt>
    <dgm:pt modelId="{494C26A0-7687-4008-9C95-4B6890D7BDAE}" type="pres">
      <dgm:prSet presAssocID="{CECA50CD-BBC4-4216-BEFD-F0A65C82537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67195C9-5EF9-47D5-B4D6-13B6D4238E8C}" type="pres">
      <dgm:prSet presAssocID="{D922223A-9D9F-4508-92B5-0AB32E5947B0}" presName="node" presStyleLbl="node1" presStyleIdx="3" presStyleCnt="5" custScaleX="147539" custScaleY="108545" custRadScaleRad="121383" custRadScaleInc="33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95506-8410-4F4E-BE1A-DD2ED24FA329}" type="pres">
      <dgm:prSet presAssocID="{02BECEDE-7C94-4407-A49D-97373B1E9572}" presName="Name9" presStyleLbl="parChTrans1D2" presStyleIdx="4" presStyleCnt="5"/>
      <dgm:spPr/>
      <dgm:t>
        <a:bodyPr/>
        <a:lstStyle/>
        <a:p>
          <a:endParaRPr lang="en-US"/>
        </a:p>
      </dgm:t>
    </dgm:pt>
    <dgm:pt modelId="{6A43280F-024C-4A35-86A7-C85FDD65F274}" type="pres">
      <dgm:prSet presAssocID="{02BECEDE-7C94-4407-A49D-97373B1E957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C5D33B1-0986-468E-B6C2-1C3AD64C6AA3}" type="pres">
      <dgm:prSet presAssocID="{5344CFA5-153C-422E-92DB-DA06AD63545F}" presName="node" presStyleLbl="node1" presStyleIdx="4" presStyleCnt="5" custScaleX="147539" custScaleY="108545" custRadScaleRad="114983" custRadScaleInc="-6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FF98D-4D4B-4F17-87AA-F6989D621D8E}" type="presOf" srcId="{D318B77B-4C56-408D-BF46-0757F2A7EE7F}" destId="{A8779A2B-663C-42C0-AC4B-EDEB952E3CD9}" srcOrd="1" destOrd="0" presId="urn:microsoft.com/office/officeart/2005/8/layout/radial1"/>
    <dgm:cxn modelId="{E8F9723A-A443-4A47-9950-638EF1BF7C17}" srcId="{72D0A1CF-982F-4D87-A0B9-07DDC01026D9}" destId="{D922223A-9D9F-4508-92B5-0AB32E5947B0}" srcOrd="3" destOrd="0" parTransId="{CECA50CD-BBC4-4216-BEFD-F0A65C82537F}" sibTransId="{35B6E8B4-C32B-4FEB-9E5F-3ED4425B0A76}"/>
    <dgm:cxn modelId="{49D89A22-ABA4-4729-9380-EB255B5C4CEF}" type="presOf" srcId="{D318B77B-4C56-408D-BF46-0757F2A7EE7F}" destId="{E6851884-7765-4825-8F7E-8FA046AA63B1}" srcOrd="0" destOrd="0" presId="urn:microsoft.com/office/officeart/2005/8/layout/radial1"/>
    <dgm:cxn modelId="{62B0AAA9-B313-4272-8147-77FE020B186F}" srcId="{1252D239-5018-4C35-BE8B-BF7540A1642C}" destId="{72D0A1CF-982F-4D87-A0B9-07DDC01026D9}" srcOrd="0" destOrd="0" parTransId="{3BEA5582-D52C-4281-8019-AB04EB051125}" sibTransId="{2C97D7A8-2431-4219-914D-8959E96A4129}"/>
    <dgm:cxn modelId="{FE4E68AD-39D5-4EE1-8EC2-503812261CE5}" type="presOf" srcId="{5344CFA5-153C-422E-92DB-DA06AD63545F}" destId="{FC5D33B1-0986-468E-B6C2-1C3AD64C6AA3}" srcOrd="0" destOrd="0" presId="urn:microsoft.com/office/officeart/2005/8/layout/radial1"/>
    <dgm:cxn modelId="{F6B0C043-EA4D-445B-A1FD-E7D9FC4EA448}" srcId="{72D0A1CF-982F-4D87-A0B9-07DDC01026D9}" destId="{5344CFA5-153C-422E-92DB-DA06AD63545F}" srcOrd="4" destOrd="0" parTransId="{02BECEDE-7C94-4407-A49D-97373B1E9572}" sibTransId="{6D830EFB-2226-47F0-96DC-38F6B0FBD896}"/>
    <dgm:cxn modelId="{00839C8E-895C-447D-B104-4E48BEA98654}" type="presOf" srcId="{CECA50CD-BBC4-4216-BEFD-F0A65C82537F}" destId="{494C26A0-7687-4008-9C95-4B6890D7BDAE}" srcOrd="1" destOrd="0" presId="urn:microsoft.com/office/officeart/2005/8/layout/radial1"/>
    <dgm:cxn modelId="{620F3394-2CAA-4353-812E-CC5F399C8E6F}" type="presOf" srcId="{1252D239-5018-4C35-BE8B-BF7540A1642C}" destId="{F86B99F4-FAC1-4B47-BB7F-3AFB72E6E18F}" srcOrd="0" destOrd="0" presId="urn:microsoft.com/office/officeart/2005/8/layout/radial1"/>
    <dgm:cxn modelId="{349C1135-CAF5-415E-BB9D-6BD71C2CCD6B}" type="presOf" srcId="{02BECEDE-7C94-4407-A49D-97373B1E9572}" destId="{6A43280F-024C-4A35-86A7-C85FDD65F274}" srcOrd="1" destOrd="0" presId="urn:microsoft.com/office/officeart/2005/8/layout/radial1"/>
    <dgm:cxn modelId="{7931D3B1-5CCB-4691-955C-9B9CAC0F2512}" srcId="{72D0A1CF-982F-4D87-A0B9-07DDC01026D9}" destId="{FEF8173A-D614-4A29-ABB5-E0B1CB5C1872}" srcOrd="0" destOrd="0" parTransId="{1CEC2D4F-54CD-4154-A54F-44987F8A71F8}" sibTransId="{D2D47068-7B46-4491-9D6F-CFA9E009AA27}"/>
    <dgm:cxn modelId="{26AEF115-6AC0-496D-B5C5-7E037205C0B2}" type="presOf" srcId="{FEF8173A-D614-4A29-ABB5-E0B1CB5C1872}" destId="{54355FBA-1E99-44E2-B0F9-C213494CE240}" srcOrd="0" destOrd="0" presId="urn:microsoft.com/office/officeart/2005/8/layout/radial1"/>
    <dgm:cxn modelId="{11CAA848-1BB7-4FBC-984A-A85F791E3ED1}" type="presOf" srcId="{1CEC2D4F-54CD-4154-A54F-44987F8A71F8}" destId="{F2A16136-B3FD-446F-BF36-4D1FE5C75160}" srcOrd="0" destOrd="0" presId="urn:microsoft.com/office/officeart/2005/8/layout/radial1"/>
    <dgm:cxn modelId="{6B0E01E0-1A78-4BE4-A97E-802079675BB4}" type="presOf" srcId="{72D0A1CF-982F-4D87-A0B9-07DDC01026D9}" destId="{4FBB2A66-A679-4573-B5EA-1A81CC2C3487}" srcOrd="0" destOrd="0" presId="urn:microsoft.com/office/officeart/2005/8/layout/radial1"/>
    <dgm:cxn modelId="{542DC9BC-FD57-40A9-B71B-A546E5191FEC}" srcId="{72D0A1CF-982F-4D87-A0B9-07DDC01026D9}" destId="{A0616034-37C2-47ED-9B7B-EA0D43755B93}" srcOrd="1" destOrd="0" parTransId="{5D7B24B6-385B-4F9D-BBCA-47C1DA310AD4}" sibTransId="{BEA80BF5-09C7-4ACA-8155-2F7259940EEA}"/>
    <dgm:cxn modelId="{C1E0B201-CB66-49FB-B26B-91E178410A90}" type="presOf" srcId="{A0616034-37C2-47ED-9B7B-EA0D43755B93}" destId="{28F43A01-C113-477E-B9B5-A1A03785DC4B}" srcOrd="0" destOrd="0" presId="urn:microsoft.com/office/officeart/2005/8/layout/radial1"/>
    <dgm:cxn modelId="{545D775E-7C70-4B46-8662-80F814D4FB87}" type="presOf" srcId="{8748CCF0-5F6D-4D04-A872-F909952CFDEA}" destId="{970AEBAF-917F-4EAA-9CD6-E3F394003CFF}" srcOrd="0" destOrd="0" presId="urn:microsoft.com/office/officeart/2005/8/layout/radial1"/>
    <dgm:cxn modelId="{896BA09E-9293-41B7-8D49-AF8F19717A3C}" srcId="{72D0A1CF-982F-4D87-A0B9-07DDC01026D9}" destId="{8748CCF0-5F6D-4D04-A872-F909952CFDEA}" srcOrd="2" destOrd="0" parTransId="{D318B77B-4C56-408D-BF46-0757F2A7EE7F}" sibTransId="{2EDB5826-58DA-42EF-9A15-16AB483E28F7}"/>
    <dgm:cxn modelId="{7450D3CB-8DE5-4223-BB96-8A8E8C744870}" type="presOf" srcId="{CECA50CD-BBC4-4216-BEFD-F0A65C82537F}" destId="{0BADC77A-CEA8-4DC2-B2C3-81A6287A2769}" srcOrd="0" destOrd="0" presId="urn:microsoft.com/office/officeart/2005/8/layout/radial1"/>
    <dgm:cxn modelId="{16925DF2-78DA-437A-B71F-65A5949654E0}" type="presOf" srcId="{1CEC2D4F-54CD-4154-A54F-44987F8A71F8}" destId="{14455D66-847E-4168-BEF2-C9500D374D2D}" srcOrd="1" destOrd="0" presId="urn:microsoft.com/office/officeart/2005/8/layout/radial1"/>
    <dgm:cxn modelId="{7440A939-4B3A-44D0-B49A-948ABA8169E6}" type="presOf" srcId="{5D7B24B6-385B-4F9D-BBCA-47C1DA310AD4}" destId="{C87F03D2-E75E-4977-B429-91E8EC5DE77D}" srcOrd="1" destOrd="0" presId="urn:microsoft.com/office/officeart/2005/8/layout/radial1"/>
    <dgm:cxn modelId="{753C264E-5D92-4A26-977D-F942E8E38897}" type="presOf" srcId="{5D7B24B6-385B-4F9D-BBCA-47C1DA310AD4}" destId="{0533FA9C-BBF9-45D8-95F4-566EC22572D1}" srcOrd="0" destOrd="0" presId="urn:microsoft.com/office/officeart/2005/8/layout/radial1"/>
    <dgm:cxn modelId="{221B85D3-60C0-492B-9759-5092730E9031}" type="presOf" srcId="{02BECEDE-7C94-4407-A49D-97373B1E9572}" destId="{40F95506-8410-4F4E-BE1A-DD2ED24FA329}" srcOrd="0" destOrd="0" presId="urn:microsoft.com/office/officeart/2005/8/layout/radial1"/>
    <dgm:cxn modelId="{B496AEF0-0C9A-4A28-874D-C26543B4B879}" type="presOf" srcId="{D922223A-9D9F-4508-92B5-0AB32E5947B0}" destId="{767195C9-5EF9-47D5-B4D6-13B6D4238E8C}" srcOrd="0" destOrd="0" presId="urn:microsoft.com/office/officeart/2005/8/layout/radial1"/>
    <dgm:cxn modelId="{291C6B47-FDB4-4690-B7B9-A8AED488E6C4}" type="presParOf" srcId="{F86B99F4-FAC1-4B47-BB7F-3AFB72E6E18F}" destId="{4FBB2A66-A679-4573-B5EA-1A81CC2C3487}" srcOrd="0" destOrd="0" presId="urn:microsoft.com/office/officeart/2005/8/layout/radial1"/>
    <dgm:cxn modelId="{AC1D122A-861D-402D-ADFD-A68BAA56EA61}" type="presParOf" srcId="{F86B99F4-FAC1-4B47-BB7F-3AFB72E6E18F}" destId="{F2A16136-B3FD-446F-BF36-4D1FE5C75160}" srcOrd="1" destOrd="0" presId="urn:microsoft.com/office/officeart/2005/8/layout/radial1"/>
    <dgm:cxn modelId="{9394050A-A999-473E-B52F-8E38FED8B764}" type="presParOf" srcId="{F2A16136-B3FD-446F-BF36-4D1FE5C75160}" destId="{14455D66-847E-4168-BEF2-C9500D374D2D}" srcOrd="0" destOrd="0" presId="urn:microsoft.com/office/officeart/2005/8/layout/radial1"/>
    <dgm:cxn modelId="{C4E13AE2-3291-401E-912A-AB3875D1ACEE}" type="presParOf" srcId="{F86B99F4-FAC1-4B47-BB7F-3AFB72E6E18F}" destId="{54355FBA-1E99-44E2-B0F9-C213494CE240}" srcOrd="2" destOrd="0" presId="urn:microsoft.com/office/officeart/2005/8/layout/radial1"/>
    <dgm:cxn modelId="{FA4E9453-2B9A-48EA-923B-4EA5125D6FB5}" type="presParOf" srcId="{F86B99F4-FAC1-4B47-BB7F-3AFB72E6E18F}" destId="{0533FA9C-BBF9-45D8-95F4-566EC22572D1}" srcOrd="3" destOrd="0" presId="urn:microsoft.com/office/officeart/2005/8/layout/radial1"/>
    <dgm:cxn modelId="{1F428F11-5A2F-4456-AB32-C03396032B65}" type="presParOf" srcId="{0533FA9C-BBF9-45D8-95F4-566EC22572D1}" destId="{C87F03D2-E75E-4977-B429-91E8EC5DE77D}" srcOrd="0" destOrd="0" presId="urn:microsoft.com/office/officeart/2005/8/layout/radial1"/>
    <dgm:cxn modelId="{58DEE194-B0F8-405B-89CD-49556A6E8D1C}" type="presParOf" srcId="{F86B99F4-FAC1-4B47-BB7F-3AFB72E6E18F}" destId="{28F43A01-C113-477E-B9B5-A1A03785DC4B}" srcOrd="4" destOrd="0" presId="urn:microsoft.com/office/officeart/2005/8/layout/radial1"/>
    <dgm:cxn modelId="{51095F57-85E4-458C-8C57-864418C9347E}" type="presParOf" srcId="{F86B99F4-FAC1-4B47-BB7F-3AFB72E6E18F}" destId="{E6851884-7765-4825-8F7E-8FA046AA63B1}" srcOrd="5" destOrd="0" presId="urn:microsoft.com/office/officeart/2005/8/layout/radial1"/>
    <dgm:cxn modelId="{70437FE9-3DBB-4924-9F33-6BC877AE87B5}" type="presParOf" srcId="{E6851884-7765-4825-8F7E-8FA046AA63B1}" destId="{A8779A2B-663C-42C0-AC4B-EDEB952E3CD9}" srcOrd="0" destOrd="0" presId="urn:microsoft.com/office/officeart/2005/8/layout/radial1"/>
    <dgm:cxn modelId="{794D4291-4DEE-4115-8CA2-9769C36FC2A0}" type="presParOf" srcId="{F86B99F4-FAC1-4B47-BB7F-3AFB72E6E18F}" destId="{970AEBAF-917F-4EAA-9CD6-E3F394003CFF}" srcOrd="6" destOrd="0" presId="urn:microsoft.com/office/officeart/2005/8/layout/radial1"/>
    <dgm:cxn modelId="{223E8AD2-4606-43EE-8701-1A889EFDE369}" type="presParOf" srcId="{F86B99F4-FAC1-4B47-BB7F-3AFB72E6E18F}" destId="{0BADC77A-CEA8-4DC2-B2C3-81A6287A2769}" srcOrd="7" destOrd="0" presId="urn:microsoft.com/office/officeart/2005/8/layout/radial1"/>
    <dgm:cxn modelId="{7A1C1915-162D-433E-AFB6-6D122A451C87}" type="presParOf" srcId="{0BADC77A-CEA8-4DC2-B2C3-81A6287A2769}" destId="{494C26A0-7687-4008-9C95-4B6890D7BDAE}" srcOrd="0" destOrd="0" presId="urn:microsoft.com/office/officeart/2005/8/layout/radial1"/>
    <dgm:cxn modelId="{1A1F48AA-9D1B-4DCB-B98A-7FB4E90A727D}" type="presParOf" srcId="{F86B99F4-FAC1-4B47-BB7F-3AFB72E6E18F}" destId="{767195C9-5EF9-47D5-B4D6-13B6D4238E8C}" srcOrd="8" destOrd="0" presId="urn:microsoft.com/office/officeart/2005/8/layout/radial1"/>
    <dgm:cxn modelId="{2B270A09-FD40-47CA-88FB-66C5F778C292}" type="presParOf" srcId="{F86B99F4-FAC1-4B47-BB7F-3AFB72E6E18F}" destId="{40F95506-8410-4F4E-BE1A-DD2ED24FA329}" srcOrd="9" destOrd="0" presId="urn:microsoft.com/office/officeart/2005/8/layout/radial1"/>
    <dgm:cxn modelId="{8A2B9946-7BB4-48D9-BB03-A3AD509641F2}" type="presParOf" srcId="{40F95506-8410-4F4E-BE1A-DD2ED24FA329}" destId="{6A43280F-024C-4A35-86A7-C85FDD65F274}" srcOrd="0" destOrd="0" presId="urn:microsoft.com/office/officeart/2005/8/layout/radial1"/>
    <dgm:cxn modelId="{5F6E6E1A-5247-4A4B-A012-B3243827F65D}" type="presParOf" srcId="{F86B99F4-FAC1-4B47-BB7F-3AFB72E6E18F}" destId="{FC5D33B1-0986-468E-B6C2-1C3AD64C6AA3}" srcOrd="10" destOrd="0" presId="urn:microsoft.com/office/officeart/2005/8/layout/radial1"/>
  </dgm:cxnLst>
  <dgm:bg>
    <a:blipFill>
      <a:blip xmlns:r="http://schemas.openxmlformats.org/officeDocument/2006/relationships" r:embed="rId5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B2A66-A679-4573-B5EA-1A81CC2C3487}">
      <dsp:nvSpPr>
        <dsp:cNvPr id="0" name=""/>
        <dsp:cNvSpPr/>
      </dsp:nvSpPr>
      <dsp:spPr>
        <a:xfrm>
          <a:off x="3315481" y="2362728"/>
          <a:ext cx="2513037" cy="2063940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কম্পিউটার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ভাইরাস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কম্পিউটারের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ক্ষতি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?</a:t>
          </a:r>
          <a:endParaRPr lang="en-US" sz="2800" kern="1200" dirty="0"/>
        </a:p>
      </dsp:txBody>
      <dsp:txXfrm>
        <a:off x="3683507" y="2664985"/>
        <a:ext cx="1776985" cy="1459426"/>
      </dsp:txXfrm>
    </dsp:sp>
    <dsp:sp modelId="{F2A16136-B3FD-446F-BF36-4D1FE5C75160}">
      <dsp:nvSpPr>
        <dsp:cNvPr id="0" name=""/>
        <dsp:cNvSpPr/>
      </dsp:nvSpPr>
      <dsp:spPr>
        <a:xfrm rot="16218350">
          <a:off x="4384955" y="2150754"/>
          <a:ext cx="387172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387172" y="18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68862" y="2159475"/>
        <a:ext cx="19358" cy="19358"/>
      </dsp:txXfrm>
    </dsp:sp>
    <dsp:sp modelId="{54355FBA-1E99-44E2-B0F9-C213494CE240}">
      <dsp:nvSpPr>
        <dsp:cNvPr id="0" name=""/>
        <dsp:cNvSpPr/>
      </dsp:nvSpPr>
      <dsp:spPr>
        <a:xfrm>
          <a:off x="3205911" y="-53609"/>
          <a:ext cx="2758159" cy="202918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ডিস্কের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ফাইল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নষ্ট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endParaRPr lang="en-US" sz="3200" kern="1200" dirty="0"/>
        </a:p>
      </dsp:txBody>
      <dsp:txXfrm>
        <a:off x="3609834" y="243559"/>
        <a:ext cx="1950313" cy="1434852"/>
      </dsp:txXfrm>
    </dsp:sp>
    <dsp:sp modelId="{0533FA9C-BBF9-45D8-95F4-566EC22572D1}">
      <dsp:nvSpPr>
        <dsp:cNvPr id="0" name=""/>
        <dsp:cNvSpPr/>
      </dsp:nvSpPr>
      <dsp:spPr>
        <a:xfrm rot="20689106">
          <a:off x="5759941" y="3013944"/>
          <a:ext cx="294885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294885" y="18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00011" y="3024972"/>
        <a:ext cx="14744" cy="14744"/>
      </dsp:txXfrm>
    </dsp:sp>
    <dsp:sp modelId="{28F43A01-C113-477E-B9B5-A1A03785DC4B}">
      <dsp:nvSpPr>
        <dsp:cNvPr id="0" name=""/>
        <dsp:cNvSpPr/>
      </dsp:nvSpPr>
      <dsp:spPr>
        <a:xfrm>
          <a:off x="5964480" y="1628046"/>
          <a:ext cx="2758159" cy="2029188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অযৌক্তিক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প্রমাদ-বার্তা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প্রদর্শিত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হতে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পারে</a:t>
          </a:r>
          <a:endParaRPr lang="en-US" sz="32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368403" y="1925214"/>
        <a:ext cx="1950313" cy="1434852"/>
      </dsp:txXfrm>
    </dsp:sp>
    <dsp:sp modelId="{E6851884-7765-4825-8F7E-8FA046AA63B1}">
      <dsp:nvSpPr>
        <dsp:cNvPr id="0" name=""/>
        <dsp:cNvSpPr/>
      </dsp:nvSpPr>
      <dsp:spPr>
        <a:xfrm rot="2695810">
          <a:off x="5297110" y="4350832"/>
          <a:ext cx="503604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503604" y="18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6322" y="4356642"/>
        <a:ext cx="25180" cy="25180"/>
      </dsp:txXfrm>
    </dsp:sp>
    <dsp:sp modelId="{970AEBAF-917F-4EAA-9CD6-E3F394003CFF}">
      <dsp:nvSpPr>
        <dsp:cNvPr id="0" name=""/>
        <dsp:cNvSpPr/>
      </dsp:nvSpPr>
      <dsp:spPr>
        <a:xfrm>
          <a:off x="5166642" y="4349021"/>
          <a:ext cx="2758159" cy="2029188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ডিস্কের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পরিবর্তন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হয়ে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যেতে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পারে</a:t>
          </a:r>
          <a:endParaRPr lang="en-US" sz="32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570565" y="4646189"/>
        <a:ext cx="1950313" cy="1434852"/>
      </dsp:txXfrm>
    </dsp:sp>
    <dsp:sp modelId="{0BADC77A-CEA8-4DC2-B2C3-81A6287A2769}">
      <dsp:nvSpPr>
        <dsp:cNvPr id="0" name=""/>
        <dsp:cNvSpPr/>
      </dsp:nvSpPr>
      <dsp:spPr>
        <a:xfrm rot="8292175">
          <a:off x="3164748" y="4349018"/>
          <a:ext cx="638425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638425" y="18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68000" y="4351457"/>
        <a:ext cx="31921" cy="31921"/>
      </dsp:txXfrm>
    </dsp:sp>
    <dsp:sp modelId="{767195C9-5EF9-47D5-B4D6-13B6D4238E8C}">
      <dsp:nvSpPr>
        <dsp:cNvPr id="0" name=""/>
        <dsp:cNvSpPr/>
      </dsp:nvSpPr>
      <dsp:spPr>
        <a:xfrm>
          <a:off x="990598" y="4349006"/>
          <a:ext cx="2758159" cy="2029188"/>
        </a:xfrm>
        <a:prstGeom prst="ellipse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প্রোগ্রাম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লোড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হতে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লাগে</a:t>
          </a:r>
          <a:endParaRPr lang="en-US" sz="32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94521" y="4646174"/>
        <a:ext cx="1950313" cy="1434852"/>
      </dsp:txXfrm>
    </dsp:sp>
    <dsp:sp modelId="{40F95506-8410-4F4E-BE1A-DD2ED24FA329}">
      <dsp:nvSpPr>
        <dsp:cNvPr id="0" name=""/>
        <dsp:cNvSpPr/>
      </dsp:nvSpPr>
      <dsp:spPr>
        <a:xfrm rot="11735410">
          <a:off x="3161927" y="3014176"/>
          <a:ext cx="224466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224466" y="18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68549" y="3026964"/>
        <a:ext cx="11223" cy="11223"/>
      </dsp:txXfrm>
    </dsp:sp>
    <dsp:sp modelId="{FC5D33B1-0986-468E-B6C2-1C3AD64C6AA3}">
      <dsp:nvSpPr>
        <dsp:cNvPr id="0" name=""/>
        <dsp:cNvSpPr/>
      </dsp:nvSpPr>
      <dsp:spPr>
        <a:xfrm>
          <a:off x="497518" y="1628034"/>
          <a:ext cx="2758159" cy="2029188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কম্পিউটার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চালনার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ক্ষেত্রে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বিড়ম্বনার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সৃষ্টি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endParaRPr lang="en-US" sz="32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901441" y="1925202"/>
        <a:ext cx="1950313" cy="1434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6A186-9550-41FB-8238-D7B6358B6CCE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0CE01-4AAA-4CCA-8090-A9519C6983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5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0CE01-4AAA-4CCA-8090-A9519C6983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0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0CE01-4AAA-4CCA-8090-A9519C6983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0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7E76C-0E02-4360-B927-D3CAEA5067D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9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7119-3803-42A2-B252-BE1E67DF4E53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F3B180E-9728-42E1-B2EB-490F45B04C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7119-3803-42A2-B252-BE1E67DF4E53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180E-9728-42E1-B2EB-490F45B04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7119-3803-42A2-B252-BE1E67DF4E53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180E-9728-42E1-B2EB-490F45B04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7119-3803-42A2-B252-BE1E67DF4E53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180E-9728-42E1-B2EB-490F45B04C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7119-3803-42A2-B252-BE1E67DF4E53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3B180E-9728-42E1-B2EB-490F45B04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7119-3803-42A2-B252-BE1E67DF4E53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180E-9728-42E1-B2EB-490F45B04C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7119-3803-42A2-B252-BE1E67DF4E53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180E-9728-42E1-B2EB-490F45B04C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7119-3803-42A2-B252-BE1E67DF4E53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180E-9728-42E1-B2EB-490F45B04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7119-3803-42A2-B252-BE1E67DF4E53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180E-9728-42E1-B2EB-490F45B04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7119-3803-42A2-B252-BE1E67DF4E53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180E-9728-42E1-B2EB-490F45B04C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7119-3803-42A2-B252-BE1E67DF4E53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3B180E-9728-42E1-B2EB-490F45B04C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8C7119-3803-42A2-B252-BE1E67DF4E53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F3B180E-9728-42E1-B2EB-490F45B04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9.jpeg"/><Relationship Id="rId7" Type="http://schemas.openxmlformats.org/officeDocument/2006/relationships/image" Target="../media/image24.jpeg"/><Relationship Id="rId12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33.jpeg"/><Relationship Id="rId5" Type="http://schemas.openxmlformats.org/officeDocument/2006/relationships/image" Target="../media/image14.jpeg"/><Relationship Id="rId10" Type="http://schemas.openxmlformats.org/officeDocument/2006/relationships/image" Target="../media/image28.jpeg"/><Relationship Id="rId4" Type="http://schemas.openxmlformats.org/officeDocument/2006/relationships/image" Target="../media/image15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4.jpeg"/><Relationship Id="rId7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9.jpeg"/><Relationship Id="rId10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52400" y="2286000"/>
            <a:ext cx="4038600" cy="213360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afe-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505200"/>
            <a:ext cx="441960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0" y="304800"/>
            <a:ext cx="4343400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43000"/>
            <a:ext cx="44196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0" y="1143000"/>
            <a:ext cx="3733800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304800"/>
            <a:ext cx="5029200" cy="5334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লক্ষ্যকর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457200"/>
            <a:ext cx="3657600" cy="762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381000" y="2133600"/>
            <a:ext cx="8305800" cy="419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রক্ষণাবেক্ষণের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810000" y="1219200"/>
            <a:ext cx="1143000" cy="838200"/>
          </a:xfrm>
          <a:prstGeom prst="down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28600" y="2971800"/>
            <a:ext cx="2895600" cy="152400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রক্ষণাবেক্ষণের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24200" y="838200"/>
            <a:ext cx="7620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00400" y="838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00400" y="2209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24200" y="3733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24200" y="5029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24200" y="6172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33800" y="457200"/>
            <a:ext cx="2286000" cy="762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স্টেবিলাইজার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1752600"/>
            <a:ext cx="2362200" cy="9144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ইউপিএস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3276600"/>
            <a:ext cx="2286000" cy="9144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কম্পিউটার,দেয়ালের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চলাচলের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সুবিদা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4572000"/>
            <a:ext cx="2362200" cy="8382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ঢিলেঢালা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পেচাঁনো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5867400"/>
            <a:ext cx="2438400" cy="68580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সংযোগস্থলে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আর্থিংয়ের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19800" y="838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19800" y="2209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43600" y="3733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0" y="6248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19800" y="4876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477000" y="457200"/>
            <a:ext cx="2133600" cy="838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1752600"/>
            <a:ext cx="2133600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3276600"/>
            <a:ext cx="2133600" cy="762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77000" y="4495800"/>
            <a:ext cx="1981200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3200" y="5791200"/>
            <a:ext cx="1905000" cy="762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800"/>
            <a:ext cx="6705600" cy="63246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Oval Callout 6"/>
          <p:cNvSpPr/>
          <p:nvPr/>
        </p:nvSpPr>
        <p:spPr>
          <a:xfrm>
            <a:off x="228600" y="485140"/>
            <a:ext cx="1447800" cy="1427480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66700" y="2781300"/>
            <a:ext cx="1371600" cy="1371600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67000" y="1828800"/>
            <a:ext cx="7620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10000" y="1447800"/>
            <a:ext cx="6858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590800"/>
            <a:ext cx="8229600" cy="3657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2514600" y="762000"/>
            <a:ext cx="4038600" cy="9906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038600" y="1752600"/>
            <a:ext cx="1066800" cy="762000"/>
          </a:xfrm>
          <a:prstGeom prst="downArrow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228600"/>
          <a:ext cx="9144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BB2A66-A679-4573-B5EA-1A81CC2C3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FBB2A66-A679-4573-B5EA-1A81CC2C3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FBB2A66-A679-4573-B5EA-1A81CC2C3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A16136-B3FD-446F-BF36-4D1FE5C7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A16136-B3FD-446F-BF36-4D1FE5C7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A16136-B3FD-446F-BF36-4D1FE5C7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355FBA-1E99-44E2-B0F9-C213494CE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4355FBA-1E99-44E2-B0F9-C213494CE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4355FBA-1E99-44E2-B0F9-C213494CE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33FA9C-BBF9-45D8-95F4-566EC2257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0533FA9C-BBF9-45D8-95F4-566EC2257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0533FA9C-BBF9-45D8-95F4-566EC2257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F43A01-C113-477E-B9B5-A1A03785D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8F43A01-C113-477E-B9B5-A1A03785D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8F43A01-C113-477E-B9B5-A1A03785D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851884-7765-4825-8F7E-8FA046AA6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6851884-7765-4825-8F7E-8FA046AA6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6851884-7765-4825-8F7E-8FA046AA6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0AEBAF-917F-4EAA-9CD6-E3F394003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70AEBAF-917F-4EAA-9CD6-E3F394003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70AEBAF-917F-4EAA-9CD6-E3F394003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ADC77A-CEA8-4DC2-B2C3-81A6287A2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0BADC77A-CEA8-4DC2-B2C3-81A6287A2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BADC77A-CEA8-4DC2-B2C3-81A6287A2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7195C9-5EF9-47D5-B4D6-13B6D4238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767195C9-5EF9-47D5-B4D6-13B6D4238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67195C9-5EF9-47D5-B4D6-13B6D4238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F95506-8410-4F4E-BE1A-DD2ED24FA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40F95506-8410-4F4E-BE1A-DD2ED24FA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40F95506-8410-4F4E-BE1A-DD2ED24FA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D33B1-0986-468E-B6C2-1C3AD64C6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FC5D33B1-0986-468E-B6C2-1C3AD64C6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FC5D33B1-0986-468E-B6C2-1C3AD64C6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BB2A66-A679-4573-B5EA-1A81CC2C3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4">
                                            <p:graphicEl>
                                              <a:dgm id="{4FBB2A66-A679-4573-B5EA-1A81CC2C3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3" presetClass="entr" presetSubtype="16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A16136-B3FD-446F-BF36-4D1FE5C7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4">
                                            <p:graphicEl>
                                              <a:dgm id="{F2A16136-B3FD-446F-BF36-4D1FE5C7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3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355FBA-1E99-44E2-B0F9-C213494CE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4">
                                            <p:graphicEl>
                                              <a:dgm id="{54355FBA-1E99-44E2-B0F9-C213494CE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ntr" presetSubtype="16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33FA9C-BBF9-45D8-95F4-566EC2257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4">
                                            <p:graphicEl>
                                              <a:dgm id="{0533FA9C-BBF9-45D8-95F4-566EC2257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F43A01-C113-477E-B9B5-A1A03785D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2000"/>
                                        <p:tgtEl>
                                          <p:spTgt spid="4">
                                            <p:graphicEl>
                                              <a:dgm id="{28F43A01-C113-477E-B9B5-A1A03785D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ntr" presetSubtype="16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851884-7765-4825-8F7E-8FA046AA6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4">
                                            <p:graphicEl>
                                              <a:dgm id="{E6851884-7765-4825-8F7E-8FA046AA6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3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0AEBAF-917F-4EAA-9CD6-E3F394003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4">
                                            <p:graphicEl>
                                              <a:dgm id="{970AEBAF-917F-4EAA-9CD6-E3F394003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3" presetClass="entr" presetSubtype="16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ADC77A-CEA8-4DC2-B2C3-81A6287A2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2000"/>
                                        <p:tgtEl>
                                          <p:spTgt spid="4">
                                            <p:graphicEl>
                                              <a:dgm id="{0BADC77A-CEA8-4DC2-B2C3-81A6287A2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7195C9-5EF9-47D5-B4D6-13B6D4238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4">
                                            <p:graphicEl>
                                              <a:dgm id="{767195C9-5EF9-47D5-B4D6-13B6D4238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3" presetClass="entr" presetSubtype="16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F95506-8410-4F4E-BE1A-DD2ED24FA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2000"/>
                                        <p:tgtEl>
                                          <p:spTgt spid="4">
                                            <p:graphicEl>
                                              <a:dgm id="{40F95506-8410-4F4E-BE1A-DD2ED24FA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3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D33B1-0986-468E-B6C2-1C3AD64C6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2000"/>
                                        <p:tgtEl>
                                          <p:spTgt spid="4">
                                            <p:graphicEl>
                                              <a:dgm id="{FC5D33B1-0986-468E-B6C2-1C3AD64C6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8680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গতি বজায় রাখার জন্য অপারেটং সিস্টেমের সাথে কী কী প্রোগ্রাম যুক্ত থাকে?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96142"/>
            <a:ext cx="845820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১। ডিস্ক  ক্লিন আপ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২। ডিস্ক ডিফ্র্যগ্মেন্টার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259140"/>
            <a:ext cx="4343400" cy="156966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438400"/>
            <a:ext cx="8534400" cy="3657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সাবধানতা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91000" y="1828800"/>
            <a:ext cx="457200" cy="609600"/>
          </a:xfrm>
          <a:prstGeom prst="downArrow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9100" y="2286000"/>
            <a:ext cx="8382000" cy="38404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arenR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85800" y="152400"/>
            <a:ext cx="7848600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n_eye__colored_pencil_drawing_by_polaara-d5qnz5b.jpg"/>
          <p:cNvPicPr>
            <a:picLocks noChangeAspect="1"/>
          </p:cNvPicPr>
          <p:nvPr/>
        </p:nvPicPr>
        <p:blipFill>
          <a:blip r:embed="rId2">
            <a:lum bright="50000" contrast="-76000"/>
          </a:blip>
          <a:stretch>
            <a:fillRect/>
          </a:stretch>
        </p:blipFill>
        <p:spPr>
          <a:xfrm>
            <a:off x="0" y="0"/>
            <a:ext cx="11338560" cy="68579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20015" y="1325349"/>
            <a:ext cx="738568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নামঃ মোঃ মামুনুর রহমান</a:t>
            </a:r>
          </a:p>
          <a:p>
            <a:pPr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সহকারী শিক্ষক (কম্পিউটার শিক্ষা)</a:t>
            </a:r>
          </a:p>
          <a:p>
            <a:pPr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গুল-গোফুর বালিকা উচ্চ বিদ্যালয় ও </a:t>
            </a: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, গোদাগাড়ী, রাজশাহী।</a:t>
            </a:r>
          </a:p>
          <a:p>
            <a:pPr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মোবাইলঃ ০১৭৬৮৯২৭৩৮০</a:t>
            </a:r>
          </a:p>
          <a:p>
            <a:pPr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ই-মেইল-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mamunggghsc10@gmail.com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170518"/>
            <a:ext cx="7696200" cy="91325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Mamun Docmnt\FUJI-17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5670" y="1231708"/>
            <a:ext cx="2994660" cy="3352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Picture 2" descr="E:\Others\Images-School\Photo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9080" y="4818040"/>
            <a:ext cx="1981200" cy="2133600"/>
          </a:xfrm>
          <a:prstGeom prst="rect">
            <a:avLst/>
          </a:prstGeom>
          <a:noFill/>
        </p:spPr>
      </p:pic>
      <p:pic>
        <p:nvPicPr>
          <p:cNvPr id="2049" name="Picture 1" descr="E:\Others\Images-School\Photo0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5850" y="5117952"/>
            <a:ext cx="2438400" cy="16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4235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9144000" cy="3886200"/>
            <a:chOff x="0" y="0"/>
            <a:chExt cx="9144000" cy="3886200"/>
          </a:xfrm>
        </p:grpSpPr>
        <p:pic>
          <p:nvPicPr>
            <p:cNvPr id="3" name="Picture 2" descr="1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3886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0" y="228600"/>
              <a:ext cx="2971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বাড়ির কাজ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419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ভাইরাস থেকে রক্ষা পাওয়ার উপায়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কী?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066800" y="1066800"/>
            <a:ext cx="6832494" cy="4514511"/>
            <a:chOff x="1332628" y="1434457"/>
            <a:chExt cx="9109992" cy="4514511"/>
          </a:xfrm>
        </p:grpSpPr>
        <p:grpSp>
          <p:nvGrpSpPr>
            <p:cNvPr id="3" name="Group 13"/>
            <p:cNvGrpSpPr/>
            <p:nvPr/>
          </p:nvGrpSpPr>
          <p:grpSpPr>
            <a:xfrm>
              <a:off x="1393792" y="1689399"/>
              <a:ext cx="9048828" cy="4259569"/>
              <a:chOff x="2350488" y="1697567"/>
              <a:chExt cx="9048828" cy="425956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350488" y="1697567"/>
                <a:ext cx="8503920" cy="3657600"/>
              </a:xfrm>
              <a:prstGeom prst="roundRect">
                <a:avLst/>
              </a:prstGeom>
              <a:noFill/>
              <a:ln w="101600" cmpd="sng">
                <a:solidFill>
                  <a:srgbClr val="FF66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532124" y="1893880"/>
                <a:ext cx="8503920" cy="3657600"/>
              </a:xfrm>
              <a:prstGeom prst="roundRect">
                <a:avLst/>
              </a:prstGeom>
              <a:noFill/>
              <a:ln w="101600">
                <a:solidFill>
                  <a:srgbClr val="FEBE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13760" y="2090193"/>
                <a:ext cx="8503920" cy="3657600"/>
              </a:xfrm>
              <a:prstGeom prst="roundRect">
                <a:avLst/>
              </a:prstGeom>
              <a:noFill/>
              <a:ln w="101600">
                <a:solidFill>
                  <a:srgbClr val="66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895396" y="2299536"/>
                <a:ext cx="8503920" cy="3657600"/>
              </a:xfrm>
              <a:prstGeom prst="roundRect">
                <a:avLst/>
              </a:prstGeom>
              <a:noFill/>
              <a:ln w="101600">
                <a:solidFill>
                  <a:srgbClr val="FFFF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11961" y="1555124"/>
              <a:ext cx="3829050" cy="3587715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2209800" y="2743200"/>
            <a:ext cx="419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8800" b="1" i="1" dirty="0" smtClean="0">
                <a:ln w="660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37000">
                      <a:srgbClr val="B519CE"/>
                    </a:gs>
                    <a:gs pos="45000">
                      <a:srgbClr val="00B0F0"/>
                    </a:gs>
                    <a:gs pos="87000">
                      <a:srgbClr val="FF6600"/>
                    </a:gs>
                    <a:gs pos="72000">
                      <a:srgbClr val="D2BD33"/>
                    </a:gs>
                    <a:gs pos="63000">
                      <a:srgbClr val="FFFF00"/>
                    </a:gs>
                    <a:gs pos="56000">
                      <a:srgbClr val="00CCFF"/>
                    </a:gs>
                    <a:gs pos="100000">
                      <a:srgbClr val="7030A0"/>
                    </a:gs>
                    <a:gs pos="10000">
                      <a:srgbClr val="FF00FF"/>
                    </a:gs>
                    <a:gs pos="20000">
                      <a:srgbClr val="DB0CE7"/>
                    </a:gs>
                  </a:gsLst>
                  <a:lin ang="16200000" scaled="1"/>
                  <a:tileRect/>
                </a:gradFill>
                <a:latin typeface="Matura MT Script Capitals" panose="03020802060602070202" pitchFamily="66" charset="0"/>
                <a:cs typeface="NikoshBAN" panose="02000000000000000000" pitchFamily="2" charset="0"/>
              </a:rPr>
              <a:t>ধন্যবাদ</a:t>
            </a:r>
            <a:endParaRPr lang="en-US" sz="8800" b="1" i="1" dirty="0">
              <a:ln w="6600">
                <a:solidFill>
                  <a:srgbClr val="7030A0"/>
                </a:solidFill>
                <a:prstDash val="solid"/>
              </a:ln>
              <a:gradFill flip="none" rotWithShape="1">
                <a:gsLst>
                  <a:gs pos="37000">
                    <a:srgbClr val="B519CE"/>
                  </a:gs>
                  <a:gs pos="45000">
                    <a:srgbClr val="00B0F0"/>
                  </a:gs>
                  <a:gs pos="87000">
                    <a:srgbClr val="FF6600"/>
                  </a:gs>
                  <a:gs pos="72000">
                    <a:srgbClr val="D2BD33"/>
                  </a:gs>
                  <a:gs pos="63000">
                    <a:srgbClr val="FFFF00"/>
                  </a:gs>
                  <a:gs pos="56000">
                    <a:srgbClr val="00CCFF"/>
                  </a:gs>
                  <a:gs pos="100000">
                    <a:srgbClr val="7030A0"/>
                  </a:gs>
                  <a:gs pos="10000">
                    <a:srgbClr val="FF00FF"/>
                  </a:gs>
                  <a:gs pos="20000">
                    <a:srgbClr val="DB0CE7"/>
                  </a:gs>
                </a:gsLst>
                <a:lin ang="16200000" scaled="1"/>
                <a:tileRect/>
              </a:gradFill>
              <a:latin typeface="Matura MT Script Capitals" panose="03020802060602070202" pitchFamily="66" charset="0"/>
              <a:cs typeface="NikoshBAN" panose="02000000000000000000" pitchFamily="2" charset="0"/>
            </a:endParaRPr>
          </a:p>
        </p:txBody>
      </p:sp>
      <p:pic>
        <p:nvPicPr>
          <p:cNvPr id="27" name="Picture 26" descr="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2438401" y="3962400"/>
            <a:ext cx="4114801" cy="1066800"/>
          </a:xfrm>
          <a:prstGeom prst="rect">
            <a:avLst/>
          </a:prstGeom>
        </p:spPr>
      </p:pic>
      <p:pic>
        <p:nvPicPr>
          <p:cNvPr id="31" name="Picture 30" descr="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667000"/>
            <a:ext cx="3048000" cy="2286000"/>
          </a:xfrm>
          <a:prstGeom prst="rect">
            <a:avLst/>
          </a:prstGeom>
        </p:spPr>
      </p:pic>
      <p:grpSp>
        <p:nvGrpSpPr>
          <p:cNvPr id="4" name="Group 3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0" name="Rectangle 29"/>
            <p:cNvSpPr/>
            <p:nvPr/>
          </p:nvSpPr>
          <p:spPr>
            <a:xfrm>
              <a:off x="67616" y="6019800"/>
              <a:ext cx="8238184" cy="375497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18157" y="0"/>
              <a:ext cx="304800" cy="6858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616" y="457200"/>
              <a:ext cx="8238184" cy="375497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" y="0"/>
              <a:ext cx="304800" cy="6858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0"/>
              <a:ext cx="9144000" cy="457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0"/>
              <a:ext cx="489821" cy="6858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8654179" y="0"/>
            <a:ext cx="489821" cy="6858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2.96296E-6 L 3.75E-6 -0.07222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143000" y="228600"/>
            <a:ext cx="6629400" cy="1447800"/>
          </a:xfrm>
          <a:prstGeom prst="down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905000"/>
            <a:ext cx="8458200" cy="45720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নবম / দশম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bn-IN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আলোচ্য বিষয়ঃ কম্পিউটার ও ব্যবহারকারীর নিরাপত্তা</a:t>
            </a:r>
            <a:endParaRPr lang="bn-BD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0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24400" y="990600"/>
            <a:ext cx="41910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3810000"/>
            <a:ext cx="41148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228600"/>
            <a:ext cx="5943600" cy="5334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m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990600"/>
            <a:ext cx="4343400" cy="2562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m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810000"/>
            <a:ext cx="4372264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533400" y="1752600"/>
            <a:ext cx="8229600" cy="4191000"/>
          </a:xfrm>
          <a:prstGeom prst="flowChartPunchedTap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 ও কম্পিউটার ব্যবহারকারীর নিরাপত্তা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228600"/>
            <a:ext cx="7239000" cy="10668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581400" y="1295400"/>
            <a:ext cx="1295400" cy="1066800"/>
          </a:xfrm>
          <a:prstGeom prst="downArrow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447800" y="228600"/>
            <a:ext cx="6172200" cy="1219200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0"/>
            <a:ext cx="8610600" cy="4953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রক্ষণাবেক্ষণের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 কী কী করণীয় তা বলতে পারবে।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কম্পিউটারের গতি বজায় রাখার জন্য কী কী করণীয় তা বলতে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পারবে।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fe-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895600"/>
            <a:ext cx="4572000" cy="1828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609600"/>
            <a:ext cx="350520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9600" y="685800"/>
            <a:ext cx="41910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743200"/>
            <a:ext cx="3581400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5029200"/>
            <a:ext cx="4343400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5029200"/>
            <a:ext cx="3657600" cy="137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3600" y="152400"/>
            <a:ext cx="4724400" cy="381000"/>
          </a:xfrm>
          <a:prstGeom prst="ellipse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4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রক্ষণাবেক্ষণের</a:t>
            </a:r>
            <a:r>
              <a:rPr lang="en-US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জন্য করণীয়</a:t>
            </a:r>
            <a:r>
              <a:rPr lang="en-US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4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381000"/>
            <a:ext cx="8305800" cy="1066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রক্ষণাবেক্ষণের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8600" y="1524000"/>
            <a:ext cx="5562600" cy="160020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দরজা-জানালায়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কাপড়ের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করবো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1676400"/>
            <a:ext cx="28956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4800" y="2895600"/>
            <a:ext cx="5334000" cy="1295400"/>
          </a:xfrm>
          <a:prstGeom prst="rightArrow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ধূমপান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কক্ষ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afe-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4495800"/>
            <a:ext cx="2971800" cy="8382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28600" y="4343400"/>
            <a:ext cx="5486400" cy="1219200"/>
          </a:xfrm>
          <a:prstGeom prst="rightArrow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মেঝেতে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প্লাস্স্টিক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কার্পেট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করবো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safe-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2971800"/>
            <a:ext cx="2971800" cy="129540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228600" y="5410200"/>
            <a:ext cx="5638800" cy="1295400"/>
          </a:xfrm>
          <a:prstGeom prst="rightArrow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আলপিন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স্ট্রাপলার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67400" y="5486400"/>
            <a:ext cx="1524000" cy="106680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0" y="5486400"/>
            <a:ext cx="1066800" cy="1066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4" grpId="0" animBg="1"/>
      <p:bldP spid="16" grpId="0" animBg="1"/>
      <p:bldP spid="18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1247</TotalTime>
  <Words>318</Words>
  <Application>Microsoft Office PowerPoint</Application>
  <PresentationFormat>On-screen Show (4:3)</PresentationFormat>
  <Paragraphs>69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Franklin Gothic Book</vt:lpstr>
      <vt:lpstr>Matura MT Script Capitals</vt:lpstr>
      <vt:lpstr>NikoshBAN</vt:lpstr>
      <vt:lpstr>Perpetua</vt:lpstr>
      <vt:lpstr>Times New Roman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Instructor</cp:lastModifiedBy>
  <cp:revision>188</cp:revision>
  <dcterms:created xsi:type="dcterms:W3CDTF">2014-06-02T14:57:32Z</dcterms:created>
  <dcterms:modified xsi:type="dcterms:W3CDTF">2021-02-24T16:10:51Z</dcterms:modified>
</cp:coreProperties>
</file>