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3"/>
  </p:notesMasterIdLst>
  <p:sldIdLst>
    <p:sldId id="492" r:id="rId2"/>
    <p:sldId id="493" r:id="rId3"/>
    <p:sldId id="429" r:id="rId4"/>
    <p:sldId id="515" r:id="rId5"/>
    <p:sldId id="459" r:id="rId6"/>
    <p:sldId id="502" r:id="rId7"/>
    <p:sldId id="472" r:id="rId8"/>
    <p:sldId id="485" r:id="rId9"/>
    <p:sldId id="513" r:id="rId10"/>
    <p:sldId id="504" r:id="rId11"/>
    <p:sldId id="505" r:id="rId12"/>
    <p:sldId id="506" r:id="rId13"/>
    <p:sldId id="507" r:id="rId14"/>
    <p:sldId id="508" r:id="rId15"/>
    <p:sldId id="510" r:id="rId16"/>
    <p:sldId id="511" r:id="rId17"/>
    <p:sldId id="453" r:id="rId18"/>
    <p:sldId id="423" r:id="rId19"/>
    <p:sldId id="425" r:id="rId20"/>
    <p:sldId id="483" r:id="rId21"/>
    <p:sldId id="42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CC"/>
    <a:srgbClr val="0066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7" autoAdjust="0"/>
    <p:restoredTop sz="95552" autoAdjust="0"/>
  </p:normalViewPr>
  <p:slideViewPr>
    <p:cSldViewPr>
      <p:cViewPr varScale="1">
        <p:scale>
          <a:sx n="70" d="100"/>
          <a:sy n="70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উপেন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দেশ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ত্যাগ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এবং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সন্ন্যাসী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হয়ে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পিতৃভূমিতে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থেকেই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পারতো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আলোচনা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4800" b="1" dirty="0" smtClean="0">
              <a:latin typeface="NikoshBAN" pitchFamily="2" charset="0"/>
              <a:cs typeface="NikoshBAN" pitchFamily="2" charset="0"/>
            </a:rPr>
            <a:t>। </a:t>
          </a:r>
          <a:endParaRPr lang="en-US" sz="4800" dirty="0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7246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667B8-8C90-47E3-B321-7AA46F45A9B7}" type="presOf" srcId="{D09957A9-135C-49C5-BCE9-8A10F7345CFA}" destId="{D9D99E6A-CCD4-4DE7-98DD-2249D67A5288}" srcOrd="0" destOrd="0" presId="urn:microsoft.com/office/officeart/2005/8/layout/hList6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2BFC8169-5554-4E6F-B38C-EC40BF3EA6BD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3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55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1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46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4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0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1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3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F0ECE2B-DD44-4EA0-ACC5-77162F609316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723096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74A3-3763-487C-9437-800CB3642F77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7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D869-ED4C-4DF2-BF2B-4DED86F93AEE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38C8-822F-4136-8166-80D00B18C1D8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6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CF6F-AD71-49A8-A1AF-F9E7B174BAED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2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1693-8BD0-4EC8-BB00-B673353ECEB4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990B-84B1-4363-874B-10F3C0EF58A1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5FCC-1EE2-4109-A29E-4D169BA81B74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62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51FF-C61D-45A4-9F12-1489F70AF1EE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84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45DDBDB-E11C-44A3-8914-2A7FFB299C93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65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97CA-7F88-4E28-94F3-CBA8779C0E21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58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E720-D950-4622-A96E-D30402D8698B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20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C5BB-866D-4252-B3F9-FB6452209582}" type="datetime1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00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26D-CF52-49C1-A330-BBF2A66FEBE9}" type="datetime1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68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0612-5E37-4488-9CBC-2C21AB82B6A4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4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5D9C-DAAD-4271-A362-8F071F90848B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46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84B9-ECF7-4C90-8864-733BD9063FEE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9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EB6F1A-17AB-4F0A-A852-FD8577E7A46C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omorendra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74328" y="304800"/>
            <a:ext cx="3950943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820A-E82D-49E5-9FCB-DB7D10C45317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82" y="1309103"/>
            <a:ext cx="6670233" cy="44489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3528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4AAE-2172-47F8-9A2B-B16C1F5AA498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" y="4480560"/>
            <a:ext cx="80010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ধিক ধিক ওরে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শত ধিক তোরে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নিলাজ কুলটা ভূমি!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যখনি যাহার তখনি তাহার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এই কী জননী তুমি!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সে কি মনে হবে একদিন যবে ছিলে দরিদ্রমাতা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আঁচল ভরিয়া রাখিতে ধরিয়া ফল ফুল শাক পাতা!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1"/>
          <a:stretch/>
        </p:blipFill>
        <p:spPr>
          <a:xfrm>
            <a:off x="343472" y="381000"/>
            <a:ext cx="8122348" cy="374176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02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BF2D-C075-4658-BFDC-3FCA4C21B964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733800"/>
            <a:ext cx="8001000" cy="304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আজ কোন রীতে কারে ভুলাইতে ধরেছ বিলাসবেশ-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পাঁচরঙা পাতা অঞ্চলে গাঁথা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পুষ্পে খচিত কেশ!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আমি তোর লাগি ফিরেছি বিবাগি গৃহহারা সুখহীন-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তুই হেথা বসি ওরে রাক্ষসী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হাসিয়া কাটাস দিন।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ধনীর আদরে গরব না ধরে! এতই হয়েছ 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কোনোখানে লেশ নাহি অবশেষ সেদিনের কোনো চিহ্ন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6" b="6584"/>
          <a:stretch/>
        </p:blipFill>
        <p:spPr>
          <a:xfrm>
            <a:off x="1371600" y="184405"/>
            <a:ext cx="6513860" cy="3269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5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D401-564D-4D85-BFE6-0A3A6AB1D316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4967" y="3733800"/>
            <a:ext cx="8001000" cy="304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কল্যাণময়ী ছিলে তুমি অয়ি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ক্ষুধাহরা সুধারাশি!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যত হাসো আজ যত করও সাজ ছিলে দেবী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হলে দাসী।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বিদীর্ণহিয়া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ফিরিয়া ফিরিয়া চারি দিকে চেয়ে দেখি-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প্রাচীরের কাছে এখনো যে 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সেই আমগাছ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একি!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বসি তার তলে নয়নের জলে শান্ত হইল ব্যথা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একে একে মনে উদিল স্মরণে বালক-কালের কথা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>
          <a:xfrm>
            <a:off x="1600200" y="152400"/>
            <a:ext cx="546201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62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A26-7B77-43FB-B063-133C9E70AE43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8800" y="3810000"/>
            <a:ext cx="8001000" cy="29023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সেই মনে পড়ে জ্যৈষ্ঠের ঝড়ে রাত্রে নাহিকো ঘুম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অতি ভোরে উঠি তাড়াতাড়ি ছুটি আম কুড়াবার ধুম।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সেই সুমধুর স্তব্ধ দুপুর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পাঠশালা পলায়ন-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ভাবিলাম হায় আর কী কোথায় ফিরে পাব সে জীবন!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সহসা বাতাস ফেলি গেল শ্বাস শাখা দুলাইয়া গাছে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দুটি পাকা ফল লভিল ভূতল আমার কোলের কাছে।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7"/>
          <a:stretch/>
        </p:blipFill>
        <p:spPr>
          <a:xfrm>
            <a:off x="1981200" y="228600"/>
            <a:ext cx="5396824" cy="345850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78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8261-30EC-4386-92B1-5B1DC1664758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657600"/>
            <a:ext cx="8001000" cy="2819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ভাবিলাম মনে বুঝি এতখনে আমারে চিনিল মাতা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স্নেহের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 দানে বহু সম্মানে বারেক ঠেকানু মাথা।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হেনকালে হায় যমদূত প্রায় কোথা হতে এল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ঝুঁটি-বাঁধা উড়ে সপ্তম সুরে পাড়িতে লাগিল গালি।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5638800" cy="3124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91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6776-3FAA-4199-85C0-ADBE512D042E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657600"/>
            <a:ext cx="8001000" cy="2819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কহিলাম তবে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আমি তো নীরবে দিয়েছি আমার সব-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দুটি ফল তার করি অধিকার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এত তারি কলরব!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চিনিল না মোরে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নিয়ে গেল ধরে কাঁধে তুলি লাঠিগাছ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বাবু ছিপ হাতে পারিষদ সাথে ধরিতে ছিলেন মাছ।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শুনি বিবরণ ক্রোধে তিনি কন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মারিয়া করিব খুন।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0"/>
          <a:stretch/>
        </p:blipFill>
        <p:spPr>
          <a:xfrm>
            <a:off x="2438400" y="304800"/>
            <a:ext cx="3787112" cy="31287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40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3A6A-89D8-4B2E-AC68-00C4BA9E3D61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263" y="3962400"/>
            <a:ext cx="8001000" cy="2743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বাবু যত বলে পারিষদ দলে বলে তার শতগুণ।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আমি কহিলাম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শুধু দুটি আম ভিখ মাগি মহাশয়!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বাবু কহে হেসে বেটা সাধুবেশে পাকা চোর অতিশয়।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আমি শুনে হাসি আঁখিজলে ভাসি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এই ছিল মোর ঘটে-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তুমি মহারাজ সাধু হলে আজ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আমি আজ চোর বটে!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28600"/>
            <a:ext cx="7112000" cy="3505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80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1D8A-0F36-49F2-8C07-3647720123E6}" type="datetime1">
              <a:rPr lang="en-US" smtClean="0"/>
              <a:t>2/24/2021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35939779"/>
              </p:ext>
            </p:extLst>
          </p:nvPr>
        </p:nvGraphicFramePr>
        <p:xfrm>
          <a:off x="1143000" y="1600200"/>
          <a:ext cx="7014148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আমতলা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ভাবছিল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0" y="2130650"/>
            <a:ext cx="464819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সপ্তপুরুষের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জমিদারের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5720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বালককালের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পারিষদ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4838700" y="5929749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নালয়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মোসাহেব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4927694" y="5094247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নিলাজ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959E-1097-48A5-BF63-ED1FE5B6D7F6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1" y="1143000"/>
            <a:ext cx="8153400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পারিষদ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শতগুণ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মোসাহেব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উপেনের দোষ শতগুণ বাড়িয়ে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উপেনকে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অপদস্থ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উপেনের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7897" y="543443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8BA-0781-46A6-B217-7C5CCDD18AF0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3581400"/>
            <a:ext cx="39624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২৫/০২/২০২১ 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E23B-ECF2-465C-B54A-ACB39E96C937}" type="datetime1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1499" y="436602"/>
            <a:ext cx="4724400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73" y="358254"/>
            <a:ext cx="2067525" cy="2067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3255" y="3495643"/>
            <a:ext cx="41910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অমরেন্দ্র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০১৭১৬১৮৯৪১০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733800" y="1613613"/>
            <a:ext cx="3352800" cy="13716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7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22D6-C8CC-4162-8466-0FE5B9BA63AA}" type="datetime1">
              <a:rPr lang="en-US" smtClean="0"/>
              <a:t>2/24/2021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2057400" y="2438400"/>
            <a:ext cx="5562600" cy="38553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96733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উপনের মতো ধনীদের দ্বরা অত্যাচারিত  অসহায়, গরীব মানুষের জন্য সচেতন মানুষের কী কী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করণীয়  তা ১০টি বাক্যে লিখে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আনবে।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A8A1-22D1-4500-A546-5CF7B2315E8D}" type="datetime1">
              <a:rPr lang="en-US" smtClean="0"/>
              <a:t>2/24/2021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257800"/>
            <a:ext cx="568227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273421" cy="42894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76123" y="40862"/>
            <a:ext cx="3429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1" y="1295400"/>
            <a:ext cx="70866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00800" y="833735"/>
            <a:ext cx="17526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রবীন্দ্রনাথ ঠাকুর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5904-B141-4CBA-BD48-A0284863732A}" type="datetime1">
              <a:rPr lang="en-US" smtClean="0"/>
              <a:t>2/24/2021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ংশের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325-2E45-477F-B941-EC60E0DAD2E6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75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524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উড়িষ্যা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ওড়িয়া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665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8665" y="525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তৃষাতুর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22732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তৃষ্ণায়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কাতর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61" y="1374085"/>
            <a:ext cx="2443512" cy="162604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048000" y="3200400"/>
            <a:ext cx="2667000" cy="1798320"/>
            <a:chOff x="2895600" y="3200400"/>
            <a:chExt cx="2205470" cy="17983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7" t="36303" r="15644" b="35171"/>
            <a:stretch/>
          </p:blipFill>
          <p:spPr>
            <a:xfrm>
              <a:off x="2895600" y="3200400"/>
              <a:ext cx="2205470" cy="1767840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>
              <a:off x="3031014" y="4008120"/>
              <a:ext cx="1346203" cy="990600"/>
            </a:xfrm>
            <a:custGeom>
              <a:avLst/>
              <a:gdLst>
                <a:gd name="connsiteX0" fmla="*/ 138906 w 1346203"/>
                <a:gd name="connsiteY0" fmla="*/ 899160 h 990600"/>
                <a:gd name="connsiteX1" fmla="*/ 215106 w 1346203"/>
                <a:gd name="connsiteY1" fmla="*/ 822960 h 990600"/>
                <a:gd name="connsiteX2" fmla="*/ 230346 w 1346203"/>
                <a:gd name="connsiteY2" fmla="*/ 777240 h 990600"/>
                <a:gd name="connsiteX3" fmla="*/ 184626 w 1346203"/>
                <a:gd name="connsiteY3" fmla="*/ 746760 h 990600"/>
                <a:gd name="connsiteX4" fmla="*/ 199866 w 1346203"/>
                <a:gd name="connsiteY4" fmla="*/ 655320 h 990600"/>
                <a:gd name="connsiteX5" fmla="*/ 230346 w 1346203"/>
                <a:gd name="connsiteY5" fmla="*/ 609600 h 990600"/>
                <a:gd name="connsiteX6" fmla="*/ 184626 w 1346203"/>
                <a:gd name="connsiteY6" fmla="*/ 579120 h 990600"/>
                <a:gd name="connsiteX7" fmla="*/ 230346 w 1346203"/>
                <a:gd name="connsiteY7" fmla="*/ 548640 h 990600"/>
                <a:gd name="connsiteX8" fmla="*/ 276066 w 1346203"/>
                <a:gd name="connsiteY8" fmla="*/ 533400 h 990600"/>
                <a:gd name="connsiteX9" fmla="*/ 260826 w 1346203"/>
                <a:gd name="connsiteY9" fmla="*/ 487680 h 990600"/>
                <a:gd name="connsiteX10" fmla="*/ 245586 w 1346203"/>
                <a:gd name="connsiteY10" fmla="*/ 411480 h 990600"/>
                <a:gd name="connsiteX11" fmla="*/ 260826 w 1346203"/>
                <a:gd name="connsiteY11" fmla="*/ 365760 h 990600"/>
                <a:gd name="connsiteX12" fmla="*/ 367506 w 1346203"/>
                <a:gd name="connsiteY12" fmla="*/ 335280 h 990600"/>
                <a:gd name="connsiteX13" fmla="*/ 474186 w 1346203"/>
                <a:gd name="connsiteY13" fmla="*/ 198120 h 990600"/>
                <a:gd name="connsiteX14" fmla="*/ 550386 w 1346203"/>
                <a:gd name="connsiteY14" fmla="*/ 121920 h 990600"/>
                <a:gd name="connsiteX15" fmla="*/ 565626 w 1346203"/>
                <a:gd name="connsiteY15" fmla="*/ 76200 h 990600"/>
                <a:gd name="connsiteX16" fmla="*/ 611346 w 1346203"/>
                <a:gd name="connsiteY16" fmla="*/ 60960 h 990600"/>
                <a:gd name="connsiteX17" fmla="*/ 596106 w 1346203"/>
                <a:gd name="connsiteY17" fmla="*/ 137160 h 990600"/>
                <a:gd name="connsiteX18" fmla="*/ 611346 w 1346203"/>
                <a:gd name="connsiteY18" fmla="*/ 91440 h 990600"/>
                <a:gd name="connsiteX19" fmla="*/ 672306 w 1346203"/>
                <a:gd name="connsiteY19" fmla="*/ 45720 h 990600"/>
                <a:gd name="connsiteX20" fmla="*/ 718026 w 1346203"/>
                <a:gd name="connsiteY20" fmla="*/ 0 h 990600"/>
                <a:gd name="connsiteX21" fmla="*/ 748506 w 1346203"/>
                <a:gd name="connsiteY21" fmla="*/ 45720 h 990600"/>
                <a:gd name="connsiteX22" fmla="*/ 763746 w 1346203"/>
                <a:gd name="connsiteY22" fmla="*/ 106680 h 990600"/>
                <a:gd name="connsiteX23" fmla="*/ 809466 w 1346203"/>
                <a:gd name="connsiteY23" fmla="*/ 137160 h 990600"/>
                <a:gd name="connsiteX24" fmla="*/ 916146 w 1346203"/>
                <a:gd name="connsiteY24" fmla="*/ 91440 h 990600"/>
                <a:gd name="connsiteX25" fmla="*/ 1007586 w 1346203"/>
                <a:gd name="connsiteY25" fmla="*/ 121920 h 990600"/>
                <a:gd name="connsiteX26" fmla="*/ 1053306 w 1346203"/>
                <a:gd name="connsiteY26" fmla="*/ 137160 h 990600"/>
                <a:gd name="connsiteX27" fmla="*/ 1099026 w 1346203"/>
                <a:gd name="connsiteY27" fmla="*/ 152400 h 990600"/>
                <a:gd name="connsiteX28" fmla="*/ 1159986 w 1346203"/>
                <a:gd name="connsiteY28" fmla="*/ 259080 h 990600"/>
                <a:gd name="connsiteX29" fmla="*/ 1220946 w 1346203"/>
                <a:gd name="connsiteY29" fmla="*/ 320040 h 990600"/>
                <a:gd name="connsiteX30" fmla="*/ 1297146 w 1346203"/>
                <a:gd name="connsiteY30" fmla="*/ 426720 h 990600"/>
                <a:gd name="connsiteX31" fmla="*/ 1312386 w 1346203"/>
                <a:gd name="connsiteY31" fmla="*/ 487680 h 990600"/>
                <a:gd name="connsiteX32" fmla="*/ 1342866 w 1346203"/>
                <a:gd name="connsiteY32" fmla="*/ 533400 h 990600"/>
                <a:gd name="connsiteX33" fmla="*/ 1251426 w 1346203"/>
                <a:gd name="connsiteY33" fmla="*/ 441960 h 990600"/>
                <a:gd name="connsiteX34" fmla="*/ 1190466 w 1346203"/>
                <a:gd name="connsiteY34" fmla="*/ 411480 h 990600"/>
                <a:gd name="connsiteX35" fmla="*/ 1114266 w 1346203"/>
                <a:gd name="connsiteY35" fmla="*/ 320040 h 990600"/>
                <a:gd name="connsiteX36" fmla="*/ 1129506 w 1346203"/>
                <a:gd name="connsiteY36" fmla="*/ 228600 h 990600"/>
                <a:gd name="connsiteX37" fmla="*/ 1114266 w 1346203"/>
                <a:gd name="connsiteY37" fmla="*/ 274320 h 990600"/>
                <a:gd name="connsiteX38" fmla="*/ 1083786 w 1346203"/>
                <a:gd name="connsiteY38" fmla="*/ 320040 h 990600"/>
                <a:gd name="connsiteX39" fmla="*/ 1053306 w 1346203"/>
                <a:gd name="connsiteY39" fmla="*/ 411480 h 990600"/>
                <a:gd name="connsiteX40" fmla="*/ 1022826 w 1346203"/>
                <a:gd name="connsiteY40" fmla="*/ 457200 h 990600"/>
                <a:gd name="connsiteX41" fmla="*/ 977106 w 1346203"/>
                <a:gd name="connsiteY41" fmla="*/ 563880 h 990600"/>
                <a:gd name="connsiteX42" fmla="*/ 809466 w 1346203"/>
                <a:gd name="connsiteY42" fmla="*/ 640080 h 990600"/>
                <a:gd name="connsiteX43" fmla="*/ 657066 w 1346203"/>
                <a:gd name="connsiteY43" fmla="*/ 701040 h 990600"/>
                <a:gd name="connsiteX44" fmla="*/ 519906 w 1346203"/>
                <a:gd name="connsiteY44" fmla="*/ 746760 h 990600"/>
                <a:gd name="connsiteX45" fmla="*/ 474186 w 1346203"/>
                <a:gd name="connsiteY45" fmla="*/ 762000 h 990600"/>
                <a:gd name="connsiteX46" fmla="*/ 428466 w 1346203"/>
                <a:gd name="connsiteY46" fmla="*/ 777240 h 990600"/>
                <a:gd name="connsiteX47" fmla="*/ 306546 w 1346203"/>
                <a:gd name="connsiteY47" fmla="*/ 807720 h 990600"/>
                <a:gd name="connsiteX48" fmla="*/ 123666 w 1346203"/>
                <a:gd name="connsiteY48" fmla="*/ 960120 h 990600"/>
                <a:gd name="connsiteX49" fmla="*/ 77946 w 1346203"/>
                <a:gd name="connsiteY49" fmla="*/ 990600 h 990600"/>
                <a:gd name="connsiteX50" fmla="*/ 16986 w 1346203"/>
                <a:gd name="connsiteY50" fmla="*/ 975360 h 990600"/>
                <a:gd name="connsiteX51" fmla="*/ 47466 w 1346203"/>
                <a:gd name="connsiteY51" fmla="*/ 89916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46203" h="990600">
                  <a:moveTo>
                    <a:pt x="138906" y="899160"/>
                  </a:moveTo>
                  <a:cubicBezTo>
                    <a:pt x="164306" y="873760"/>
                    <a:pt x="193553" y="851697"/>
                    <a:pt x="215106" y="822960"/>
                  </a:cubicBezTo>
                  <a:cubicBezTo>
                    <a:pt x="224745" y="810109"/>
                    <a:pt x="236312" y="792155"/>
                    <a:pt x="230346" y="777240"/>
                  </a:cubicBezTo>
                  <a:cubicBezTo>
                    <a:pt x="223544" y="760234"/>
                    <a:pt x="199866" y="756920"/>
                    <a:pt x="184626" y="746760"/>
                  </a:cubicBezTo>
                  <a:cubicBezTo>
                    <a:pt x="189706" y="716280"/>
                    <a:pt x="190094" y="684635"/>
                    <a:pt x="199866" y="655320"/>
                  </a:cubicBezTo>
                  <a:cubicBezTo>
                    <a:pt x="205658" y="637944"/>
                    <a:pt x="233938" y="627561"/>
                    <a:pt x="230346" y="609600"/>
                  </a:cubicBezTo>
                  <a:cubicBezTo>
                    <a:pt x="226754" y="591639"/>
                    <a:pt x="199866" y="589280"/>
                    <a:pt x="184626" y="579120"/>
                  </a:cubicBezTo>
                  <a:cubicBezTo>
                    <a:pt x="199866" y="568960"/>
                    <a:pt x="213963" y="556831"/>
                    <a:pt x="230346" y="548640"/>
                  </a:cubicBezTo>
                  <a:cubicBezTo>
                    <a:pt x="244714" y="541456"/>
                    <a:pt x="268882" y="547768"/>
                    <a:pt x="276066" y="533400"/>
                  </a:cubicBezTo>
                  <a:cubicBezTo>
                    <a:pt x="283250" y="519032"/>
                    <a:pt x="264722" y="503265"/>
                    <a:pt x="260826" y="487680"/>
                  </a:cubicBezTo>
                  <a:cubicBezTo>
                    <a:pt x="254544" y="462550"/>
                    <a:pt x="250666" y="436880"/>
                    <a:pt x="245586" y="411480"/>
                  </a:cubicBezTo>
                  <a:cubicBezTo>
                    <a:pt x="250666" y="396240"/>
                    <a:pt x="249467" y="377119"/>
                    <a:pt x="260826" y="365760"/>
                  </a:cubicBezTo>
                  <a:cubicBezTo>
                    <a:pt x="268114" y="358472"/>
                    <a:pt x="366979" y="335412"/>
                    <a:pt x="367506" y="335280"/>
                  </a:cubicBezTo>
                  <a:cubicBezTo>
                    <a:pt x="521578" y="104171"/>
                    <a:pt x="354814" y="341366"/>
                    <a:pt x="474186" y="198120"/>
                  </a:cubicBezTo>
                  <a:cubicBezTo>
                    <a:pt x="537686" y="121920"/>
                    <a:pt x="466566" y="177800"/>
                    <a:pt x="550386" y="121920"/>
                  </a:cubicBezTo>
                  <a:cubicBezTo>
                    <a:pt x="555466" y="106680"/>
                    <a:pt x="554267" y="87559"/>
                    <a:pt x="565626" y="76200"/>
                  </a:cubicBezTo>
                  <a:cubicBezTo>
                    <a:pt x="576985" y="64841"/>
                    <a:pt x="604162" y="46592"/>
                    <a:pt x="611346" y="60960"/>
                  </a:cubicBezTo>
                  <a:cubicBezTo>
                    <a:pt x="622930" y="84128"/>
                    <a:pt x="596106" y="111257"/>
                    <a:pt x="596106" y="137160"/>
                  </a:cubicBezTo>
                  <a:cubicBezTo>
                    <a:pt x="596106" y="153224"/>
                    <a:pt x="601062" y="103781"/>
                    <a:pt x="611346" y="91440"/>
                  </a:cubicBezTo>
                  <a:cubicBezTo>
                    <a:pt x="627607" y="71927"/>
                    <a:pt x="653021" y="62250"/>
                    <a:pt x="672306" y="45720"/>
                  </a:cubicBezTo>
                  <a:cubicBezTo>
                    <a:pt x="688670" y="31694"/>
                    <a:pt x="702786" y="15240"/>
                    <a:pt x="718026" y="0"/>
                  </a:cubicBezTo>
                  <a:cubicBezTo>
                    <a:pt x="728186" y="15240"/>
                    <a:pt x="741291" y="28885"/>
                    <a:pt x="748506" y="45720"/>
                  </a:cubicBezTo>
                  <a:cubicBezTo>
                    <a:pt x="756757" y="64972"/>
                    <a:pt x="752128" y="89252"/>
                    <a:pt x="763746" y="106680"/>
                  </a:cubicBezTo>
                  <a:cubicBezTo>
                    <a:pt x="773906" y="121920"/>
                    <a:pt x="794226" y="127000"/>
                    <a:pt x="809466" y="137160"/>
                  </a:cubicBezTo>
                  <a:cubicBezTo>
                    <a:pt x="815603" y="134091"/>
                    <a:pt x="897799" y="89401"/>
                    <a:pt x="916146" y="91440"/>
                  </a:cubicBezTo>
                  <a:cubicBezTo>
                    <a:pt x="948078" y="94988"/>
                    <a:pt x="977106" y="111760"/>
                    <a:pt x="1007586" y="121920"/>
                  </a:cubicBezTo>
                  <a:lnTo>
                    <a:pt x="1053306" y="137160"/>
                  </a:lnTo>
                  <a:lnTo>
                    <a:pt x="1099026" y="152400"/>
                  </a:lnTo>
                  <a:cubicBezTo>
                    <a:pt x="1118707" y="211444"/>
                    <a:pt x="1110305" y="202302"/>
                    <a:pt x="1159986" y="259080"/>
                  </a:cubicBezTo>
                  <a:cubicBezTo>
                    <a:pt x="1178909" y="280707"/>
                    <a:pt x="1203704" y="297051"/>
                    <a:pt x="1220946" y="320040"/>
                  </a:cubicBezTo>
                  <a:cubicBezTo>
                    <a:pt x="1341302" y="480514"/>
                    <a:pt x="1159242" y="288816"/>
                    <a:pt x="1297146" y="426720"/>
                  </a:cubicBezTo>
                  <a:cubicBezTo>
                    <a:pt x="1302226" y="447040"/>
                    <a:pt x="1304135" y="468428"/>
                    <a:pt x="1312386" y="487680"/>
                  </a:cubicBezTo>
                  <a:cubicBezTo>
                    <a:pt x="1319601" y="504515"/>
                    <a:pt x="1357519" y="544390"/>
                    <a:pt x="1342866" y="533400"/>
                  </a:cubicBezTo>
                  <a:cubicBezTo>
                    <a:pt x="1308382" y="507537"/>
                    <a:pt x="1289980" y="461237"/>
                    <a:pt x="1251426" y="441960"/>
                  </a:cubicBezTo>
                  <a:cubicBezTo>
                    <a:pt x="1231106" y="431800"/>
                    <a:pt x="1208953" y="424685"/>
                    <a:pt x="1190466" y="411480"/>
                  </a:cubicBezTo>
                  <a:cubicBezTo>
                    <a:pt x="1153130" y="384811"/>
                    <a:pt x="1138570" y="356496"/>
                    <a:pt x="1114266" y="320040"/>
                  </a:cubicBezTo>
                  <a:cubicBezTo>
                    <a:pt x="1119346" y="289560"/>
                    <a:pt x="1129506" y="259500"/>
                    <a:pt x="1129506" y="228600"/>
                  </a:cubicBezTo>
                  <a:cubicBezTo>
                    <a:pt x="1129506" y="212536"/>
                    <a:pt x="1121450" y="259952"/>
                    <a:pt x="1114266" y="274320"/>
                  </a:cubicBezTo>
                  <a:cubicBezTo>
                    <a:pt x="1106075" y="290703"/>
                    <a:pt x="1091225" y="303302"/>
                    <a:pt x="1083786" y="320040"/>
                  </a:cubicBezTo>
                  <a:cubicBezTo>
                    <a:pt x="1070737" y="349400"/>
                    <a:pt x="1071128" y="384747"/>
                    <a:pt x="1053306" y="411480"/>
                  </a:cubicBezTo>
                  <a:cubicBezTo>
                    <a:pt x="1043146" y="426720"/>
                    <a:pt x="1031017" y="440817"/>
                    <a:pt x="1022826" y="457200"/>
                  </a:cubicBezTo>
                  <a:cubicBezTo>
                    <a:pt x="1004610" y="493632"/>
                    <a:pt x="1008819" y="532167"/>
                    <a:pt x="977106" y="563880"/>
                  </a:cubicBezTo>
                  <a:cubicBezTo>
                    <a:pt x="900045" y="640941"/>
                    <a:pt x="896179" y="616431"/>
                    <a:pt x="809466" y="640080"/>
                  </a:cubicBezTo>
                  <a:cubicBezTo>
                    <a:pt x="626863" y="689881"/>
                    <a:pt x="795985" y="647610"/>
                    <a:pt x="657066" y="701040"/>
                  </a:cubicBezTo>
                  <a:cubicBezTo>
                    <a:pt x="612085" y="718340"/>
                    <a:pt x="565626" y="731520"/>
                    <a:pt x="519906" y="746760"/>
                  </a:cubicBezTo>
                  <a:lnTo>
                    <a:pt x="474186" y="762000"/>
                  </a:lnTo>
                  <a:cubicBezTo>
                    <a:pt x="458946" y="767080"/>
                    <a:pt x="444051" y="773344"/>
                    <a:pt x="428466" y="777240"/>
                  </a:cubicBezTo>
                  <a:lnTo>
                    <a:pt x="306546" y="807720"/>
                  </a:lnTo>
                  <a:cubicBezTo>
                    <a:pt x="189203" y="925063"/>
                    <a:pt x="250972" y="875250"/>
                    <a:pt x="123666" y="960120"/>
                  </a:cubicBezTo>
                  <a:lnTo>
                    <a:pt x="77946" y="990600"/>
                  </a:lnTo>
                  <a:cubicBezTo>
                    <a:pt x="57626" y="985520"/>
                    <a:pt x="26353" y="994094"/>
                    <a:pt x="16986" y="975360"/>
                  </a:cubicBezTo>
                  <a:cubicBezTo>
                    <a:pt x="-23605" y="894179"/>
                    <a:pt x="17468" y="899160"/>
                    <a:pt x="47466" y="89916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5103727"/>
            <a:ext cx="2667000" cy="160187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CBA7-7403-44F2-8533-9DA4F8123717}" type="datetime1">
              <a:rPr lang="en-US" smtClean="0"/>
              <a:t>2/24/2021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মোসাহেব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665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পারিষদ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185" y="525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লভিল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22732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 করল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r="-767" b="14505"/>
          <a:stretch/>
        </p:blipFill>
        <p:spPr>
          <a:xfrm>
            <a:off x="3336849" y="5073179"/>
            <a:ext cx="2007826" cy="1588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02" y="1447800"/>
            <a:ext cx="1864521" cy="1378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04" y="3124200"/>
            <a:ext cx="2730316" cy="164406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4DF3-28F7-498D-95DE-091C78477FAA}" type="datetime1">
              <a:rPr lang="en-US" smtClean="0"/>
              <a:t>2/24/2021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19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8065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শৈশবের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50" y="1327693"/>
            <a:ext cx="4948899" cy="375889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8D3B-A1B3-4949-99A4-44A3F9BE8094}" type="datetime1">
              <a:rPr lang="en-US" smtClean="0"/>
              <a:t>2/24/2021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8929-9328-4B72-9B09-87A353FCBA16}" type="datetime1">
              <a:rPr lang="en-US" smtClean="0"/>
              <a:t>2/24/2021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521" y="3581400"/>
            <a:ext cx="8183879" cy="30480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দুই দিন পরে দ্বিতীয় প্রহরে প্রবেশিনু নিজগ্রামে-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কুমোরের বাড়ি দক্ষিণে ছাড়ি রথতলা করি বামে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রাখি হাটখোলা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নন্দীর গোলা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মন্দির করি পাছে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তৃষাতুর শেষে পঁহুছিনু এসে আমার বাড়ির কাছে।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800"/>
            <a:ext cx="3340076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331733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5A5E-2E1D-47E2-9B5E-E9ECB27B790D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2286000"/>
            <a:ext cx="62484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কবিতাংশটি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নাট্যাকারে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23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12212</TotalTime>
  <Words>871</Words>
  <Application>Microsoft Office PowerPoint</Application>
  <PresentationFormat>On-screen Show (4:3)</PresentationFormat>
  <Paragraphs>178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Corbel</vt:lpstr>
      <vt:lpstr>Mangal</vt:lpstr>
      <vt:lpstr>NikoshBAN</vt:lpstr>
      <vt:lpstr>Times New Roman</vt:lpstr>
      <vt:lpstr>Vrinda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ACT</cp:lastModifiedBy>
  <cp:revision>1095</cp:revision>
  <dcterms:created xsi:type="dcterms:W3CDTF">2006-08-16T00:00:00Z</dcterms:created>
  <dcterms:modified xsi:type="dcterms:W3CDTF">2021-02-24T17:37:33Z</dcterms:modified>
</cp:coreProperties>
</file>