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553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6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5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45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98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D979-A771-4EFE-A853-83EE6BD8F9C6}" type="datetimeFigureOut">
              <a:rPr lang="en-US" smtClean="0"/>
              <a:t>02/22/2021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C0D2-1CD6-47A5-A397-2CE4BB8D3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7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77" y="2357437"/>
            <a:ext cx="9248503" cy="3050586"/>
          </a:xfrm>
          <a:prstGeom prst="rect">
            <a:avLst/>
          </a:prstGeom>
        </p:spPr>
      </p:pic>
      <p:sp>
        <p:nvSpPr>
          <p:cNvPr id="8" name="Flowchart: Terminator 7"/>
          <p:cNvSpPr/>
          <p:nvPr/>
        </p:nvSpPr>
        <p:spPr>
          <a:xfrm>
            <a:off x="1449977" y="1384663"/>
            <a:ext cx="9248503" cy="97277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600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246" y="2607328"/>
            <a:ext cx="4045131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০৮</a:t>
            </a: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 </a:t>
            </a: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এশিয়ায়</a:t>
            </a:r>
            <a:r>
              <a:rPr lang="bn-BD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 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সুনামি হয়।ক্ষতি গ্রস্ত দেশের তালিকা তৈরী কর।</a:t>
            </a:r>
            <a:endParaRPr lang="en-US" alt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338" y="1344341"/>
            <a:ext cx="6622868" cy="4378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605246" y="274319"/>
            <a:ext cx="3783874" cy="86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89074" y="274320"/>
            <a:ext cx="3709852" cy="862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৫মিনিট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6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24828" y="360849"/>
            <a:ext cx="4325223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মূল্যায়</a:t>
            </a:r>
            <a:r>
              <a:rPr lang="bn-BD" altLang="en-US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alt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3224" y="1376512"/>
            <a:ext cx="943138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bn-BD" altLang="en-US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 </a:t>
            </a:r>
            <a:r>
              <a:rPr lang="bn-IN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</a:t>
            </a:r>
            <a:r>
              <a:rPr lang="bn-IN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দুর্যোগ এর নাম বল।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IN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</a:t>
            </a:r>
            <a:r>
              <a:rPr lang="bn-BD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লিফটে থাকাকালীন কি করণীয় ব্যাখ্যা     করো </a:t>
            </a:r>
            <a:r>
              <a:rPr lang="bn-IN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alt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bn-BD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জলোচ্ছ্বাস</a:t>
            </a:r>
            <a:r>
              <a:rPr lang="en-US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16983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3474720"/>
            <a:ext cx="9068586" cy="522514"/>
          </a:xfrm>
        </p:spPr>
        <p:txBody>
          <a:bodyPr>
            <a:normAutofit fontScale="90000"/>
          </a:bodyPr>
          <a:lstStyle/>
          <a:p>
            <a:pPr lvl="0" algn="l" fontAlgn="base">
              <a:lnSpc>
                <a:spcPct val="100000"/>
              </a:lnSpc>
              <a:spcAft>
                <a:spcPct val="0"/>
              </a:spcAft>
            </a:pPr>
            <a:r>
              <a:rPr lang="bn-BD" altLang="en-US" sz="3600" cap="none" spc="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ভূমিকম্পের কারণ ব্যাখ্যা কর ।</a:t>
            </a:r>
            <a:r>
              <a:rPr lang="en-US" altLang="en-US" sz="3600" cap="none" spc="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altLang="en-US" sz="3600" cap="none" spc="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94202" y="380890"/>
            <a:ext cx="26260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alt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en-US" alt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alt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789" y="1304221"/>
            <a:ext cx="4846320" cy="4169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858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26" y="1345474"/>
            <a:ext cx="9379131" cy="4088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4843895" y="3013502"/>
            <a:ext cx="25042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BD" sz="8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6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Operation 3"/>
          <p:cNvSpPr/>
          <p:nvPr/>
        </p:nvSpPr>
        <p:spPr>
          <a:xfrm>
            <a:off x="3801292" y="1535801"/>
            <a:ext cx="6100354" cy="1280160"/>
          </a:xfrm>
          <a:prstGeom prst="flowChartManualOperation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lvl="0"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208" y="1384663"/>
            <a:ext cx="2102725" cy="2017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936274" y="2815961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হালিমা আক্তার</a:t>
            </a:r>
          </a:p>
          <a:p>
            <a:pPr lvl="0" algn="ctr">
              <a:defRPr/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(আই,সি টি)</a:t>
            </a:r>
          </a:p>
          <a:p>
            <a:pPr lvl="0" algn="ctr">
              <a:defRPr/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নুতন বাজার বহুমুখী উচ্চ বিদ্যালয়</a:t>
            </a:r>
          </a:p>
          <a:p>
            <a:pPr lvl="0" algn="ctr">
              <a:defRPr/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 সুনামগঞ্জ।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6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9524" y="1280159"/>
            <a:ext cx="6096000" cy="979714"/>
          </a:xfrm>
          <a:prstGeom prst="ellipse">
            <a:avLst/>
          </a:prstGeom>
          <a:solidFill>
            <a:srgbClr val="90C226"/>
          </a:solidFill>
          <a:ln w="19050" cap="rnd" cmpd="sng" algn="ctr">
            <a:solidFill>
              <a:srgbClr val="90C22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পরিচিতি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9524" y="250712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bn-BD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BD" sz="36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নবম/দশম </a:t>
            </a:r>
            <a:endParaRPr lang="bn-BD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bn-BD" sz="36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ভূগোল ও পরিবেশ </a:t>
            </a:r>
          </a:p>
          <a:p>
            <a:pPr lvl="0" algn="ctr">
              <a:defRPr/>
            </a:pPr>
            <a:r>
              <a:rPr lang="bn-BD" sz="36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অধ্যায়ঃচতুর্দশ,ভূমিকম্প,</a:t>
            </a:r>
            <a:endParaRPr lang="bn-BD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bn-BD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lvl="0" algn="ctr">
              <a:defRPr/>
            </a:pPr>
            <a:r>
              <a:rPr lang="bn-BD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ছাত্র/ছাত্রীর </a:t>
            </a:r>
            <a:r>
              <a:rPr lang="bn-BD" sz="36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সংখ্যা-৯৯জন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1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593670" y="4349931"/>
            <a:ext cx="9130936" cy="112340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ছবির দিকে লক্ষ করো।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55" y="1436234"/>
            <a:ext cx="4919119" cy="27961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9" r="6363" b="2812"/>
          <a:stretch>
            <a:fillRect/>
          </a:stretch>
        </p:blipFill>
        <p:spPr bwMode="auto">
          <a:xfrm>
            <a:off x="6374674" y="1535113"/>
            <a:ext cx="4349932" cy="26972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61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0000">
            <a:off x="1449811" y="3491195"/>
            <a:ext cx="3089275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owchart: Data 9"/>
          <p:cNvSpPr/>
          <p:nvPr/>
        </p:nvSpPr>
        <p:spPr>
          <a:xfrm>
            <a:off x="5891349" y="1318997"/>
            <a:ext cx="4885507" cy="3056708"/>
          </a:xfrm>
          <a:prstGeom prst="flowChartInputOut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আজকের পাঠ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alt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</a:t>
            </a:r>
            <a:endParaRPr lang="en-US" alt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5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4479" y="2815109"/>
            <a:ext cx="9091749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–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bn-IN" alt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ভূমিকম্প </a:t>
            </a:r>
            <a:r>
              <a:rPr lang="bn-BD" altLang="en-US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ধরনের দুর্যোগ</a:t>
            </a:r>
            <a:r>
              <a:rPr lang="bn-IN" altLang="en-US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বলতে পারবে</a:t>
            </a:r>
            <a:r>
              <a:rPr lang="bn-IN" altLang="en-US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altLang="en-US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US" sz="36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bn-IN" alt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ভূমিকম্পের ফলে সুনামির কারণ ব্যাখ্যা করতে পারবে।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bn-IN" altLang="en-US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ভূমিকম্পের ফলাফল বিশ্লেষণ করতে পারবে।</a:t>
            </a:r>
            <a:endParaRPr lang="en-US" altLang="en-US" sz="36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40926" y="1410789"/>
            <a:ext cx="3997234" cy="114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8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590" y="1351508"/>
            <a:ext cx="4820194" cy="2259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794" y="1332411"/>
            <a:ext cx="4634616" cy="2259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63040" y="3592286"/>
            <a:ext cx="923544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ভূত্বকের কোনো কোনো অংশ প্রাকৃতিক কোনো কারণে </a:t>
            </a:r>
            <a:r>
              <a:rPr lang="bn-BD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alt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কখনো </a:t>
            </a:r>
            <a:r>
              <a:rPr lang="bn-IN" alt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কখনো অল্প সময়ের জন্য হঠাৎ কেঁপে ওঠে। ভূত্বকের এরুপ আকস্মিক কম্পনকে ভূমিকম্প বলে।</a:t>
            </a:r>
            <a:endParaRPr lang="en-US" alt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2670" y="422930"/>
            <a:ext cx="6136179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ছবি দেখে বলার চেষ্টা করো</a:t>
            </a:r>
            <a:endParaRPr lang="en-US" alt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9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0625" y="331857"/>
            <a:ext cx="191911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alt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33806" y="331857"/>
            <a:ext cx="2400016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BD" alt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-৪ মিনিট </a:t>
            </a:r>
            <a:endParaRPr lang="en-US" alt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9167" y="1849683"/>
            <a:ext cx="48201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দেখা   </a:t>
            </a:r>
            <a:r>
              <a:rPr lang="bn-BD" alt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 ক্ষতিগ্রস্ত এলাকায় ক্ষয় –ক্ষতির তালিকা তৈরী করো।</a:t>
            </a:r>
            <a:endParaRPr lang="en-US" alt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1" y="1397727"/>
            <a:ext cx="4415245" cy="4023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000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329" y="1114377"/>
            <a:ext cx="6185670" cy="31611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4329839"/>
            <a:ext cx="121920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ভূমিকম্পের ফলাফলঃ ভূমিকম্পের ফলাফলে ভূপৃষ্ঠের অনেক ধরনের পরিবর্তন ঘটে এবং বহু ধংসলীলা সাধিত হয়।ঘরবাড়ি,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ধনসম্পদ ও যাতায়াত ব্যবস্থা বিনিষ্ট হয়।এতে জীবনের ও ব্যপক ক্ষতি হয়ে থাকে। নিচে ভূমিকম্পের ফলাফল আলোচনা করা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হলো-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ভূমিকম্পের ফলাফলে ভূত্বকের মধ্যে অসংখ্য ভাঁজ,ফাটল বা ধসের সৃ্ষ্টি হয়।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ভূমিকম্পের ফলাফলে অনেক সময় সমুদ্রতল উপরে উত্থিত হয়, পাহাড়-পর্বত বা দ্বীপের সৃষ্টি হয়।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ভূমিকম্পের ফলাফলে হঠাৎ করে সমুদ্র উপকূল সংলগ্ন এলাকা জলোচ্ছ্বাসে প্লাবিত হয়।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3826321" y="134058"/>
            <a:ext cx="4539359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BD" alt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আরো কিছু ছবি দেখি</a:t>
            </a:r>
            <a:endParaRPr lang="en-US" alt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290229"/>
            <a:ext cx="6006328" cy="2985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838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272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ভূমিকম্পের কারণ ব্যাখ্যা কর ।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41</cp:revision>
  <dcterms:created xsi:type="dcterms:W3CDTF">2021-02-12T14:28:43Z</dcterms:created>
  <dcterms:modified xsi:type="dcterms:W3CDTF">2021-02-22T13:29:23Z</dcterms:modified>
</cp:coreProperties>
</file>