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CCCC00"/>
    <a:srgbClr val="180A06"/>
    <a:srgbClr val="FFCCCC"/>
    <a:srgbClr val="FF99CC"/>
    <a:srgbClr val="B4AD58"/>
    <a:srgbClr val="7D6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tableStyles" Target="tableStyle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2.jpeg" /><Relationship Id="rId1" Type="http://schemas.openxmlformats.org/officeDocument/2006/relationships/image" Target="../media/image21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2.jpeg" /><Relationship Id="rId1" Type="http://schemas.openxmlformats.org/officeDocument/2006/relationships/image" Target="../media/image21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05DC8-C8D7-42E8-99A2-C5CC9AB49E6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D1A89C-667E-4BF3-BC1A-BA39A20E776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FF00"/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E4EEBFC8-123A-4155-B3DC-0D9FA591889C}" type="parTrans" cxnId="{A3C5BDF3-CCA0-481C-B1BB-A60DF4CC4943}">
      <dgm:prSet/>
      <dgm:spPr/>
      <dgm:t>
        <a:bodyPr/>
        <a:lstStyle/>
        <a:p>
          <a:endParaRPr lang="en-US"/>
        </a:p>
      </dgm:t>
    </dgm:pt>
    <dgm:pt modelId="{280F87A9-270E-413D-B029-1F8B55B7360B}" type="sibTrans" cxnId="{A3C5BDF3-CCA0-481C-B1BB-A60DF4CC4943}">
      <dgm:prSet/>
      <dgm:spPr/>
      <dgm:t>
        <a:bodyPr/>
        <a:lstStyle/>
        <a:p>
          <a:endParaRPr lang="en-US"/>
        </a:p>
      </dgm:t>
    </dgm:pt>
    <dgm:pt modelId="{CC6B3783-30CE-4B9F-856F-808F354A489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2700">
          <a:solidFill>
            <a:srgbClr val="7030A0"/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6F1EA3B-DF4F-4627-8872-292911BE829C}" type="parTrans" cxnId="{8ADEE038-F707-4C52-A521-8320F7A9D160}">
      <dgm:prSet/>
      <dgm:spPr/>
      <dgm:t>
        <a:bodyPr/>
        <a:lstStyle/>
        <a:p>
          <a:endParaRPr lang="en-US"/>
        </a:p>
      </dgm:t>
    </dgm:pt>
    <dgm:pt modelId="{099883CF-87D4-4100-908B-A5F046A7B07B}" type="sibTrans" cxnId="{8ADEE038-F707-4C52-A521-8320F7A9D160}">
      <dgm:prSet/>
      <dgm:spPr/>
      <dgm:t>
        <a:bodyPr/>
        <a:lstStyle/>
        <a:p>
          <a:endParaRPr lang="en-US"/>
        </a:p>
      </dgm:t>
    </dgm:pt>
    <dgm:pt modelId="{1FA60D24-21F0-4DA7-B05C-35685D3D865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F2BBC67-CF8A-4B3C-A9BA-8164131C34F6}" type="parTrans" cxnId="{906CDEC7-5EA8-4BF9-A768-6A9AC3F07BEA}">
      <dgm:prSet/>
      <dgm:spPr/>
      <dgm:t>
        <a:bodyPr/>
        <a:lstStyle/>
        <a:p>
          <a:endParaRPr lang="en-US"/>
        </a:p>
      </dgm:t>
    </dgm:pt>
    <dgm:pt modelId="{136CFDDA-CF4A-4D0E-A08E-E1562BCC0B1A}" type="sibTrans" cxnId="{906CDEC7-5EA8-4BF9-A768-6A9AC3F07BEA}">
      <dgm:prSet/>
      <dgm:spPr/>
      <dgm:t>
        <a:bodyPr/>
        <a:lstStyle/>
        <a:p>
          <a:endParaRPr lang="en-US"/>
        </a:p>
      </dgm:t>
    </dgm:pt>
    <dgm:pt modelId="{C5D1BB7B-A02B-4678-ABBC-803BAC147D0B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27449F0E-0F79-43B6-A88E-8A63774FA4A6}" type="parTrans" cxnId="{34F505BA-B4C7-4006-ADD2-E470AA337D84}">
      <dgm:prSet/>
      <dgm:spPr/>
      <dgm:t>
        <a:bodyPr/>
        <a:lstStyle/>
        <a:p>
          <a:endParaRPr lang="en-US"/>
        </a:p>
      </dgm:t>
    </dgm:pt>
    <dgm:pt modelId="{0B66150F-25E2-4F2F-AE08-5DB1A63A740B}" type="sibTrans" cxnId="{34F505BA-B4C7-4006-ADD2-E470AA337D84}">
      <dgm:prSet/>
      <dgm:spPr/>
      <dgm:t>
        <a:bodyPr/>
        <a:lstStyle/>
        <a:p>
          <a:endParaRPr lang="en-US"/>
        </a:p>
      </dgm:t>
    </dgm:pt>
    <dgm:pt modelId="{5CC8E9E4-E42B-4C5E-9349-1FCF54647135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rgbClr val="7030A0"/>
          </a:solidFill>
        </a:ln>
        <a:effectLst/>
      </dgm:spPr>
      <dgm:t>
        <a:bodyPr/>
        <a:lstStyle/>
        <a:p>
          <a:endParaRPr lang="en-US"/>
        </a:p>
      </dgm:t>
    </dgm:pt>
    <dgm:pt modelId="{9830BDFD-FF74-4F51-876D-7AE0B0ECD5C7}" type="parTrans" cxnId="{078BA432-A475-494B-9A61-ABA5B86474BD}">
      <dgm:prSet/>
      <dgm:spPr/>
      <dgm:t>
        <a:bodyPr/>
        <a:lstStyle/>
        <a:p>
          <a:endParaRPr lang="en-US"/>
        </a:p>
      </dgm:t>
    </dgm:pt>
    <dgm:pt modelId="{7E5CF6AA-0E8F-4566-B958-4975E9A9A899}" type="sibTrans" cxnId="{078BA432-A475-494B-9A61-ABA5B86474BD}">
      <dgm:prSet/>
      <dgm:spPr/>
      <dgm:t>
        <a:bodyPr/>
        <a:lstStyle/>
        <a:p>
          <a:endParaRPr lang="en-US"/>
        </a:p>
      </dgm:t>
    </dgm:pt>
    <dgm:pt modelId="{BEDF1E19-A07F-474F-A9B6-53A6A2A39A0E}" type="pres">
      <dgm:prSet presAssocID="{1FE05DC8-C8D7-42E8-99A2-C5CC9AB49E6F}" presName="cycle" presStyleCnt="0">
        <dgm:presLayoutVars>
          <dgm:dir/>
          <dgm:resizeHandles val="exact"/>
        </dgm:presLayoutVars>
      </dgm:prSet>
      <dgm:spPr/>
    </dgm:pt>
    <dgm:pt modelId="{729FE645-6D2D-42A8-B31B-916DB907BBE8}" type="pres">
      <dgm:prSet presAssocID="{32D1A89C-667E-4BF3-BC1A-BA39A20E7768}" presName="node" presStyleLbl="node1" presStyleIdx="0" presStyleCnt="5" custScaleX="130934">
        <dgm:presLayoutVars>
          <dgm:bulletEnabled val="1"/>
        </dgm:presLayoutVars>
      </dgm:prSet>
      <dgm:spPr/>
    </dgm:pt>
    <dgm:pt modelId="{F7C195C7-DC70-4278-A572-08014E9F7121}" type="pres">
      <dgm:prSet presAssocID="{280F87A9-270E-413D-B029-1F8B55B7360B}" presName="sibTrans" presStyleLbl="sibTrans2D1" presStyleIdx="0" presStyleCnt="5"/>
      <dgm:spPr/>
    </dgm:pt>
    <dgm:pt modelId="{B4A9D450-BA55-40E9-993A-886B6A620CDA}" type="pres">
      <dgm:prSet presAssocID="{280F87A9-270E-413D-B029-1F8B55B7360B}" presName="connectorText" presStyleLbl="sibTrans2D1" presStyleIdx="0" presStyleCnt="5"/>
      <dgm:spPr/>
    </dgm:pt>
    <dgm:pt modelId="{FE89DB7E-CBD9-4CF8-AE5D-58E24D842A74}" type="pres">
      <dgm:prSet presAssocID="{CC6B3783-30CE-4B9F-856F-808F354A4890}" presName="node" presStyleLbl="node1" presStyleIdx="1" presStyleCnt="5" custScaleX="134584" custRadScaleRad="114741" custRadScaleInc="6602">
        <dgm:presLayoutVars>
          <dgm:bulletEnabled val="1"/>
        </dgm:presLayoutVars>
      </dgm:prSet>
      <dgm:spPr/>
    </dgm:pt>
    <dgm:pt modelId="{70712962-D721-4013-96B8-FCB5735640D8}" type="pres">
      <dgm:prSet presAssocID="{099883CF-87D4-4100-908B-A5F046A7B07B}" presName="sibTrans" presStyleLbl="sibTrans2D1" presStyleIdx="1" presStyleCnt="5"/>
      <dgm:spPr/>
    </dgm:pt>
    <dgm:pt modelId="{987F9C44-6013-4149-8575-691B9BCEBEF0}" type="pres">
      <dgm:prSet presAssocID="{099883CF-87D4-4100-908B-A5F046A7B07B}" presName="connectorText" presStyleLbl="sibTrans2D1" presStyleIdx="1" presStyleCnt="5"/>
      <dgm:spPr/>
    </dgm:pt>
    <dgm:pt modelId="{A71CCA36-A3F6-4CED-9AF4-0C96869B61E3}" type="pres">
      <dgm:prSet presAssocID="{1FA60D24-21F0-4DA7-B05C-35685D3D865D}" presName="node" presStyleLbl="node1" presStyleIdx="2" presStyleCnt="5" custScaleX="136794" custRadScaleRad="111256" custRadScaleInc="-26653">
        <dgm:presLayoutVars>
          <dgm:bulletEnabled val="1"/>
        </dgm:presLayoutVars>
      </dgm:prSet>
      <dgm:spPr/>
    </dgm:pt>
    <dgm:pt modelId="{4C47AD56-362E-446F-B069-75EE6371B0D1}" type="pres">
      <dgm:prSet presAssocID="{136CFDDA-CF4A-4D0E-A08E-E1562BCC0B1A}" presName="sibTrans" presStyleLbl="sibTrans2D1" presStyleIdx="2" presStyleCnt="5"/>
      <dgm:spPr/>
    </dgm:pt>
    <dgm:pt modelId="{15E57F84-393E-41C1-BF62-CBA42218867B}" type="pres">
      <dgm:prSet presAssocID="{136CFDDA-CF4A-4D0E-A08E-E1562BCC0B1A}" presName="connectorText" presStyleLbl="sibTrans2D1" presStyleIdx="2" presStyleCnt="5"/>
      <dgm:spPr/>
    </dgm:pt>
    <dgm:pt modelId="{11398C60-F7BC-4425-8A1B-4BA04C74C254}" type="pres">
      <dgm:prSet presAssocID="{C5D1BB7B-A02B-4678-ABBC-803BAC147D0B}" presName="node" presStyleLbl="node1" presStyleIdx="3" presStyleCnt="5" custScaleX="148422" custRadScaleRad="105828" custRadScaleInc="11378">
        <dgm:presLayoutVars>
          <dgm:bulletEnabled val="1"/>
        </dgm:presLayoutVars>
      </dgm:prSet>
      <dgm:spPr/>
    </dgm:pt>
    <dgm:pt modelId="{53DCF3BB-C3E5-408D-A77A-11B7C92F8AAA}" type="pres">
      <dgm:prSet presAssocID="{0B66150F-25E2-4F2F-AE08-5DB1A63A740B}" presName="sibTrans" presStyleLbl="sibTrans2D1" presStyleIdx="3" presStyleCnt="5"/>
      <dgm:spPr/>
    </dgm:pt>
    <dgm:pt modelId="{5FBAAB0B-BA52-4488-93A0-94A2793442EF}" type="pres">
      <dgm:prSet presAssocID="{0B66150F-25E2-4F2F-AE08-5DB1A63A740B}" presName="connectorText" presStyleLbl="sibTrans2D1" presStyleIdx="3" presStyleCnt="5"/>
      <dgm:spPr/>
    </dgm:pt>
    <dgm:pt modelId="{46E87D06-3EC6-4701-90E6-F6B172C172EA}" type="pres">
      <dgm:prSet presAssocID="{5CC8E9E4-E42B-4C5E-9349-1FCF54647135}" presName="node" presStyleLbl="node1" presStyleIdx="4" presStyleCnt="5" custScaleX="148099" custRadScaleRad="117595" custRadScaleInc="-7961">
        <dgm:presLayoutVars>
          <dgm:bulletEnabled val="1"/>
        </dgm:presLayoutVars>
      </dgm:prSet>
      <dgm:spPr/>
    </dgm:pt>
    <dgm:pt modelId="{6E643FB9-EDF5-4FC4-B2FD-1AE83054EED5}" type="pres">
      <dgm:prSet presAssocID="{7E5CF6AA-0E8F-4566-B958-4975E9A9A899}" presName="sibTrans" presStyleLbl="sibTrans2D1" presStyleIdx="4" presStyleCnt="5"/>
      <dgm:spPr/>
    </dgm:pt>
    <dgm:pt modelId="{98C98070-609B-44A0-9A40-ADA607FDA5C0}" type="pres">
      <dgm:prSet presAssocID="{7E5CF6AA-0E8F-4566-B958-4975E9A9A899}" presName="connectorText" presStyleLbl="sibTrans2D1" presStyleIdx="4" presStyleCnt="5"/>
      <dgm:spPr/>
    </dgm:pt>
  </dgm:ptLst>
  <dgm:cxnLst>
    <dgm:cxn modelId="{13D37E17-BFC7-459F-A3EB-E18B754BECEB}" type="presOf" srcId="{1FE05DC8-C8D7-42E8-99A2-C5CC9AB49E6F}" destId="{BEDF1E19-A07F-474F-A9B6-53A6A2A39A0E}" srcOrd="0" destOrd="0" presId="urn:microsoft.com/office/officeart/2005/8/layout/cycle2"/>
    <dgm:cxn modelId="{F39F701D-E6FB-4954-84A3-042DB58AE44C}" type="presOf" srcId="{136CFDDA-CF4A-4D0E-A08E-E1562BCC0B1A}" destId="{4C47AD56-362E-446F-B069-75EE6371B0D1}" srcOrd="0" destOrd="0" presId="urn:microsoft.com/office/officeart/2005/8/layout/cycle2"/>
    <dgm:cxn modelId="{078BA432-A475-494B-9A61-ABA5B86474BD}" srcId="{1FE05DC8-C8D7-42E8-99A2-C5CC9AB49E6F}" destId="{5CC8E9E4-E42B-4C5E-9349-1FCF54647135}" srcOrd="4" destOrd="0" parTransId="{9830BDFD-FF74-4F51-876D-7AE0B0ECD5C7}" sibTransId="{7E5CF6AA-0E8F-4566-B958-4975E9A9A899}"/>
    <dgm:cxn modelId="{C1F50133-4594-4F72-9510-72901881C39B}" type="presOf" srcId="{32D1A89C-667E-4BF3-BC1A-BA39A20E7768}" destId="{729FE645-6D2D-42A8-B31B-916DB907BBE8}" srcOrd="0" destOrd="0" presId="urn:microsoft.com/office/officeart/2005/8/layout/cycle2"/>
    <dgm:cxn modelId="{168D0236-BED6-40F9-A43F-472B8FBEEFCA}" type="presOf" srcId="{1FA60D24-21F0-4DA7-B05C-35685D3D865D}" destId="{A71CCA36-A3F6-4CED-9AF4-0C96869B61E3}" srcOrd="0" destOrd="0" presId="urn:microsoft.com/office/officeart/2005/8/layout/cycle2"/>
    <dgm:cxn modelId="{8ADEE038-F707-4C52-A521-8320F7A9D160}" srcId="{1FE05DC8-C8D7-42E8-99A2-C5CC9AB49E6F}" destId="{CC6B3783-30CE-4B9F-856F-808F354A4890}" srcOrd="1" destOrd="0" parTransId="{F6F1EA3B-DF4F-4627-8872-292911BE829C}" sibTransId="{099883CF-87D4-4100-908B-A5F046A7B07B}"/>
    <dgm:cxn modelId="{6E0CCC5E-87D1-4CA0-B5CA-31A29982BACD}" type="presOf" srcId="{099883CF-87D4-4100-908B-A5F046A7B07B}" destId="{70712962-D721-4013-96B8-FCB5735640D8}" srcOrd="0" destOrd="0" presId="urn:microsoft.com/office/officeart/2005/8/layout/cycle2"/>
    <dgm:cxn modelId="{D2CA1142-4EEF-48AB-917D-D48A691BD9C7}" type="presOf" srcId="{5CC8E9E4-E42B-4C5E-9349-1FCF54647135}" destId="{46E87D06-3EC6-4701-90E6-F6B172C172EA}" srcOrd="0" destOrd="0" presId="urn:microsoft.com/office/officeart/2005/8/layout/cycle2"/>
    <dgm:cxn modelId="{B055F363-E196-4C9C-833A-08410DA96596}" type="presOf" srcId="{CC6B3783-30CE-4B9F-856F-808F354A4890}" destId="{FE89DB7E-CBD9-4CF8-AE5D-58E24D842A74}" srcOrd="0" destOrd="0" presId="urn:microsoft.com/office/officeart/2005/8/layout/cycle2"/>
    <dgm:cxn modelId="{2225F84B-3E3E-491E-8702-B56E42D4C125}" type="presOf" srcId="{280F87A9-270E-413D-B029-1F8B55B7360B}" destId="{F7C195C7-DC70-4278-A572-08014E9F7121}" srcOrd="0" destOrd="0" presId="urn:microsoft.com/office/officeart/2005/8/layout/cycle2"/>
    <dgm:cxn modelId="{0FBB9689-32C8-4DB6-9599-91CDAEB6F015}" type="presOf" srcId="{0B66150F-25E2-4F2F-AE08-5DB1A63A740B}" destId="{53DCF3BB-C3E5-408D-A77A-11B7C92F8AAA}" srcOrd="0" destOrd="0" presId="urn:microsoft.com/office/officeart/2005/8/layout/cycle2"/>
    <dgm:cxn modelId="{DCEFF39D-EBA2-4EFB-A729-1678987A29C3}" type="presOf" srcId="{7E5CF6AA-0E8F-4566-B958-4975E9A9A899}" destId="{6E643FB9-EDF5-4FC4-B2FD-1AE83054EED5}" srcOrd="0" destOrd="0" presId="urn:microsoft.com/office/officeart/2005/8/layout/cycle2"/>
    <dgm:cxn modelId="{F6101BB0-BBD8-44C4-A01A-DBCE474E19D9}" type="presOf" srcId="{280F87A9-270E-413D-B029-1F8B55B7360B}" destId="{B4A9D450-BA55-40E9-993A-886B6A620CDA}" srcOrd="1" destOrd="0" presId="urn:microsoft.com/office/officeart/2005/8/layout/cycle2"/>
    <dgm:cxn modelId="{34F505BA-B4C7-4006-ADD2-E470AA337D84}" srcId="{1FE05DC8-C8D7-42E8-99A2-C5CC9AB49E6F}" destId="{C5D1BB7B-A02B-4678-ABBC-803BAC147D0B}" srcOrd="3" destOrd="0" parTransId="{27449F0E-0F79-43B6-A88E-8A63774FA4A6}" sibTransId="{0B66150F-25E2-4F2F-AE08-5DB1A63A740B}"/>
    <dgm:cxn modelId="{A26341BA-369B-4EFA-A255-C7C5142E39CF}" type="presOf" srcId="{0B66150F-25E2-4F2F-AE08-5DB1A63A740B}" destId="{5FBAAB0B-BA52-4488-93A0-94A2793442EF}" srcOrd="1" destOrd="0" presId="urn:microsoft.com/office/officeart/2005/8/layout/cycle2"/>
    <dgm:cxn modelId="{906CDEC7-5EA8-4BF9-A768-6A9AC3F07BEA}" srcId="{1FE05DC8-C8D7-42E8-99A2-C5CC9AB49E6F}" destId="{1FA60D24-21F0-4DA7-B05C-35685D3D865D}" srcOrd="2" destOrd="0" parTransId="{AF2BBC67-CF8A-4B3C-A9BA-8164131C34F6}" sibTransId="{136CFDDA-CF4A-4D0E-A08E-E1562BCC0B1A}"/>
    <dgm:cxn modelId="{E562DCDC-F3A6-4F12-B59E-AA91E61AC2A4}" type="presOf" srcId="{136CFDDA-CF4A-4D0E-A08E-E1562BCC0B1A}" destId="{15E57F84-393E-41C1-BF62-CBA42218867B}" srcOrd="1" destOrd="0" presId="urn:microsoft.com/office/officeart/2005/8/layout/cycle2"/>
    <dgm:cxn modelId="{368BD4DE-D6C4-4787-AAAD-0EBAA8CFF9B6}" type="presOf" srcId="{099883CF-87D4-4100-908B-A5F046A7B07B}" destId="{987F9C44-6013-4149-8575-691B9BCEBEF0}" srcOrd="1" destOrd="0" presId="urn:microsoft.com/office/officeart/2005/8/layout/cycle2"/>
    <dgm:cxn modelId="{C3C65BF0-F9CF-4E05-BC10-AEE84E672C04}" type="presOf" srcId="{C5D1BB7B-A02B-4678-ABBC-803BAC147D0B}" destId="{11398C60-F7BC-4425-8A1B-4BA04C74C254}" srcOrd="0" destOrd="0" presId="urn:microsoft.com/office/officeart/2005/8/layout/cycle2"/>
    <dgm:cxn modelId="{A3C5BDF3-CCA0-481C-B1BB-A60DF4CC4943}" srcId="{1FE05DC8-C8D7-42E8-99A2-C5CC9AB49E6F}" destId="{32D1A89C-667E-4BF3-BC1A-BA39A20E7768}" srcOrd="0" destOrd="0" parTransId="{E4EEBFC8-123A-4155-B3DC-0D9FA591889C}" sibTransId="{280F87A9-270E-413D-B029-1F8B55B7360B}"/>
    <dgm:cxn modelId="{4CA681FD-1381-496D-B158-4B3672F9F674}" type="presOf" srcId="{7E5CF6AA-0E8F-4566-B958-4975E9A9A899}" destId="{98C98070-609B-44A0-9A40-ADA607FDA5C0}" srcOrd="1" destOrd="0" presId="urn:microsoft.com/office/officeart/2005/8/layout/cycle2"/>
    <dgm:cxn modelId="{9F2F8FED-CF17-4BF9-AC83-37C02D16341E}" type="presParOf" srcId="{BEDF1E19-A07F-474F-A9B6-53A6A2A39A0E}" destId="{729FE645-6D2D-42A8-B31B-916DB907BBE8}" srcOrd="0" destOrd="0" presId="urn:microsoft.com/office/officeart/2005/8/layout/cycle2"/>
    <dgm:cxn modelId="{83CAC403-9AF6-46E1-A326-7AB43B0E6FA3}" type="presParOf" srcId="{BEDF1E19-A07F-474F-A9B6-53A6A2A39A0E}" destId="{F7C195C7-DC70-4278-A572-08014E9F7121}" srcOrd="1" destOrd="0" presId="urn:microsoft.com/office/officeart/2005/8/layout/cycle2"/>
    <dgm:cxn modelId="{8BE00C56-AF3F-4249-8DD4-BF69194A1080}" type="presParOf" srcId="{F7C195C7-DC70-4278-A572-08014E9F7121}" destId="{B4A9D450-BA55-40E9-993A-886B6A620CDA}" srcOrd="0" destOrd="0" presId="urn:microsoft.com/office/officeart/2005/8/layout/cycle2"/>
    <dgm:cxn modelId="{833529E9-79BE-4894-877B-05514123A6FF}" type="presParOf" srcId="{BEDF1E19-A07F-474F-A9B6-53A6A2A39A0E}" destId="{FE89DB7E-CBD9-4CF8-AE5D-58E24D842A74}" srcOrd="2" destOrd="0" presId="urn:microsoft.com/office/officeart/2005/8/layout/cycle2"/>
    <dgm:cxn modelId="{559B0A46-D967-4BA5-B536-9217A8E92786}" type="presParOf" srcId="{BEDF1E19-A07F-474F-A9B6-53A6A2A39A0E}" destId="{70712962-D721-4013-96B8-FCB5735640D8}" srcOrd="3" destOrd="0" presId="urn:microsoft.com/office/officeart/2005/8/layout/cycle2"/>
    <dgm:cxn modelId="{CBCF5DB6-9DDA-41E4-8F06-578F65A6BD98}" type="presParOf" srcId="{70712962-D721-4013-96B8-FCB5735640D8}" destId="{987F9C44-6013-4149-8575-691B9BCEBEF0}" srcOrd="0" destOrd="0" presId="urn:microsoft.com/office/officeart/2005/8/layout/cycle2"/>
    <dgm:cxn modelId="{056C83FE-14A2-46CA-A2F0-1441F6FFDEE0}" type="presParOf" srcId="{BEDF1E19-A07F-474F-A9B6-53A6A2A39A0E}" destId="{A71CCA36-A3F6-4CED-9AF4-0C96869B61E3}" srcOrd="4" destOrd="0" presId="urn:microsoft.com/office/officeart/2005/8/layout/cycle2"/>
    <dgm:cxn modelId="{C80C1E10-41B3-47D9-9E8E-2C132D859E02}" type="presParOf" srcId="{BEDF1E19-A07F-474F-A9B6-53A6A2A39A0E}" destId="{4C47AD56-362E-446F-B069-75EE6371B0D1}" srcOrd="5" destOrd="0" presId="urn:microsoft.com/office/officeart/2005/8/layout/cycle2"/>
    <dgm:cxn modelId="{F9FA479B-FBA6-436A-A4A6-86A69DB95B15}" type="presParOf" srcId="{4C47AD56-362E-446F-B069-75EE6371B0D1}" destId="{15E57F84-393E-41C1-BF62-CBA42218867B}" srcOrd="0" destOrd="0" presId="urn:microsoft.com/office/officeart/2005/8/layout/cycle2"/>
    <dgm:cxn modelId="{D2E376CE-74D1-4469-8A62-59F8020D5B18}" type="presParOf" srcId="{BEDF1E19-A07F-474F-A9B6-53A6A2A39A0E}" destId="{11398C60-F7BC-4425-8A1B-4BA04C74C254}" srcOrd="6" destOrd="0" presId="urn:microsoft.com/office/officeart/2005/8/layout/cycle2"/>
    <dgm:cxn modelId="{AE9A8CC2-19DB-46CA-959A-D7982A3BA15E}" type="presParOf" srcId="{BEDF1E19-A07F-474F-A9B6-53A6A2A39A0E}" destId="{53DCF3BB-C3E5-408D-A77A-11B7C92F8AAA}" srcOrd="7" destOrd="0" presId="urn:microsoft.com/office/officeart/2005/8/layout/cycle2"/>
    <dgm:cxn modelId="{74742267-5A0A-49EF-829F-6CD8D5CD24CB}" type="presParOf" srcId="{53DCF3BB-C3E5-408D-A77A-11B7C92F8AAA}" destId="{5FBAAB0B-BA52-4488-93A0-94A2793442EF}" srcOrd="0" destOrd="0" presId="urn:microsoft.com/office/officeart/2005/8/layout/cycle2"/>
    <dgm:cxn modelId="{CA81B79A-9324-4C06-BFB4-368690BD7299}" type="presParOf" srcId="{BEDF1E19-A07F-474F-A9B6-53A6A2A39A0E}" destId="{46E87D06-3EC6-4701-90E6-F6B172C172EA}" srcOrd="8" destOrd="0" presId="urn:microsoft.com/office/officeart/2005/8/layout/cycle2"/>
    <dgm:cxn modelId="{E33A4821-63FE-4E74-A2A4-67D79426CFFA}" type="presParOf" srcId="{BEDF1E19-A07F-474F-A9B6-53A6A2A39A0E}" destId="{6E643FB9-EDF5-4FC4-B2FD-1AE83054EED5}" srcOrd="9" destOrd="0" presId="urn:microsoft.com/office/officeart/2005/8/layout/cycle2"/>
    <dgm:cxn modelId="{1C67DEDB-6B5C-4E34-BCA2-1C51237D2FA0}" type="presParOf" srcId="{6E643FB9-EDF5-4FC4-B2FD-1AE83054EED5}" destId="{98C98070-609B-44A0-9A40-ADA607FDA5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FE645-6D2D-42A8-B31B-916DB907BBE8}">
      <dsp:nvSpPr>
        <dsp:cNvPr id="0" name=""/>
        <dsp:cNvSpPr/>
      </dsp:nvSpPr>
      <dsp:spPr>
        <a:xfrm>
          <a:off x="3190939" y="1352"/>
          <a:ext cx="2591043" cy="1978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FF00"/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3570388" y="291154"/>
        <a:ext cx="1832145" cy="1399289"/>
      </dsp:txXfrm>
    </dsp:sp>
    <dsp:sp modelId="{F7C195C7-DC70-4278-A572-08014E9F7121}">
      <dsp:nvSpPr>
        <dsp:cNvPr id="0" name=""/>
        <dsp:cNvSpPr/>
      </dsp:nvSpPr>
      <dsp:spPr>
        <a:xfrm rot="1921115">
          <a:off x="5621866" y="1517589"/>
          <a:ext cx="482112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632867" y="1612822"/>
        <a:ext cx="337478" cy="400726"/>
      </dsp:txXfrm>
    </dsp:sp>
    <dsp:sp modelId="{FE89DB7E-CBD9-4CF8-AE5D-58E24D842A74}">
      <dsp:nvSpPr>
        <dsp:cNvPr id="0" name=""/>
        <dsp:cNvSpPr/>
      </dsp:nvSpPr>
      <dsp:spPr>
        <a:xfrm>
          <a:off x="5947334" y="1747565"/>
          <a:ext cx="2663273" cy="19788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7030A0"/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6337361" y="2037367"/>
        <a:ext cx="1883219" cy="1399289"/>
      </dsp:txXfrm>
    </dsp:sp>
    <dsp:sp modelId="{70712962-D721-4013-96B8-FCB5735640D8}">
      <dsp:nvSpPr>
        <dsp:cNvPr id="0" name=""/>
        <dsp:cNvSpPr/>
      </dsp:nvSpPr>
      <dsp:spPr>
        <a:xfrm rot="6355195">
          <a:off x="6666924" y="3764681"/>
          <a:ext cx="447343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6752431" y="3833728"/>
        <a:ext cx="313140" cy="400726"/>
      </dsp:txXfrm>
    </dsp:sp>
    <dsp:sp modelId="{A71CCA36-A3F6-4CED-9AF4-0C96869B61E3}">
      <dsp:nvSpPr>
        <dsp:cNvPr id="0" name=""/>
        <dsp:cNvSpPr/>
      </dsp:nvSpPr>
      <dsp:spPr>
        <a:xfrm>
          <a:off x="5141580" y="4495798"/>
          <a:ext cx="2707007" cy="19788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5538012" y="4785600"/>
        <a:ext cx="1914143" cy="1399289"/>
      </dsp:txXfrm>
    </dsp:sp>
    <dsp:sp modelId="{4C47AD56-362E-446F-B069-75EE6371B0D1}">
      <dsp:nvSpPr>
        <dsp:cNvPr id="0" name=""/>
        <dsp:cNvSpPr/>
      </dsp:nvSpPr>
      <dsp:spPr>
        <a:xfrm rot="10727686">
          <a:off x="4459330" y="5189059"/>
          <a:ext cx="482588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4604090" y="5321111"/>
        <a:ext cx="337812" cy="400726"/>
      </dsp:txXfrm>
    </dsp:sp>
    <dsp:sp modelId="{11398C60-F7BC-4425-8A1B-4BA04C74C254}">
      <dsp:nvSpPr>
        <dsp:cNvPr id="0" name=""/>
        <dsp:cNvSpPr/>
      </dsp:nvSpPr>
      <dsp:spPr>
        <a:xfrm>
          <a:off x="1295401" y="4574295"/>
          <a:ext cx="2937112" cy="19788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/>
        </a:p>
      </dsp:txBody>
      <dsp:txXfrm>
        <a:off x="1725531" y="4864097"/>
        <a:ext cx="2076852" cy="1399289"/>
      </dsp:txXfrm>
    </dsp:sp>
    <dsp:sp modelId="{53DCF3BB-C3E5-408D-A77A-11B7C92F8AAA}">
      <dsp:nvSpPr>
        <dsp:cNvPr id="0" name=""/>
        <dsp:cNvSpPr/>
      </dsp:nvSpPr>
      <dsp:spPr>
        <a:xfrm rot="14873554">
          <a:off x="1935212" y="3832584"/>
          <a:ext cx="522364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2043055" y="4038753"/>
        <a:ext cx="365655" cy="400726"/>
      </dsp:txXfrm>
    </dsp:sp>
    <dsp:sp modelId="{46E87D06-3EC6-4701-90E6-F6B172C172EA}">
      <dsp:nvSpPr>
        <dsp:cNvPr id="0" name=""/>
        <dsp:cNvSpPr/>
      </dsp:nvSpPr>
      <dsp:spPr>
        <a:xfrm>
          <a:off x="152403" y="1752608"/>
          <a:ext cx="2930720" cy="19788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/>
        </a:p>
      </dsp:txBody>
      <dsp:txXfrm>
        <a:off x="581597" y="2042410"/>
        <a:ext cx="2072332" cy="1399289"/>
      </dsp:txXfrm>
    </dsp:sp>
    <dsp:sp modelId="{6E643FB9-EDF5-4FC4-B2FD-1AE83054EED5}">
      <dsp:nvSpPr>
        <dsp:cNvPr id="0" name=""/>
        <dsp:cNvSpPr/>
      </dsp:nvSpPr>
      <dsp:spPr>
        <a:xfrm rot="19715829">
          <a:off x="2839077" y="1516644"/>
          <a:ext cx="477981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849579" y="1687577"/>
        <a:ext cx="334587" cy="400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8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4389" y="288898"/>
            <a:ext cx="8010145" cy="1744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C56A2B-F9E0-3C4D-9593-15B1E7A2B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6" y="2033820"/>
            <a:ext cx="8625069" cy="47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76200"/>
            <a:ext cx="8458200" cy="4876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04800" y="4953000"/>
            <a:ext cx="85344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খাওয়ার পূর্বে 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মলত্যাগের পরে সাবান দিয়ে দুহাত ভালো করে ধূতে হবে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09600" y="152400"/>
            <a:ext cx="7924800" cy="49530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152400" y="5257800"/>
            <a:ext cx="8839200" cy="1524000"/>
          </a:xfrm>
          <a:prstGeom prst="verticalScroll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স্বাস্থ্যসম্মত পায়খানা ব্যবহার করা উচিত । যাতে মলমুত্র যেখানে সেখানে না ছড়ায়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229600" cy="4648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edefined Process 2"/>
          <p:cNvSpPr/>
          <p:nvPr/>
        </p:nvSpPr>
        <p:spPr>
          <a:xfrm>
            <a:off x="304800" y="5029200"/>
            <a:ext cx="8534400" cy="1676400"/>
          </a:xfrm>
          <a:prstGeom prst="flowChartPredefinedProcess">
            <a:avLst/>
          </a:prstGeom>
          <a:solidFill>
            <a:schemeClr val="accent4">
              <a:lumMod val="75000"/>
            </a:schemeClr>
          </a:solidFill>
          <a:ln w="381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 ফলমূল খাওয়ার আগে ও শাকসবজি রান্নার আগে  নিরাপদ পানি দিয়ে ধূতে হবে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657600" y="3048000"/>
            <a:ext cx="2133600" cy="16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 থেকে রক্ষা পাওয়ার উপায়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9FE645-6D2D-42A8-B31B-916DB907B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729FE645-6D2D-42A8-B31B-916DB907B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729FE645-6D2D-42A8-B31B-916DB907B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C195C7-DC70-4278-A572-08014E9F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F7C195C7-DC70-4278-A572-08014E9F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F7C195C7-DC70-4278-A572-08014E9F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89DB7E-CBD9-4CF8-AE5D-58E24D84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FE89DB7E-CBD9-4CF8-AE5D-58E24D84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FE89DB7E-CBD9-4CF8-AE5D-58E24D84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12962-D721-4013-96B8-FCB57356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70712962-D721-4013-96B8-FCB57356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70712962-D721-4013-96B8-FCB57356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CCA36-A3F6-4CED-9AF4-0C96869B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A71CCA36-A3F6-4CED-9AF4-0C96869B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A71CCA36-A3F6-4CED-9AF4-0C96869B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7AD56-362E-446F-B069-75EE6371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4C47AD56-362E-446F-B069-75EE6371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4C47AD56-362E-446F-B069-75EE6371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398C60-F7BC-4425-8A1B-4BA04C74C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11398C60-F7BC-4425-8A1B-4BA04C74C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11398C60-F7BC-4425-8A1B-4BA04C74C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CF3BB-C3E5-408D-A77A-11B7C92F8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53DCF3BB-C3E5-408D-A77A-11B7C92F8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53DCF3BB-C3E5-408D-A77A-11B7C92F8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87D06-3EC6-4701-90E6-F6B172C1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46E87D06-3EC6-4701-90E6-F6B172C1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46E87D06-3EC6-4701-90E6-F6B172C1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43FB9-EDF5-4FC4-B2FD-1AE83054E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6E643FB9-EDF5-4FC4-B2FD-1AE83054E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6E643FB9-EDF5-4FC4-B2FD-1AE83054E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14500" y="1"/>
            <a:ext cx="5715000" cy="1219200"/>
          </a:xfrm>
          <a:prstGeom prst="beve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124200" y="1295400"/>
            <a:ext cx="2819400" cy="88856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দল-ক</a:t>
            </a:r>
          </a:p>
        </p:txBody>
      </p:sp>
      <p:sp>
        <p:nvSpPr>
          <p:cNvPr id="6" name="Bevel 5"/>
          <p:cNvSpPr/>
          <p:nvPr/>
        </p:nvSpPr>
        <p:spPr>
          <a:xfrm>
            <a:off x="535601" y="1922848"/>
            <a:ext cx="7828228" cy="2175640"/>
          </a:xfrm>
          <a:prstGeom prst="bevel">
            <a:avLst/>
          </a:prstGeom>
          <a:solidFill>
            <a:srgbClr val="FFCCCC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১/ কাঁচা ফলমূল খাওয়ার আগে কী করতে হবে ?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খাবার সবসময় ঢেকে রাখতে হবে কেন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76600" y="4098488"/>
            <a:ext cx="2667000" cy="9307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দল-খ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535601" y="4682359"/>
            <a:ext cx="8148998" cy="2175641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 w="28575"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খাওয়ার পূর্বে ও মল ত্যাগের পরে কী করতে হবে ?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শাকসব্জি রান্নার আগে কী </a:t>
            </a:r>
            <a:r>
              <a:rPr lang="bn-IN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হবে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24000" y="381000"/>
            <a:ext cx="5410200" cy="12192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শ্রেণী মূল্যায়ন</a:t>
            </a:r>
            <a:endParaRPr lang="en-US" sz="4800" dirty="0">
              <a:solidFill>
                <a:srgbClr val="FF99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14300" y="1993911"/>
            <a:ext cx="8686800" cy="2870177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শুণ্যস্থান পূরন করঃ                                                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পানীয় জল নিরাপদ ভাবে সংগ্রহ ও------করতে হবে 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--------- পানি পান করতে হবে 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৩/ কাঁচা ফলমূল খাওয়ার আগে--------- দিয়ে ধূতে হবে ।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793804" y="4974601"/>
            <a:ext cx="6781800" cy="1700152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উঃ সংরক্ষন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উঃ নিরাপদ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৩/ উঃ নিরাপদ পানি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514600" y="228600"/>
            <a:ext cx="5029200" cy="1905000"/>
          </a:xfrm>
          <a:prstGeom prst="leftRightArrow">
            <a:avLst/>
          </a:prstGeom>
          <a:solidFill>
            <a:srgbClr val="CCCC00"/>
          </a:solidFill>
          <a:ln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962400"/>
            <a:ext cx="8001000" cy="2438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থেকে রক্ষা পাওয়ার পাঁচটি উপায় লিখে আনবে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214050-DC92-104C-BEBA-7A92CDB9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" y="1"/>
            <a:ext cx="895426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718" y="0"/>
            <a:ext cx="7730564" cy="25637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438400"/>
            <a:ext cx="8077200" cy="396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কানিজ দিলরুবা 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অহিদউল্লাহ</a:t>
            </a:r>
            <a:r>
              <a:rPr lang="bn-IN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সদর</a:t>
            </a:r>
            <a:r>
              <a:rPr lang="bn-IN" sz="4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1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50106" y="191097"/>
            <a:ext cx="5383992" cy="2293166"/>
          </a:xfrm>
          <a:prstGeom prst="leftRightArrow">
            <a:avLst/>
          </a:prstGeom>
          <a:solidFill>
            <a:schemeClr val="accent2">
              <a:lumMod val="75000"/>
              <a:alpha val="78039"/>
            </a:scheme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743200"/>
            <a:ext cx="7010400" cy="3505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শ্রেণীঃ চতুর্থ</a:t>
            </a: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অধ্যায়ঃ ৫</a:t>
            </a: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57200"/>
            <a:ext cx="5715000" cy="228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মানসিক প্রস্তুতি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447800" y="3657600"/>
            <a:ext cx="6324600" cy="22098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দেশের গান গেয়ে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152400"/>
            <a:ext cx="5334000" cy="19050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14801"/>
            <a:ext cx="7239000" cy="83099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স্বাস্থ্য ভালোরাখার উপায়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0" y="304800"/>
            <a:ext cx="9077116" cy="1371600"/>
          </a:xfrm>
          <a:prstGeom prst="flowChartMagneticDrum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800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990600" y="2102069"/>
            <a:ext cx="7021832" cy="1965571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স্বাস্থ্য ভালোরাখার উপায় বলতে পারবে 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990600" y="3962399"/>
            <a:ext cx="7162800" cy="1784165"/>
          </a:xfrm>
          <a:prstGeom prst="wave">
            <a:avLst>
              <a:gd name="adj1" fmla="val 12500"/>
              <a:gd name="adj2" fmla="val 410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রোগ থেকে রক্ষা পাওয়ার উপায় বলতে পারবে ।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914400" y="5257800"/>
            <a:ext cx="7315200" cy="1295400"/>
          </a:xfrm>
          <a:prstGeom prst="flowChartAlternateProcess">
            <a:avLst/>
          </a:prstGeom>
          <a:solidFill>
            <a:srgbClr val="66FF33"/>
          </a:solidFill>
          <a:ln w="38100">
            <a:solidFill>
              <a:srgbClr val="180A0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 পানি পান করতে হবে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28600"/>
            <a:ext cx="8458200" cy="4800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4724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838200" y="5105400"/>
            <a:ext cx="7467600" cy="1676400"/>
          </a:xfrm>
          <a:prstGeom prst="flowChartMagneticDisk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পানিয় জল নিরাপদে সংগ্রহ ও সংরক্ষন করতে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81000"/>
            <a:ext cx="5791200" cy="4648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76200" y="5181600"/>
            <a:ext cx="8915400" cy="13716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সবসময় ঢেকে রাখতে হবে যেন মাছি বা পোকামাকড় বসতে না পারে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5257800" y="76200"/>
            <a:ext cx="3886200" cy="2590800"/>
          </a:xfrm>
          <a:prstGeom prst="pent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783</TotalTime>
  <Words>232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Equity</vt:lpstr>
      <vt:lpstr>Flow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Sabuj</dc:creator>
  <cp:lastModifiedBy>Kaniz dilruba</cp:lastModifiedBy>
  <cp:revision>146</cp:revision>
  <dcterms:created xsi:type="dcterms:W3CDTF">2006-08-16T00:00:00Z</dcterms:created>
  <dcterms:modified xsi:type="dcterms:W3CDTF">2021-02-21T17:56:50Z</dcterms:modified>
</cp:coreProperties>
</file>