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4" r:id="rId11"/>
    <p:sldId id="265" r:id="rId12"/>
    <p:sldId id="263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2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8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5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8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6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0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F29B34-5D60-43E1-9639-122E2C2D437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C0B939-3392-4975-BE64-A804360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38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22069" y="483326"/>
            <a:ext cx="8712925" cy="1332411"/>
          </a:xfrm>
          <a:prstGeom prst="bevel">
            <a:avLst>
              <a:gd name="adj" fmla="val 9091"/>
            </a:avLst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22070" y="2312126"/>
            <a:ext cx="8699862" cy="1567543"/>
          </a:xfrm>
          <a:prstGeom prst="bevel">
            <a:avLst>
              <a:gd name="adj" fmla="val 909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9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9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09006" y="4493623"/>
            <a:ext cx="8739051" cy="1358536"/>
          </a:xfrm>
          <a:prstGeom prst="bevel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547257" y="91440"/>
            <a:ext cx="4088674" cy="822960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817" y="2155372"/>
            <a:ext cx="8739051" cy="169817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৩টি।যথা-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ক।বৌদ্ধ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						  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খ।জৈন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          	  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গ।হিন্দু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79" y="5081452"/>
            <a:ext cx="8791303" cy="139772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উত্তর-উত্তর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68" y="1136469"/>
            <a:ext cx="8660675" cy="6400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06" y="4219303"/>
            <a:ext cx="8725988" cy="5747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1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60320" y="195943"/>
            <a:ext cx="3997235" cy="1084217"/>
          </a:xfrm>
          <a:prstGeom prst="frame">
            <a:avLst>
              <a:gd name="adj1" fmla="val 1009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193" y="1371601"/>
            <a:ext cx="8699863" cy="8229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17566" y="2756264"/>
            <a:ext cx="8856617" cy="3971107"/>
          </a:xfrm>
          <a:prstGeom prst="frame">
            <a:avLst>
              <a:gd name="adj1" fmla="val 2309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উত্তর-মুসলিম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তুলা,পশম,রঙ,ইট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করে।বয়ন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কার্পাস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গুজরাট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ছিল।তবে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দুর্ভিক্ষ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10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95897" y="0"/>
            <a:ext cx="2782389" cy="914400"/>
          </a:xfrm>
          <a:prstGeom prst="bevel">
            <a:avLst>
              <a:gd name="adj" fmla="val 83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817" y="979716"/>
            <a:ext cx="8765177" cy="1227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গুজরাট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	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	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 	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690" y="2299063"/>
            <a:ext cx="8830493" cy="1097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       (খ)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		(ঘ)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কার্পাস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817" y="4193177"/>
            <a:ext cx="8765177" cy="613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943" y="4885508"/>
            <a:ext cx="8752114" cy="10450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 (খ)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   (গ)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5120" y="3500847"/>
            <a:ext cx="2246812" cy="5878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-ঘ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79623" y="6061167"/>
            <a:ext cx="2207623" cy="5225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-খ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021977" y="404948"/>
            <a:ext cx="3017520" cy="2272937"/>
          </a:xfrm>
          <a:prstGeom prst="frame">
            <a:avLst>
              <a:gd name="adj1" fmla="val 265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ei-samay (1).webp (1200×899)"/>
          <p:cNvSpPr>
            <a:spLocks noChangeAspect="1" noChangeArrowheads="1"/>
          </p:cNvSpPr>
          <p:nvPr/>
        </p:nvSpPr>
        <p:spPr bwMode="auto">
          <a:xfrm>
            <a:off x="-768301" y="-144463"/>
            <a:ext cx="1228676" cy="12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156754" y="4702629"/>
            <a:ext cx="8830491" cy="1985554"/>
          </a:xfrm>
          <a:prstGeom prst="bevel">
            <a:avLst>
              <a:gd name="adj" fmla="val 560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ভারতীয়দের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যৌক্তিকতা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2697" y="483326"/>
            <a:ext cx="5316583" cy="4140926"/>
            <a:chOff x="1593670" y="470263"/>
            <a:chExt cx="2246811" cy="3082835"/>
          </a:xfrm>
        </p:grpSpPr>
        <p:sp>
          <p:nvSpPr>
            <p:cNvPr id="4" name="Rectangle 3"/>
            <p:cNvSpPr/>
            <p:nvPr/>
          </p:nvSpPr>
          <p:spPr>
            <a:xfrm>
              <a:off x="1698172" y="1227909"/>
              <a:ext cx="1998617" cy="18810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593670" y="470263"/>
              <a:ext cx="2246811" cy="849085"/>
            </a:xfrm>
            <a:prstGeom prst="triangl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3121" y="3122023"/>
              <a:ext cx="1227908" cy="2220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2468880" y="1502228"/>
              <a:ext cx="457200" cy="1254035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evel 12"/>
            <p:cNvSpPr/>
            <p:nvPr/>
          </p:nvSpPr>
          <p:spPr>
            <a:xfrm>
              <a:off x="3278777" y="1907177"/>
              <a:ext cx="339634" cy="561702"/>
            </a:xfrm>
            <a:prstGeom prst="bevel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Bevel 13"/>
            <p:cNvSpPr/>
            <p:nvPr/>
          </p:nvSpPr>
          <p:spPr>
            <a:xfrm>
              <a:off x="1815737" y="1854925"/>
              <a:ext cx="365760" cy="587829"/>
            </a:xfrm>
            <a:prstGeom prst="bevel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20686" y="3331030"/>
              <a:ext cx="966651" cy="2220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34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352697" y="5421086"/>
            <a:ext cx="8673737" cy="1240971"/>
          </a:xfrm>
          <a:prstGeom prst="frame">
            <a:avLst>
              <a:gd name="adj1" fmla="val 1039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037805" y="222069"/>
            <a:ext cx="5277395" cy="1110343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1998617"/>
            <a:ext cx="2860767" cy="4702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3135086" y="1972491"/>
            <a:ext cx="5878286" cy="47548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নাজনীন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	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ইসলামপুর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কালিপুর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				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7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457" y="2272938"/>
            <a:ext cx="7589520" cy="40886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ও ২য়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-১ম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</a:t>
            </a:r>
            <a:r>
              <a:rPr lang="en-US" sz="6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sz="6600" dirty="0"/>
          </a:p>
        </p:txBody>
      </p:sp>
      <p:sp>
        <p:nvSpPr>
          <p:cNvPr id="3" name="Bevel 2"/>
          <p:cNvSpPr/>
          <p:nvPr/>
        </p:nvSpPr>
        <p:spPr>
          <a:xfrm>
            <a:off x="1254035" y="156754"/>
            <a:ext cx="6244045" cy="1293223"/>
          </a:xfrm>
          <a:prstGeom prst="bevel">
            <a:avLst>
              <a:gd name="adj" fmla="val 8460"/>
            </a:avLst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7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313508" y="6270171"/>
            <a:ext cx="8516983" cy="587829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ওধর্মীয়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2024742" y="0"/>
            <a:ext cx="5590903" cy="901337"/>
          </a:xfrm>
          <a:prstGeom prst="bevel">
            <a:avLst>
              <a:gd name="adj" fmla="val 729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4" y="3213464"/>
            <a:ext cx="4062548" cy="16459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3122023"/>
            <a:ext cx="3762103" cy="1802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1045030"/>
            <a:ext cx="3383280" cy="14369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77" y="1045030"/>
            <a:ext cx="3918857" cy="1476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Bevel 6"/>
          <p:cNvSpPr/>
          <p:nvPr/>
        </p:nvSpPr>
        <p:spPr>
          <a:xfrm>
            <a:off x="326570" y="5630092"/>
            <a:ext cx="8530046" cy="640080"/>
          </a:xfrm>
          <a:prstGeom prst="bevel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8903" y="2638699"/>
            <a:ext cx="2155372" cy="326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3518" y="2608218"/>
            <a:ext cx="2451465" cy="326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6469" y="5068389"/>
            <a:ext cx="1985554" cy="378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ধর্মীয়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অবস্থা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34594" y="4998720"/>
            <a:ext cx="1889760" cy="378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ধর্মীয়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অবস্থা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97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  <p:bldP spid="10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920239" y="156756"/>
            <a:ext cx="5617029" cy="1280160"/>
          </a:xfrm>
          <a:prstGeom prst="bevel">
            <a:avLst>
              <a:gd name="adj" fmla="val 53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418011" y="2730137"/>
            <a:ext cx="8412480" cy="3683726"/>
          </a:xfrm>
          <a:prstGeom prst="bevel">
            <a:avLst>
              <a:gd name="adj" fmla="val 4344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52652" y="169817"/>
            <a:ext cx="2769325" cy="12409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431074" y="1554480"/>
            <a:ext cx="8608423" cy="5146766"/>
          </a:xfrm>
          <a:prstGeom prst="bevel">
            <a:avLst>
              <a:gd name="adj" fmla="val 184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571500" lvl="3" indent="-571500" algn="just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কুসস্কার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bg2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286000" y="548640"/>
            <a:ext cx="4754880" cy="809897"/>
          </a:xfrm>
          <a:prstGeom prst="bevel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09006" y="2338251"/>
            <a:ext cx="8712926" cy="3683726"/>
          </a:xfrm>
          <a:prstGeom prst="frame">
            <a:avLst>
              <a:gd name="adj1" fmla="val 209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বাংলাদেশ,ভারত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১৯৪৭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হয়।প্রাচীনকালে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ধনসম্পদে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জাতিভেদ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508069" y="0"/>
            <a:ext cx="4794068" cy="91440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17565" y="966651"/>
            <a:ext cx="8843555" cy="5760720"/>
          </a:xfrm>
          <a:prstGeom prst="bevel">
            <a:avLst>
              <a:gd name="adj" fmla="val 177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প্রাক-ভারতীয়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সম্পদশালী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ছিল।নিম্নে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প্রাচুর্য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কৃষিকার্য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শিল্পোন্নয়ন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ভেদ-বৈষম্য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অভিশপ্ত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80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913016" y="104503"/>
            <a:ext cx="3931919" cy="862148"/>
          </a:xfrm>
          <a:prstGeom prst="bevel">
            <a:avLst>
              <a:gd name="adj" fmla="val 90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04503" y="1084217"/>
            <a:ext cx="8908868" cy="5630092"/>
          </a:xfrm>
          <a:prstGeom prst="bevel">
            <a:avLst>
              <a:gd name="adj" fmla="val 1752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ব্রাহ্মণদের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পৌত্তলিকতার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বৌদ্ধদের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বঞ্চনাবোধ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অসামাজিক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700</TotalTime>
  <Words>373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86</cp:revision>
  <dcterms:created xsi:type="dcterms:W3CDTF">2020-10-06T11:31:30Z</dcterms:created>
  <dcterms:modified xsi:type="dcterms:W3CDTF">2021-02-22T00:51:54Z</dcterms:modified>
</cp:coreProperties>
</file>