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391D9"/>
    <a:srgbClr val="76080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07" autoAdjust="0"/>
  </p:normalViewPr>
  <p:slideViewPr>
    <p:cSldViewPr>
      <p:cViewPr varScale="1">
        <p:scale>
          <a:sx n="68" d="100"/>
          <a:sy n="68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6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9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6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5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2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7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2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7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4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6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uspng.com/lpg-cylinder-png-5034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itzace-blog.blogspot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3226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rolinaparrothead.blogspot.com/2017/05/all-about-scienc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2654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elixwong.com/2002/09/simplify-your-lif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609600"/>
            <a:ext cx="11049000" cy="556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743201" y="1058393"/>
            <a:ext cx="2314036" cy="2799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3932" y="4709692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 সিলিন্ডারের যেটুকু গ্যাসই রাখ তা পূরো সিলিন্ডারই দখল করে।কারণ এর নির্দিষ্ট আকার ও আয়তন নেই।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60027" y="1058392"/>
            <a:ext cx="3396343" cy="270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491" y="393100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 সিলিন্ডার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399" y="39626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বেলুন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886200" y="2514600"/>
            <a:ext cx="4572000" cy="3505200"/>
          </a:xfrm>
          <a:prstGeom prst="snip2Same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ওজন আছে এবং যা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 দখল করে তাই পর্দাথ।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876800" y="914400"/>
            <a:ext cx="2286000" cy="1371600"/>
          </a:xfrm>
          <a:prstGeom prst="star7">
            <a:avLst>
              <a:gd name="adj" fmla="val 40184"/>
              <a:gd name="hf" fmla="val 102572"/>
              <a:gd name="vf" fmla="val 10521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967" y="769962"/>
            <a:ext cx="930276" cy="5203518"/>
            <a:chOff x="10353674" y="1205211"/>
            <a:chExt cx="930276" cy="5203518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Heart 4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6000" y="762001"/>
            <a:ext cx="930276" cy="5203518"/>
            <a:chOff x="10353674" y="1205211"/>
            <a:chExt cx="930276" cy="5203518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Heart 10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2971800" y="2328066"/>
            <a:ext cx="662939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তোমার পাঠ্য বইয়ের ৩৫ ও ৩৬ পৃষ্ঠা নিরবে পড়।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4332310" y="929555"/>
            <a:ext cx="3505200" cy="2590800"/>
          </a:xfrm>
          <a:prstGeom prst="star24">
            <a:avLst>
              <a:gd name="adj" fmla="val 266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736" y="3589353"/>
            <a:ext cx="7407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চারপাশের বিভিন্ন ধরনের পদার্থের নাম লিখ।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0541738">
            <a:off x="1344967" y="769962"/>
            <a:ext cx="930276" cy="5203518"/>
            <a:chOff x="10353674" y="1205211"/>
            <a:chExt cx="930276" cy="520351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Heart 4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606082">
            <a:off x="9489413" y="682006"/>
            <a:ext cx="930276" cy="5203518"/>
            <a:chOff x="10353674" y="1205211"/>
            <a:chExt cx="930276" cy="520351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Heart 10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886200" y="598185"/>
            <a:ext cx="5029200" cy="138301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0601" y="1948424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মৌখিক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ক) সব পদার্থের আছে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১)নির্দিষ্ট ওজন ও আয়তন    ২)নির্দিষ্ট আয়তন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৩)নির্দিষ্ট ওজন                  ৪)ওজন ও আয়তন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737" y="463813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খ) পদার্থ কাকে বলে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0601" y="3638688"/>
            <a:ext cx="548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 ওজন ও আয়তন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234" y="5109592"/>
            <a:ext cx="820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যার ওজন আছে এবং যা স্থান দখল করে তাই পর্দাথ।</a:t>
            </a:r>
            <a:r>
              <a:rPr lang="bn-BD" sz="3200" dirty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6140" y="756314"/>
            <a:ext cx="930276" cy="5203518"/>
            <a:chOff x="10353674" y="1205211"/>
            <a:chExt cx="930276" cy="520351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Heart 7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Heart 9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Heart 10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53676" y="769962"/>
            <a:ext cx="930276" cy="5203518"/>
            <a:chOff x="10353674" y="1205211"/>
            <a:chExt cx="930276" cy="5203518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Heart 13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Heart 15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Heart 16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Heart 17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381500" y="806320"/>
            <a:ext cx="3276600" cy="2057400"/>
          </a:xfrm>
          <a:prstGeom prst="star3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E391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E391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895601"/>
            <a:ext cx="624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বাড়িতে নানারকম  বস্তুর মধ্যে যেগুলোর নির্দিষ্ট আকার আছে তার একটি তালিকা তৈরি করে আনবে ।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9342" y="692020"/>
            <a:ext cx="2706690" cy="5346486"/>
            <a:chOff x="10353674" y="1205211"/>
            <a:chExt cx="2706690" cy="5346486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Heart 4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>
              <a:off x="11862777" y="2079866"/>
              <a:ext cx="914400" cy="1143000"/>
            </a:xfrm>
            <a:prstGeom prst="heart">
              <a:avLst/>
            </a:prstGeom>
            <a:grpFill/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>
              <a:off x="12145964" y="5408697"/>
              <a:ext cx="914400" cy="1143000"/>
            </a:xfrm>
            <a:prstGeom prst="heart">
              <a:avLst/>
            </a:prstGeom>
            <a:grpFill/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Heart 8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8926" y="762001"/>
            <a:ext cx="2927350" cy="5390216"/>
            <a:chOff x="8356600" y="1205211"/>
            <a:chExt cx="2927350" cy="5390216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Heart 10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>
              <a:off x="8700720" y="196721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>
              <a:off x="8356600" y="5452427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895600" y="762000"/>
            <a:ext cx="6629400" cy="3225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850064" y="5105400"/>
            <a:ext cx="4833324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6555" y="4161510"/>
            <a:ext cx="4833324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810002" y="854612"/>
            <a:ext cx="4610098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48100" y="4572000"/>
            <a:ext cx="4572000" cy="10156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i="1" dirty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22343" y="750146"/>
            <a:ext cx="1862028" cy="5201393"/>
            <a:chOff x="9969329" y="1215297"/>
            <a:chExt cx="1862028" cy="520139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Heart 4"/>
            <p:cNvSpPr/>
            <p:nvPr/>
          </p:nvSpPr>
          <p:spPr>
            <a:xfrm>
              <a:off x="9999308" y="1215297"/>
              <a:ext cx="914400" cy="1143000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Heart 5"/>
            <p:cNvSpPr/>
            <p:nvPr/>
          </p:nvSpPr>
          <p:spPr>
            <a:xfrm>
              <a:off x="10907540" y="2235920"/>
              <a:ext cx="914400" cy="1143000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>
              <a:off x="10002557" y="3236973"/>
              <a:ext cx="914400" cy="1143000"/>
            </a:xfrm>
            <a:prstGeom prst="hear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Heart 7"/>
            <p:cNvSpPr/>
            <p:nvPr/>
          </p:nvSpPr>
          <p:spPr>
            <a:xfrm>
              <a:off x="10916957" y="4244207"/>
              <a:ext cx="914400" cy="1143000"/>
            </a:xfrm>
            <a:prstGeom prst="hear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Heart 8"/>
            <p:cNvSpPr/>
            <p:nvPr/>
          </p:nvSpPr>
          <p:spPr>
            <a:xfrm>
              <a:off x="9969329" y="5273690"/>
              <a:ext cx="914400" cy="1143000"/>
            </a:xfrm>
            <a:prstGeom prst="hear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4452" y="772087"/>
            <a:ext cx="1918316" cy="5154834"/>
            <a:chOff x="9665538" y="1303220"/>
            <a:chExt cx="1918316" cy="5154834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Heart 10"/>
            <p:cNvSpPr/>
            <p:nvPr/>
          </p:nvSpPr>
          <p:spPr>
            <a:xfrm>
              <a:off x="10669454" y="1303220"/>
              <a:ext cx="914400" cy="1143000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Heart 11"/>
            <p:cNvSpPr/>
            <p:nvPr/>
          </p:nvSpPr>
          <p:spPr>
            <a:xfrm>
              <a:off x="9665538" y="2248089"/>
              <a:ext cx="914400" cy="1143000"/>
            </a:xfrm>
            <a:prstGeom prst="hear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10622532" y="3249548"/>
              <a:ext cx="914400" cy="1143000"/>
            </a:xfrm>
            <a:prstGeom prst="hear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>
              <a:off x="9678853" y="4172054"/>
              <a:ext cx="914400" cy="1143000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Heart 14"/>
            <p:cNvSpPr/>
            <p:nvPr/>
          </p:nvSpPr>
          <p:spPr>
            <a:xfrm>
              <a:off x="10575087" y="5315054"/>
              <a:ext cx="914400" cy="1143000"/>
            </a:xfrm>
            <a:prstGeom prst="hear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50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87840" y="1040115"/>
            <a:ext cx="4572000" cy="1447800"/>
          </a:xfrm>
          <a:prstGeom prst="wave">
            <a:avLst>
              <a:gd name="adj1" fmla="val 13472"/>
              <a:gd name="adj2" fmla="val 8615"/>
            </a:avLst>
          </a:prstGeom>
          <a:solidFill>
            <a:srgbClr val="00B050">
              <a:alpha val="62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1740" y="147162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3600" b="1" dirty="0"/>
              <a:t>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7840" y="3200400"/>
            <a:ext cx="5008160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ফুলকুচি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লৌহজং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মুন্সি</a:t>
            </a:r>
            <a:r>
              <a:rPr lang="bn-BD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গঞ্জ ।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3968"/>
          <a:stretch/>
        </p:blipFill>
        <p:spPr>
          <a:xfrm>
            <a:off x="7543800" y="1347716"/>
            <a:ext cx="3447563" cy="3744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FD0B0C-5405-42E4-BA04-B989758E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799" y="609600"/>
            <a:ext cx="11175269" cy="5562600"/>
          </a:xfrm>
          <a:prstGeom prst="rect">
            <a:avLst/>
          </a:prstGeom>
        </p:spPr>
      </p:pic>
      <p:sp>
        <p:nvSpPr>
          <p:cNvPr id="2" name="Rectangle 1"/>
          <p:cNvSpPr>
            <a:spLocks/>
          </p:cNvSpPr>
          <p:nvPr/>
        </p:nvSpPr>
        <p:spPr>
          <a:xfrm>
            <a:off x="3947160" y="2073649"/>
            <a:ext cx="4297680" cy="2634501"/>
          </a:xfrm>
          <a:prstGeom prst="rect">
            <a:avLst/>
          </a:prstGeom>
          <a:solidFill>
            <a:srgbClr val="92D050">
              <a:alpha val="4902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চতুর্থ</a:t>
            </a:r>
          </a:p>
          <a:p>
            <a:pPr algn="ctr"/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বিজ্ঞান</a:t>
            </a:r>
          </a:p>
          <a:p>
            <a:pPr algn="ctr"/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৪০ মিনিট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197581" y="2667000"/>
            <a:ext cx="6251219" cy="312420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তোমার চারপাশে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পদার্থ।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197580" y="838200"/>
            <a:ext cx="6251219" cy="1600200"/>
          </a:xfrm>
          <a:prstGeom prst="horizontalScroll">
            <a:avLst>
              <a:gd name="adj" fmla="val 2235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503790" y="926895"/>
            <a:ext cx="5181600" cy="1752600"/>
          </a:xfrm>
          <a:prstGeom prst="doubleWave">
            <a:avLst>
              <a:gd name="adj1" fmla="val 9289"/>
              <a:gd name="adj2" fmla="val -837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1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.1.1.</a:t>
            </a:r>
            <a:r>
              <a:rPr lang="bn-BD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যে ওজন আছে তা বর্ণনা করতে পারবে।</a:t>
            </a:r>
          </a:p>
          <a:p>
            <a:r>
              <a:rPr lang="bn-BD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.1.2.</a:t>
            </a:r>
            <a:r>
              <a:rPr lang="bn-BD" sz="4000" dirty="0">
                <a:solidFill>
                  <a:srgbClr val="760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 জায়গা দখল করে তা ব্যাখা করতে পারবে।</a:t>
            </a:r>
            <a:endParaRPr lang="en-US" sz="4000" dirty="0">
              <a:solidFill>
                <a:srgbClr val="7608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967" y="769962"/>
            <a:ext cx="930276" cy="5203518"/>
            <a:chOff x="10353674" y="1205211"/>
            <a:chExt cx="930276" cy="520351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Heart 4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Heart 6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Heart 7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Heart 8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6000" y="762001"/>
            <a:ext cx="930276" cy="5203518"/>
            <a:chOff x="10353674" y="1205211"/>
            <a:chExt cx="930276" cy="5203518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Heart 10"/>
            <p:cNvSpPr/>
            <p:nvPr/>
          </p:nvSpPr>
          <p:spPr>
            <a:xfrm>
              <a:off x="10369550" y="1205211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>
              <a:off x="10361612" y="2238444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>
              <a:off x="10353674" y="3236973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>
              <a:off x="10361612" y="4267200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Heart 14"/>
            <p:cNvSpPr/>
            <p:nvPr/>
          </p:nvSpPr>
          <p:spPr>
            <a:xfrm>
              <a:off x="10369550" y="5265729"/>
              <a:ext cx="914400" cy="1143000"/>
            </a:xfrm>
            <a:prstGeom prst="hear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95800" y="753070"/>
            <a:ext cx="3200400" cy="1151930"/>
          </a:xfrm>
          <a:prstGeom prst="horizontalScroll">
            <a:avLst>
              <a:gd name="adj" fmla="val 8984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3136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চারপাশে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....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392668"/>
            <a:ext cx="2971800" cy="1928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12" y="2392667"/>
            <a:ext cx="3200400" cy="1928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392667"/>
            <a:ext cx="3027235" cy="1928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673990" y="516236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সবই বস্তু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554164"/>
            <a:ext cx="103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9882" y="4516032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3064" y="4584941"/>
            <a:ext cx="217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পড়ার টেবিল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কোনো কোনো বস্তুর নিদিষ্ট আকার আছে। যেমন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..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63925"/>
            <a:ext cx="3241964" cy="2523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44982" y="4921346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ইট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391442" y="2363925"/>
            <a:ext cx="3241964" cy="2451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2324" y="481961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বাক্স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কোনো কোনো বস্তুর আকার নির্দিষ্ট নয় ।আয়তন নির্দিষ্ট ।যেমন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133600" y="1993115"/>
            <a:ext cx="2902315" cy="3036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286000" y="517492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গ্লাসের রাখা 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93115"/>
            <a:ext cx="2902315" cy="3036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7737657" y="517492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574</TotalTime>
  <Words>231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user</cp:lastModifiedBy>
  <cp:revision>180</cp:revision>
  <dcterms:created xsi:type="dcterms:W3CDTF">2006-08-16T00:00:00Z</dcterms:created>
  <dcterms:modified xsi:type="dcterms:W3CDTF">2021-02-23T17:54:51Z</dcterms:modified>
</cp:coreProperties>
</file>