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154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62000" y="609600"/>
            <a:ext cx="7391400" cy="2133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latin typeface="Nikosh" pitchFamily="2" charset="0"/>
                <a:cs typeface="Nikosh" pitchFamily="2" charset="0"/>
              </a:rPr>
              <a:t>স্বাগতম</a:t>
            </a:r>
            <a:endParaRPr lang="en-US" sz="9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4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83" y="152400"/>
            <a:ext cx="4257917" cy="3276600"/>
          </a:xfrm>
          <a:prstGeom prst="rect">
            <a:avLst/>
          </a:prstGeom>
        </p:spPr>
      </p:pic>
      <p:sp>
        <p:nvSpPr>
          <p:cNvPr id="4" name="Sun 3"/>
          <p:cNvSpPr/>
          <p:nvPr/>
        </p:nvSpPr>
        <p:spPr>
          <a:xfrm>
            <a:off x="76200" y="609600"/>
            <a:ext cx="762000" cy="685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481232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" pitchFamily="2" charset="0"/>
                <a:cs typeface="Nikosh" pitchFamily="2" charset="0"/>
              </a:rPr>
              <a:t>একক কাজ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905000" y="1295400"/>
            <a:ext cx="800100" cy="21336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4267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এইডস কি  ?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228600" y="4038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2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130" y="333375"/>
            <a:ext cx="4522470" cy="332422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76200" y="838200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জোড়া কাজ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Circular Arrow 4"/>
          <p:cNvSpPr/>
          <p:nvPr/>
        </p:nvSpPr>
        <p:spPr>
          <a:xfrm>
            <a:off x="2133600" y="1609130"/>
            <a:ext cx="914400" cy="159127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95300" y="4343400"/>
            <a:ext cx="1028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4191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" pitchFamily="2" charset="0"/>
                <a:cs typeface="Nikosh" pitchFamily="2" charset="0"/>
              </a:rPr>
              <a:t>এইডস এর দুটি কারণ ওতিনটি লক্ষন  লিখ ।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5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04800"/>
            <a:ext cx="4495801" cy="299175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52400" y="810768"/>
            <a:ext cx="6858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1" y="533400"/>
            <a:ext cx="32766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দলীয় কাজ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200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37338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" pitchFamily="2" charset="0"/>
                <a:cs typeface="Nikosh" pitchFamily="2" charset="0"/>
              </a:rPr>
              <a:t>এইডস রোগ প্রতিরোধের একটি তালিকা তৈরি কর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133600" y="381000"/>
            <a:ext cx="4800600" cy="15240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66800" y="2895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066800" y="4038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2664952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HIV</a:t>
            </a:r>
            <a:r>
              <a:rPr lang="bn-BD" sz="6000" b="1" dirty="0">
                <a:latin typeface="Nikosh" pitchFamily="2" charset="0"/>
                <a:cs typeface="Nikosh" pitchFamily="2" charset="0"/>
              </a:rPr>
              <a:t>  কি ?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962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" pitchFamily="2" charset="0"/>
                <a:cs typeface="Nikosh" pitchFamily="2" charset="0"/>
              </a:rPr>
              <a:t>AIDS   </a:t>
            </a:r>
            <a:r>
              <a:rPr lang="bn-BD" sz="4800" b="1" dirty="0">
                <a:latin typeface="Nikosh" pitchFamily="2" charset="0"/>
                <a:cs typeface="Nikosh" pitchFamily="2" charset="0"/>
              </a:rPr>
              <a:t>কি ?</a:t>
            </a: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78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381000"/>
            <a:ext cx="2971800" cy="1371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236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133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এইডস প্রতিরোধে ইসলাম ও নৈতিক শিক্ষার গুরুত্ব ব্যাখা কর ।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2516"/>
            <a:ext cx="9153114" cy="307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8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2" y="59054"/>
            <a:ext cx="8916648" cy="679894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rot="1448633">
            <a:off x="567377" y="164832"/>
            <a:ext cx="2271977" cy="45097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8363062">
            <a:off x="-287433" y="1547399"/>
            <a:ext cx="3710451" cy="1862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115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57200"/>
            <a:ext cx="23622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পরিচিতি</a:t>
            </a:r>
            <a:endParaRPr lang="en-US" sz="48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8200" y="1752600"/>
            <a:ext cx="4343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শ্রেনী: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10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ম </a:t>
            </a: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বিষয় :শারীরিক শিক্ষা </a:t>
            </a: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অধ্যায়:৩য় </a:t>
            </a: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সময় : ৪০ মিনিট </a:t>
            </a: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তাং-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24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/০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2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/</a:t>
            </a:r>
            <a:r>
              <a:rPr lang="en-US" sz="3200">
                <a:latin typeface="Nikosh" pitchFamily="2" charset="0"/>
                <a:cs typeface="Nikosh" pitchFamily="2" charset="0"/>
              </a:rPr>
              <a:t>2021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 ইং</a:t>
            </a:r>
          </a:p>
          <a:p>
            <a:pPr algn="ctr"/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41148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1763"/>
            <a:ext cx="4876800" cy="426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331763"/>
            <a:ext cx="3886199" cy="42402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525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itchFamily="2" charset="0"/>
                <a:cs typeface="Nikosh" pitchFamily="2" charset="0"/>
              </a:rPr>
              <a:t>চিএ-১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1" y="5678269"/>
            <a:ext cx="297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itchFamily="2" charset="0"/>
                <a:cs typeface="Nikosh" pitchFamily="2" charset="0"/>
              </a:rPr>
              <a:t>চিএ-২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3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-228600"/>
            <a:ext cx="8839200" cy="7848600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>
                <a:latin typeface="Nikosh" pitchFamily="2" charset="0"/>
                <a:cs typeface="Nikosh" pitchFamily="2" charset="0"/>
              </a:rPr>
              <a:t>এইডস </a:t>
            </a:r>
            <a:endParaRPr lang="en-US" sz="16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2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chemeClr val="accent6"/>
                </a:solidFill>
                <a:latin typeface="Nikosh" pitchFamily="2" charset="0"/>
                <a:cs typeface="Nikosh" pitchFamily="2" charset="0"/>
              </a:rPr>
              <a:t>শিখন ফল :</a:t>
            </a:r>
            <a:endParaRPr lang="en-US" sz="5400" b="1" dirty="0">
              <a:solidFill>
                <a:schemeClr val="accent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600" y="17086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676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/>
              <a:t>এইডস কি তা বলতে পারবে ।</a:t>
            </a:r>
            <a:endParaRPr lang="en-US" sz="3200" b="1" dirty="0"/>
          </a:p>
        </p:txBody>
      </p:sp>
      <p:sp>
        <p:nvSpPr>
          <p:cNvPr id="6" name="Right Arrow 5"/>
          <p:cNvSpPr/>
          <p:nvPr/>
        </p:nvSpPr>
        <p:spPr>
          <a:xfrm>
            <a:off x="609600" y="2743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2743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এর লক্ষন বর্ননা করতে পারবে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9600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3733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কি ভাবে ছড়ায় তা ব্যাখ্যা করতে পারবে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09600" y="4800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57400" y="4800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প্রতিরোধের উপায় বর্ননা করতে পারবে ।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3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7649"/>
            <a:ext cx="3657600" cy="2752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47649"/>
            <a:ext cx="4267200" cy="2840942"/>
          </a:xfrm>
          <a:prstGeom prst="rect">
            <a:avLst/>
          </a:prstGeom>
        </p:spPr>
      </p:pic>
      <p:sp>
        <p:nvSpPr>
          <p:cNvPr id="4" name="Quad Arrow 3"/>
          <p:cNvSpPr/>
          <p:nvPr/>
        </p:nvSpPr>
        <p:spPr>
          <a:xfrm>
            <a:off x="609600" y="3505200"/>
            <a:ext cx="381000" cy="381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Quad Arrow 5"/>
          <p:cNvSpPr/>
          <p:nvPr/>
        </p:nvSpPr>
        <p:spPr>
          <a:xfrm>
            <a:off x="579706" y="4343400"/>
            <a:ext cx="410894" cy="381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ad Arrow 6"/>
          <p:cNvSpPr/>
          <p:nvPr/>
        </p:nvSpPr>
        <p:spPr>
          <a:xfrm>
            <a:off x="609600" y="5562600"/>
            <a:ext cx="533400" cy="53340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3352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এইচ,আই, ভি এক ধরনের ভাইরাস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114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ইহা রক্তের শ্বেতকনিকা ধ্বংসের মাধ্যমে রোগ প্রতিরোধ ক্ষমতা নষ্ঠ করে ।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55245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 ভাইরাস দ্বারা সংক্রমিত কোন ব্যক্তির এইরুপ অবস্হার নাম এইডস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0" y="228600"/>
            <a:ext cx="2286000" cy="1219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 </a:t>
            </a:r>
            <a:r>
              <a:rPr lang="bn-BD" sz="5400" b="1" dirty="0">
                <a:latin typeface="Nikosh" pitchFamily="2" charset="0"/>
                <a:cs typeface="Nikosh" pitchFamily="2" charset="0"/>
              </a:rPr>
              <a:t>লক্ষণ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627"/>
            <a:ext cx="2945842" cy="2233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76200"/>
            <a:ext cx="316230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" y="3209925"/>
            <a:ext cx="3724483" cy="2581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09925"/>
            <a:ext cx="4191001" cy="2581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286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ঘন ঘন  জ্বর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2286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দাঁতের মাড়ি ফুলা ও চর্মরোগ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791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নাক ও মুখ ফুলে যাওয়া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594359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" pitchFamily="2" charset="0"/>
                <a:cs typeface="Nikosh" pitchFamily="2" charset="0"/>
              </a:rPr>
              <a:t>ওজন দ্রুত হ্রাস পাওয়া ।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286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latin typeface="Nikosh" pitchFamily="2" charset="0"/>
                <a:cs typeface="Nikosh" pitchFamily="2" charset="0"/>
              </a:rPr>
              <a:t>বিস্তার</a:t>
            </a: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4800"/>
            <a:ext cx="2590800" cy="2209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1"/>
            <a:ext cx="3120683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035" y="3226905"/>
            <a:ext cx="3407765" cy="2259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8" y="3400425"/>
            <a:ext cx="2871812" cy="2162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2590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" pitchFamily="2" charset="0"/>
                <a:cs typeface="Nikosh" pitchFamily="2" charset="0"/>
              </a:rPr>
              <a:t>অনিরাপদ শারীরিক সম্পর্ক স্হাপন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69066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আক্রান্ত মায়ের দুধ পান করলে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035" y="5791200"/>
            <a:ext cx="3255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অরক্ষিত রক্ত গ্রহন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7912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একই সুঁচ বা সিরিন্জের একাধিক ব্যবহার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304800"/>
            <a:ext cx="25146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" pitchFamily="2" charset="0"/>
                <a:cs typeface="Nikosh" pitchFamily="2" charset="0"/>
              </a:rPr>
              <a:t>ছড়ায় না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04800"/>
            <a:ext cx="3071893" cy="2209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24275"/>
            <a:ext cx="3962401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3" y="304800"/>
            <a:ext cx="2775857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" y="3733800"/>
            <a:ext cx="3822769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6918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একই থালায় একসাথে খাবার খেলে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91825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" pitchFamily="2" charset="0"/>
                <a:cs typeface="Nikosh" pitchFamily="2" charset="0"/>
              </a:rPr>
              <a:t>একসাথে এক ঘরে বসবাস করলে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31" y="6172199"/>
            <a:ext cx="5346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 সাথে হাত মেলালে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6172198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একএে একই বিছানায় ঘুমালে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205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আমি মোঃ এ</dc:title>
  <dc:creator>TSS</dc:creator>
  <cp:lastModifiedBy>User</cp:lastModifiedBy>
  <cp:revision>68</cp:revision>
  <dcterms:created xsi:type="dcterms:W3CDTF">2006-08-16T00:00:00Z</dcterms:created>
  <dcterms:modified xsi:type="dcterms:W3CDTF">2021-02-24T09:37:37Z</dcterms:modified>
</cp:coreProperties>
</file>