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331" r:id="rId3"/>
    <p:sldId id="330" r:id="rId4"/>
    <p:sldId id="307" r:id="rId5"/>
    <p:sldId id="332" r:id="rId6"/>
    <p:sldId id="344" r:id="rId7"/>
    <p:sldId id="337" r:id="rId8"/>
    <p:sldId id="339" r:id="rId9"/>
    <p:sldId id="340" r:id="rId10"/>
    <p:sldId id="323" r:id="rId11"/>
    <p:sldId id="321" r:id="rId12"/>
    <p:sldId id="322" r:id="rId13"/>
    <p:sldId id="325" r:id="rId14"/>
    <p:sldId id="324" r:id="rId15"/>
    <p:sldId id="345" r:id="rId16"/>
    <p:sldId id="346" r:id="rId17"/>
    <p:sldId id="347" r:id="rId18"/>
    <p:sldId id="34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A6990-E0C4-4385-AED2-E629B2932DA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2C54B4-1714-4BD2-A4C1-EBF0C8AC15DA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ধারনা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52A12-B7CD-4CD2-8042-DA8C03CDE4E5}" type="parTrans" cxnId="{30F0BF89-5375-482E-92FE-C557B7DCAA1B}">
      <dgm:prSet/>
      <dgm:spPr/>
      <dgm:t>
        <a:bodyPr/>
        <a:lstStyle/>
        <a:p>
          <a:endParaRPr lang="en-US" sz="1200"/>
        </a:p>
      </dgm:t>
    </dgm:pt>
    <dgm:pt modelId="{F0AE8D57-084D-4C74-85D6-B4E99C342AC8}" type="sibTrans" cxnId="{30F0BF89-5375-482E-92FE-C557B7DCAA1B}">
      <dgm:prSet/>
      <dgm:spPr/>
      <dgm:t>
        <a:bodyPr/>
        <a:lstStyle/>
        <a:p>
          <a:endParaRPr lang="en-US" sz="1200"/>
        </a:p>
      </dgm:t>
    </dgm:pt>
    <dgm:pt modelId="{ABA98E86-1D80-4DE1-A7D9-D47F3301D09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885766-5D21-4DCB-ACDC-F4090C69D066}" type="parTrans" cxnId="{5EC6B0DD-CDA9-470B-B19D-C147C37970EF}">
      <dgm:prSet/>
      <dgm:spPr/>
      <dgm:t>
        <a:bodyPr/>
        <a:lstStyle/>
        <a:p>
          <a:endParaRPr lang="en-US" sz="1200"/>
        </a:p>
      </dgm:t>
    </dgm:pt>
    <dgm:pt modelId="{E6F7FB40-B48A-4B23-AF7D-2E1BFB3F28EC}" type="sibTrans" cxnId="{5EC6B0DD-CDA9-470B-B19D-C147C37970EF}">
      <dgm:prSet/>
      <dgm:spPr/>
      <dgm:t>
        <a:bodyPr/>
        <a:lstStyle/>
        <a:p>
          <a:endParaRPr lang="en-US" sz="1200"/>
        </a:p>
      </dgm:t>
    </dgm:pt>
    <dgm:pt modelId="{D9F81FBE-1B20-4EEB-9592-529833D4049F}">
      <dgm:prSet custT="1"/>
      <dgm:spPr>
        <a:solidFill>
          <a:srgbClr val="FF0000"/>
        </a:solidFill>
      </dgm:spPr>
      <dgm:t>
        <a:bodyPr/>
        <a:lstStyle/>
        <a:p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আলাদা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endParaRPr lang="en-US" sz="2800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0A1DB0-061A-488C-89A4-996E027DAB61}" type="parTrans" cxnId="{23385135-508C-473F-BB54-7101FD3A793E}">
      <dgm:prSet/>
      <dgm:spPr/>
      <dgm:t>
        <a:bodyPr/>
        <a:lstStyle/>
        <a:p>
          <a:endParaRPr lang="en-US" sz="1200"/>
        </a:p>
      </dgm:t>
    </dgm:pt>
    <dgm:pt modelId="{C4962D59-8469-4227-B796-1A3EAF8A640E}" type="sibTrans" cxnId="{23385135-508C-473F-BB54-7101FD3A793E}">
      <dgm:prSet/>
      <dgm:spPr/>
      <dgm:t>
        <a:bodyPr/>
        <a:lstStyle/>
        <a:p>
          <a:endParaRPr lang="en-US" sz="1200"/>
        </a:p>
      </dgm:t>
    </dgm:pt>
    <dgm:pt modelId="{934D8505-ACAE-49FA-B4E3-6B8E550E1A76}" type="pres">
      <dgm:prSet presAssocID="{C84A6990-E0C4-4385-AED2-E629B2932D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9780E-3F4D-47FD-A806-245820D99BC6}" type="pres">
      <dgm:prSet presAssocID="{6D2C54B4-1714-4BD2-A4C1-EBF0C8AC15DA}" presName="node" presStyleLbl="node1" presStyleIdx="0" presStyleCnt="3" custLinFactNeighborX="68000" custLinFactNeighborY="-80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A745A-04C7-4C5C-BE72-F7B13D048E31}" type="pres">
      <dgm:prSet presAssocID="{F0AE8D57-084D-4C74-85D6-B4E99C342AC8}" presName="sibTrans" presStyleCnt="0"/>
      <dgm:spPr/>
    </dgm:pt>
    <dgm:pt modelId="{998AFB5F-BC1A-46DA-812A-E060D5958988}" type="pres">
      <dgm:prSet presAssocID="{D9F81FBE-1B20-4EEB-9592-529833D404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FF9BA-C3B8-48F4-90C9-3875C658EF50}" type="pres">
      <dgm:prSet presAssocID="{C4962D59-8469-4227-B796-1A3EAF8A640E}" presName="sibTrans" presStyleCnt="0"/>
      <dgm:spPr/>
    </dgm:pt>
    <dgm:pt modelId="{46E76D40-3563-4D4D-AF9D-CF854C5D962D}" type="pres">
      <dgm:prSet presAssocID="{ABA98E86-1D80-4DE1-A7D9-D47F3301D096}" presName="node" presStyleLbl="node1" presStyleIdx="2" presStyleCnt="3" custLinFactNeighborX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65F213-A156-4D22-BBE4-53C4FE79DA12}" type="presOf" srcId="{6D2C54B4-1714-4BD2-A4C1-EBF0C8AC15DA}" destId="{02F9780E-3F4D-47FD-A806-245820D99BC6}" srcOrd="0" destOrd="0" presId="urn:microsoft.com/office/officeart/2005/8/layout/hList6"/>
    <dgm:cxn modelId="{A1346A6B-09D4-48B5-92DE-EC8C78FD44A2}" type="presOf" srcId="{ABA98E86-1D80-4DE1-A7D9-D47F3301D096}" destId="{46E76D40-3563-4D4D-AF9D-CF854C5D962D}" srcOrd="0" destOrd="0" presId="urn:microsoft.com/office/officeart/2005/8/layout/hList6"/>
    <dgm:cxn modelId="{23385135-508C-473F-BB54-7101FD3A793E}" srcId="{C84A6990-E0C4-4385-AED2-E629B2932DAA}" destId="{D9F81FBE-1B20-4EEB-9592-529833D4049F}" srcOrd="1" destOrd="0" parTransId="{220A1DB0-061A-488C-89A4-996E027DAB61}" sibTransId="{C4962D59-8469-4227-B796-1A3EAF8A640E}"/>
    <dgm:cxn modelId="{C9837D09-ADA2-40CA-9B06-801310AF8805}" type="presOf" srcId="{D9F81FBE-1B20-4EEB-9592-529833D4049F}" destId="{998AFB5F-BC1A-46DA-812A-E060D5958988}" srcOrd="0" destOrd="0" presId="urn:microsoft.com/office/officeart/2005/8/layout/hList6"/>
    <dgm:cxn modelId="{30F0BF89-5375-482E-92FE-C557B7DCAA1B}" srcId="{C84A6990-E0C4-4385-AED2-E629B2932DAA}" destId="{6D2C54B4-1714-4BD2-A4C1-EBF0C8AC15DA}" srcOrd="0" destOrd="0" parTransId="{B6452A12-B7CD-4CD2-8042-DA8C03CDE4E5}" sibTransId="{F0AE8D57-084D-4C74-85D6-B4E99C342AC8}"/>
    <dgm:cxn modelId="{5EC6B0DD-CDA9-470B-B19D-C147C37970EF}" srcId="{C84A6990-E0C4-4385-AED2-E629B2932DAA}" destId="{ABA98E86-1D80-4DE1-A7D9-D47F3301D096}" srcOrd="2" destOrd="0" parTransId="{95885766-5D21-4DCB-ACDC-F4090C69D066}" sibTransId="{E6F7FB40-B48A-4B23-AF7D-2E1BFB3F28EC}"/>
    <dgm:cxn modelId="{2523F1C5-71A8-47A7-8FD7-387D8C9799B3}" type="presOf" srcId="{C84A6990-E0C4-4385-AED2-E629B2932DAA}" destId="{934D8505-ACAE-49FA-B4E3-6B8E550E1A76}" srcOrd="0" destOrd="0" presId="urn:microsoft.com/office/officeart/2005/8/layout/hList6"/>
    <dgm:cxn modelId="{A3773D9F-071C-470B-8353-2DB34641C01D}" type="presParOf" srcId="{934D8505-ACAE-49FA-B4E3-6B8E550E1A76}" destId="{02F9780E-3F4D-47FD-A806-245820D99BC6}" srcOrd="0" destOrd="0" presId="urn:microsoft.com/office/officeart/2005/8/layout/hList6"/>
    <dgm:cxn modelId="{44CD3B68-91BC-48D5-A860-95D056CD6061}" type="presParOf" srcId="{934D8505-ACAE-49FA-B4E3-6B8E550E1A76}" destId="{9EEA745A-04C7-4C5C-BE72-F7B13D048E31}" srcOrd="1" destOrd="0" presId="urn:microsoft.com/office/officeart/2005/8/layout/hList6"/>
    <dgm:cxn modelId="{11348592-DF92-401F-B9F7-B97C055B7366}" type="presParOf" srcId="{934D8505-ACAE-49FA-B4E3-6B8E550E1A76}" destId="{998AFB5F-BC1A-46DA-812A-E060D5958988}" srcOrd="2" destOrd="0" presId="urn:microsoft.com/office/officeart/2005/8/layout/hList6"/>
    <dgm:cxn modelId="{D8F81979-2145-4C55-AF1D-2073DEC66278}" type="presParOf" srcId="{934D8505-ACAE-49FA-B4E3-6B8E550E1A76}" destId="{3FDFF9BA-C3B8-48F4-90C9-3875C658EF50}" srcOrd="3" destOrd="0" presId="urn:microsoft.com/office/officeart/2005/8/layout/hList6"/>
    <dgm:cxn modelId="{4BA6E4F0-E5A5-4071-A1DE-28A869B50839}" type="presParOf" srcId="{934D8505-ACAE-49FA-B4E3-6B8E550E1A76}" destId="{46E76D40-3563-4D4D-AF9D-CF854C5D962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9780E-3F4D-47FD-A806-245820D99BC6}">
      <dsp:nvSpPr>
        <dsp:cNvPr id="0" name=""/>
        <dsp:cNvSpPr/>
      </dsp:nvSpPr>
      <dsp:spPr>
        <a:xfrm rot="16200000">
          <a:off x="-257079" y="349718"/>
          <a:ext cx="2502304" cy="1802866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ধারনা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92640" y="500460"/>
        <a:ext cx="1802866" cy="1501382"/>
      </dsp:txXfrm>
    </dsp:sp>
    <dsp:sp modelId="{998AFB5F-BC1A-46DA-812A-E060D5958988}">
      <dsp:nvSpPr>
        <dsp:cNvPr id="0" name=""/>
        <dsp:cNvSpPr/>
      </dsp:nvSpPr>
      <dsp:spPr>
        <a:xfrm rot="16200000">
          <a:off x="1589056" y="349718"/>
          <a:ext cx="2502304" cy="1802866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আলাদা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endParaRPr lang="en-US" sz="2800" b="1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1938775" y="500460"/>
        <a:ext cx="1802866" cy="1501382"/>
      </dsp:txXfrm>
    </dsp:sp>
    <dsp:sp modelId="{46E76D40-3563-4D4D-AF9D-CF854C5D962D}">
      <dsp:nvSpPr>
        <dsp:cNvPr id="0" name=""/>
        <dsp:cNvSpPr/>
      </dsp:nvSpPr>
      <dsp:spPr>
        <a:xfrm rot="16200000">
          <a:off x="3527140" y="349718"/>
          <a:ext cx="2502304" cy="1802866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3876859" y="500460"/>
        <a:ext cx="1802866" cy="1501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905F9-A9DA-4AE7-9089-E484B1ADD37F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4489F-1298-481A-A7EE-A4DDD4A61D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মুজিব</a:t>
            </a:r>
            <a:r>
              <a:rPr lang="en-US" dirty="0" smtClean="0"/>
              <a:t> </a:t>
            </a:r>
            <a:r>
              <a:rPr lang="en-US" dirty="0" err="1" smtClean="0"/>
              <a:t>ব</a:t>
            </a:r>
            <a:r>
              <a:rPr lang="en-US" baseline="0" dirty="0" err="1" smtClean="0"/>
              <a:t>র্ষের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বার্তার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প্রীতি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জাগ্রত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সক</a:t>
            </a:r>
            <a:r>
              <a:rPr lang="en-US" baseline="0" dirty="0" err="1" smtClean="0"/>
              <a:t>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লেনদেন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কিন্তু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লেনদেনের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</a:t>
            </a:r>
            <a:r>
              <a:rPr lang="en-US" baseline="0" dirty="0" smtClean="0"/>
              <a:t> -২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</a:t>
            </a:r>
            <a:r>
              <a:rPr lang="en-US" baseline="0" dirty="0" err="1" smtClean="0"/>
              <a:t>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</a:t>
            </a:r>
            <a:r>
              <a:rPr lang="en-US" baseline="0" dirty="0" smtClean="0"/>
              <a:t> – ৩ </a:t>
            </a:r>
            <a:r>
              <a:rPr lang="en-US" baseline="0" dirty="0" err="1" smtClean="0"/>
              <a:t>আলোচনার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77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মুল্যায়নের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আনা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34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যুক্তি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আসা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4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মুখে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ফিরানো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বিষ</a:t>
            </a:r>
            <a:r>
              <a:rPr lang="en-US" baseline="0" dirty="0" err="1" smtClean="0"/>
              <a:t>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দৃষ্টি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আসা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শিখ</a:t>
            </a:r>
            <a:r>
              <a:rPr lang="en-US" baseline="0" dirty="0" err="1" smtClean="0"/>
              <a:t>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দৃষ্টিতে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আনা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প্রাথমিক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সমন্বয়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0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আলো</a:t>
            </a:r>
            <a:r>
              <a:rPr lang="en-US" baseline="0" dirty="0" err="1" smtClean="0"/>
              <a:t>চনার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মুল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সংজ্ঞায়িত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সংক্ষেপে</a:t>
            </a:r>
            <a:r>
              <a:rPr lang="en-US" baseline="0" dirty="0" smtClean="0"/>
              <a:t>। ( </a:t>
            </a:r>
            <a:r>
              <a:rPr lang="en-US" baseline="0" dirty="0" err="1" smtClean="0"/>
              <a:t>শিখন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</a:t>
            </a:r>
            <a:r>
              <a:rPr lang="en-US" baseline="0" dirty="0" smtClean="0"/>
              <a:t> -১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99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ঘ</a:t>
            </a:r>
            <a:r>
              <a:rPr lang="en-US" baseline="0" dirty="0" err="1" smtClean="0"/>
              <a:t>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লেনদেন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চিহ্নিত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আলোচনায়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489F-1298-481A-A7EE-A4DDD4A61D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5E5C-DB2F-4C4F-BC2B-886E1FCE0E57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6FEA-4E1B-49B4-ABF1-D83FEC383F73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671D-7593-48B2-94A9-48D807B2816F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4409-1141-451E-96DA-61CD37FC1211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165-78DB-47FC-9DCB-CD7CE46933D5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B2C2-FF9E-4395-9635-4E56F6107345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EA80-AD38-43B3-B3A6-D6F7692DC75E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75AF-7D1E-4E2A-B392-3A977D624D3D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FD40-7B56-4BE1-A873-EA5EF255DCCA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1EDC-DAC5-428A-B18F-5A1ED4E5A746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6755-EDD5-495F-855E-1EBF52AC5075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89AD2-70DF-4290-9979-EE4A597EA01E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FEFE-4802-4D93-8631-86B4851115CB}" type="datetime8">
              <a:rPr lang="en-US" smtClean="0"/>
              <a:t>2/24/2021 9:53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Mizan=Fulgazi Govt. Pilot High School=Feni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4032" y="0"/>
            <a:ext cx="4636168" cy="68580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9411" y="0"/>
            <a:ext cx="3272589" cy="68580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0"/>
            <a:ext cx="1219200" cy="68580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0"/>
            <a:ext cx="12954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8600" y="0"/>
            <a:ext cx="12954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7722"/>
            <a:ext cx="9144000" cy="6477000"/>
          </a:xfrm>
          <a:prstGeom prst="rect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mmrahman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227/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teachers.com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Fulgazi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Pilot High School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0" y="152400"/>
            <a:ext cx="1219200" cy="12192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62900" y="5448300"/>
            <a:ext cx="1143000" cy="12192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8001000" y="152400"/>
            <a:ext cx="1143000" cy="12954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0" y="5410200"/>
            <a:ext cx="1143000" cy="12192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87791" y="-42203"/>
            <a:ext cx="7779434" cy="213360"/>
          </a:xfrm>
          <a:custGeom>
            <a:avLst/>
            <a:gdLst>
              <a:gd name="connsiteX0" fmla="*/ 0 w 7779434"/>
              <a:gd name="connsiteY0" fmla="*/ 28135 h 213360"/>
              <a:gd name="connsiteX1" fmla="*/ 1983544 w 7779434"/>
              <a:gd name="connsiteY1" fmla="*/ 168812 h 213360"/>
              <a:gd name="connsiteX2" fmla="*/ 3938954 w 7779434"/>
              <a:gd name="connsiteY2" fmla="*/ 56271 h 213360"/>
              <a:gd name="connsiteX3" fmla="*/ 6569612 w 7779434"/>
              <a:gd name="connsiteY3" fmla="*/ 211015 h 213360"/>
              <a:gd name="connsiteX4" fmla="*/ 7680960 w 7779434"/>
              <a:gd name="connsiteY4" fmla="*/ 42203 h 213360"/>
              <a:gd name="connsiteX5" fmla="*/ 7680960 w 7779434"/>
              <a:gd name="connsiteY5" fmla="*/ 42203 h 213360"/>
              <a:gd name="connsiteX6" fmla="*/ 7652824 w 7779434"/>
              <a:gd name="connsiteY6" fmla="*/ 84406 h 213360"/>
              <a:gd name="connsiteX7" fmla="*/ 7737231 w 7779434"/>
              <a:gd name="connsiteY7" fmla="*/ 42203 h 213360"/>
              <a:gd name="connsiteX8" fmla="*/ 7737231 w 7779434"/>
              <a:gd name="connsiteY8" fmla="*/ 42203 h 213360"/>
              <a:gd name="connsiteX9" fmla="*/ 7779434 w 7779434"/>
              <a:gd name="connsiteY9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79434" h="213360">
                <a:moveTo>
                  <a:pt x="0" y="28135"/>
                </a:moveTo>
                <a:cubicBezTo>
                  <a:pt x="663526" y="96129"/>
                  <a:pt x="1327052" y="164123"/>
                  <a:pt x="1983544" y="168812"/>
                </a:cubicBezTo>
                <a:cubicBezTo>
                  <a:pt x="2640036" y="173501"/>
                  <a:pt x="3174609" y="49237"/>
                  <a:pt x="3938954" y="56271"/>
                </a:cubicBezTo>
                <a:cubicBezTo>
                  <a:pt x="4703299" y="63305"/>
                  <a:pt x="5945944" y="213360"/>
                  <a:pt x="6569612" y="211015"/>
                </a:cubicBezTo>
                <a:cubicBezTo>
                  <a:pt x="7193280" y="208670"/>
                  <a:pt x="7680960" y="42203"/>
                  <a:pt x="7680960" y="42203"/>
                </a:cubicBezTo>
                <a:lnTo>
                  <a:pt x="7680960" y="42203"/>
                </a:lnTo>
                <a:cubicBezTo>
                  <a:pt x="7676271" y="49237"/>
                  <a:pt x="7643446" y="84406"/>
                  <a:pt x="7652824" y="84406"/>
                </a:cubicBezTo>
                <a:cubicBezTo>
                  <a:pt x="7662202" y="84406"/>
                  <a:pt x="7737231" y="42203"/>
                  <a:pt x="7737231" y="42203"/>
                </a:cubicBezTo>
                <a:lnTo>
                  <a:pt x="7737231" y="42203"/>
                </a:lnTo>
                <a:lnTo>
                  <a:pt x="7779434" y="0"/>
                </a:lnTo>
              </a:path>
            </a:pathLst>
          </a:custGeom>
          <a:solidFill>
            <a:schemeClr val="accent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381000"/>
            <a:ext cx="51816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" y="381000"/>
            <a:ext cx="3048000" cy="21336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1752600"/>
            <a:ext cx="8610600" cy="4343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নিম্নে ঘটনাগুলো লেনদেন কিনা ...............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ব্যবসার জন্য পণ্য ক্রয় ৫,০০০ টাকার।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মাসে ১২,০০০ টাকা বেতন প্রদানের শর্তে একজন ম্যানেজার নিয়োগ 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ক্যাশবাক্স হতে ১০০০ টাকার ২টি নোট হারানো যায়।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২,০০০ টাকার পণ্য ক্রয়ের ফরমায়েশ প্রদান।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৫। মালিকের ছেলের স্কুলের বেতন ২,০০০ টাকা ক্যাশ হতে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D0F8-8DA1-4A48-BA7E-693231D99A57}" type="datetime9">
              <a:rPr lang="en-US" smtClean="0"/>
              <a:t>2/24/2021 9:53:50 PM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0" y="2133600"/>
            <a:ext cx="2667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2112066"/>
            <a:ext cx="2667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2088332"/>
            <a:ext cx="2667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2088332"/>
            <a:ext cx="2667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2088332"/>
            <a:ext cx="2667000" cy="11667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00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endParaRPr lang="en-US" sz="3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mmrahman227/teachers.com                  </a:t>
            </a:r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Fulgazi</a:t>
            </a:r>
            <a:r>
              <a:rPr lang="bn-BD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Govt. Pilot High School  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0" y="15240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886700" y="52959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8001000" y="15240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76200" y="52578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24 February 2021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419643"/>
            <a:ext cx="1066800" cy="704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71" y="3841664"/>
            <a:ext cx="4900682" cy="16162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হাবু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1" y="2146098"/>
            <a:ext cx="2590799" cy="298063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008" y="3796881"/>
            <a:ext cx="4800600" cy="1584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476" y="3768751"/>
            <a:ext cx="4833586" cy="1601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200" b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 খোলার পর তা ভালো ভাবে পরিষ্কার করেন</a:t>
            </a:r>
            <a:endParaRPr lang="en-US" sz="32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621" y="3772336"/>
            <a:ext cx="4802875" cy="1601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বিস্কুট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4407" y="3779293"/>
            <a:ext cx="4802875" cy="1601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২,০০০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1087" y="3819951"/>
            <a:ext cx="4802875" cy="1601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১,০০০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4735" y="3821151"/>
            <a:ext cx="4774442" cy="1601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চাইতে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575" y="3805980"/>
            <a:ext cx="4771030" cy="16325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১,০০০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3416" y="3840794"/>
            <a:ext cx="4855192" cy="1601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২,০০০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2224" y="3802694"/>
            <a:ext cx="4802875" cy="1601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ক্রয়কৃত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গরমে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2653" y="3835802"/>
            <a:ext cx="4802875" cy="1650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৩০,০০০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সিন্ধান্ত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421952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58000" y="414140"/>
            <a:ext cx="1066800" cy="110548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008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খোলেন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4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বিস্কুট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২,০০০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মালিকে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বাবদ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১,০০০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চাইতে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১,০০০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২,০০০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ক্রয়কৃত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গরমে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4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৩০,০০০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সিন্ধান্ত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mmrahman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227/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teachers.com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Fulgazi</a:t>
            </a:r>
            <a:r>
              <a:rPr lang="bn-BD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Govt. Pilot High School  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0" y="15240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886700" y="52959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8001000" y="15240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76200" y="52578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9540" y="2074460"/>
            <a:ext cx="1693460" cy="2877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9672" y="2538485"/>
            <a:ext cx="1655928" cy="272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7718" y="2920621"/>
            <a:ext cx="1642281" cy="2220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1392" y="3810000"/>
            <a:ext cx="1676400" cy="360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4191000"/>
            <a:ext cx="1676400" cy="297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39334" y="4708942"/>
            <a:ext cx="1446663" cy="3127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9612" y="1392072"/>
            <a:ext cx="1901588" cy="1903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1767108"/>
            <a:ext cx="1928884" cy="217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29316" y="3592315"/>
            <a:ext cx="1928884" cy="217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3906" y="5120185"/>
            <a:ext cx="2255293" cy="213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ctr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444207"/>
            <a:ext cx="5364706" cy="749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9200" y="5562600"/>
            <a:ext cx="6500884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00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mmrahman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227/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teachers.com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Fulgazi</a:t>
            </a:r>
            <a:r>
              <a:rPr lang="bn-BD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Govt. Pilot High School  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0" y="15240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886700" y="52959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8001000" y="15240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76200" y="52578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87791" y="-42203"/>
            <a:ext cx="7779434" cy="213360"/>
          </a:xfrm>
          <a:custGeom>
            <a:avLst/>
            <a:gdLst>
              <a:gd name="connsiteX0" fmla="*/ 0 w 7779434"/>
              <a:gd name="connsiteY0" fmla="*/ 28135 h 213360"/>
              <a:gd name="connsiteX1" fmla="*/ 1983544 w 7779434"/>
              <a:gd name="connsiteY1" fmla="*/ 168812 h 213360"/>
              <a:gd name="connsiteX2" fmla="*/ 3938954 w 7779434"/>
              <a:gd name="connsiteY2" fmla="*/ 56271 h 213360"/>
              <a:gd name="connsiteX3" fmla="*/ 6569612 w 7779434"/>
              <a:gd name="connsiteY3" fmla="*/ 211015 h 213360"/>
              <a:gd name="connsiteX4" fmla="*/ 7680960 w 7779434"/>
              <a:gd name="connsiteY4" fmla="*/ 42203 h 213360"/>
              <a:gd name="connsiteX5" fmla="*/ 7680960 w 7779434"/>
              <a:gd name="connsiteY5" fmla="*/ 42203 h 213360"/>
              <a:gd name="connsiteX6" fmla="*/ 7652824 w 7779434"/>
              <a:gd name="connsiteY6" fmla="*/ 84406 h 213360"/>
              <a:gd name="connsiteX7" fmla="*/ 7737231 w 7779434"/>
              <a:gd name="connsiteY7" fmla="*/ 42203 h 213360"/>
              <a:gd name="connsiteX8" fmla="*/ 7737231 w 7779434"/>
              <a:gd name="connsiteY8" fmla="*/ 42203 h 213360"/>
              <a:gd name="connsiteX9" fmla="*/ 7779434 w 7779434"/>
              <a:gd name="connsiteY9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79434" h="213360">
                <a:moveTo>
                  <a:pt x="0" y="28135"/>
                </a:moveTo>
                <a:cubicBezTo>
                  <a:pt x="663526" y="96129"/>
                  <a:pt x="1327052" y="164123"/>
                  <a:pt x="1983544" y="168812"/>
                </a:cubicBezTo>
                <a:cubicBezTo>
                  <a:pt x="2640036" y="173501"/>
                  <a:pt x="3174609" y="49237"/>
                  <a:pt x="3938954" y="56271"/>
                </a:cubicBezTo>
                <a:cubicBezTo>
                  <a:pt x="4703299" y="63305"/>
                  <a:pt x="5945944" y="213360"/>
                  <a:pt x="6569612" y="211015"/>
                </a:cubicBezTo>
                <a:cubicBezTo>
                  <a:pt x="7193280" y="208670"/>
                  <a:pt x="7680960" y="42203"/>
                  <a:pt x="7680960" y="42203"/>
                </a:cubicBezTo>
                <a:lnTo>
                  <a:pt x="7680960" y="42203"/>
                </a:lnTo>
                <a:cubicBezTo>
                  <a:pt x="7676271" y="49237"/>
                  <a:pt x="7643446" y="84406"/>
                  <a:pt x="7652824" y="84406"/>
                </a:cubicBezTo>
                <a:cubicBezTo>
                  <a:pt x="7662202" y="84406"/>
                  <a:pt x="7737231" y="42203"/>
                  <a:pt x="7737231" y="42203"/>
                </a:cubicBezTo>
                <a:lnTo>
                  <a:pt x="7737231" y="42203"/>
                </a:lnTo>
                <a:lnTo>
                  <a:pt x="7779434" y="0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0" y="414140"/>
            <a:ext cx="1066800" cy="110548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mmrahman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227/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teachers.com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Fulgazi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Pilot High School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0" y="0"/>
            <a:ext cx="1219200" cy="12192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62900" y="5448300"/>
            <a:ext cx="1143000" cy="1219200"/>
          </a:xfrm>
          <a:prstGeom prst="rtTriangl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8001000" y="0"/>
            <a:ext cx="1143000" cy="1295400"/>
          </a:xfrm>
          <a:prstGeom prst="rtTriangl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0" y="5410200"/>
            <a:ext cx="1143000" cy="1219200"/>
          </a:xfrm>
          <a:prstGeom prst="rtTriangl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381000"/>
            <a:ext cx="464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391867"/>
            <a:ext cx="80010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লেনদেনের কয়টি পক্ষ ? 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সকল লেনদেন কী দৃশ্যমান? 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service)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সকল লেনদেন কী অর্থের অংকে পরিমাপ করা যায়?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BE9B-3581-46F8-A914-92C2ED451643}" type="datetime9">
              <a:rPr lang="en-US" smtClean="0"/>
              <a:t>2/24/2021 9:53:48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48768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00" y="414140"/>
            <a:ext cx="1066800" cy="1105487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296"/>
            <a:ext cx="9144000" cy="6885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ight Triangle 4"/>
          <p:cNvSpPr/>
          <p:nvPr/>
        </p:nvSpPr>
        <p:spPr>
          <a:xfrm rot="5400000">
            <a:off x="0" y="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28317" y="5636752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7962900" y="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6255" y="5598653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24 February 2021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15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0" y="414140"/>
            <a:ext cx="1066800" cy="110548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590800" y="647700"/>
            <a:ext cx="3581400" cy="871927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2700" y="1519627"/>
            <a:ext cx="3505200" cy="2286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19269"/>
            <a:ext cx="75437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FEFE-4802-4D93-8631-86B4851115CB}" type="datetime8">
              <a:rPr lang="en-US" smtClean="0"/>
              <a:t>2/24/2021 9:53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Mizan=Fulgazi Govt. Pilot High School=Feni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4032" y="0"/>
            <a:ext cx="4636168" cy="68580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9411" y="0"/>
            <a:ext cx="3272589" cy="68580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0"/>
            <a:ext cx="1219200" cy="68580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0"/>
            <a:ext cx="12954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8600" y="0"/>
            <a:ext cx="12954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296"/>
            <a:ext cx="9144000" cy="6885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ight Triangle 4"/>
          <p:cNvSpPr/>
          <p:nvPr/>
        </p:nvSpPr>
        <p:spPr>
          <a:xfrm rot="5400000">
            <a:off x="0" y="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28317" y="5636752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7962900" y="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6255" y="5598653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24 February 2021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17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0" y="414140"/>
            <a:ext cx="1066800" cy="110548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4950" y="419985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সুস্থ্যতা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৯৯৯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নাম্বারে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401" y="5287587"/>
            <a:ext cx="6857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দ্রূত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শিক্ষাঙ্গন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মুখরিত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হউক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9401" y="1660636"/>
            <a:ext cx="6348199" cy="362695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5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1845" y="-31845"/>
            <a:ext cx="9144000" cy="6885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24 February 2021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18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6813" y="-118091"/>
            <a:ext cx="9144000" cy="6885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ight Triangle 4"/>
          <p:cNvSpPr/>
          <p:nvPr/>
        </p:nvSpPr>
        <p:spPr>
          <a:xfrm rot="5400000">
            <a:off x="0" y="-7620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28317" y="5636752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7962900" y="-7620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6255" y="5598653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24 February 2021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6014" y="2313177"/>
            <a:ext cx="2918346" cy="20227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1183838">
            <a:off x="1194166" y="1112498"/>
            <a:ext cx="5650407" cy="83099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8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বর্ষের</a:t>
            </a:r>
            <a:r>
              <a:rPr lang="en-US" sz="48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62720" y="2675019"/>
            <a:ext cx="1219200" cy="10668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70510" y="5200351"/>
            <a:ext cx="1219200" cy="10668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40457" y="4824957"/>
            <a:ext cx="1219200" cy="10668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18565" y="4295274"/>
            <a:ext cx="1219200" cy="10668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53300" y="2977773"/>
            <a:ext cx="1219200" cy="10668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09397" y="4153005"/>
            <a:ext cx="1219200" cy="10668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00702" y="4864769"/>
            <a:ext cx="1219200" cy="10668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296"/>
            <a:ext cx="9144000" cy="6885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ight Triangle 4"/>
          <p:cNvSpPr/>
          <p:nvPr/>
        </p:nvSpPr>
        <p:spPr>
          <a:xfrm rot="5400000">
            <a:off x="0" y="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28317" y="5636752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7962900" y="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6255" y="5598653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24 February 2021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3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3401"/>
            <a:ext cx="1676400" cy="12954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9904" y="1936428"/>
            <a:ext cx="2655627" cy="267130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216" y="2418547"/>
            <a:ext cx="5448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ফুলগাজী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০১৮৬২-৫৩২২৮৯ </a:t>
            </a:r>
          </a:p>
        </p:txBody>
      </p:sp>
    </p:spTree>
    <p:extLst>
      <p:ext uri="{BB962C8B-B14F-4D97-AF65-F5344CB8AC3E}">
        <p14:creationId xmlns:p14="http://schemas.microsoft.com/office/powerpoint/2010/main" val="31286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400800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mmrahman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227/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teachers.com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Fulgazi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Govt. Pilot High School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0" y="15240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886700" y="52959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8001000" y="15240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76200" y="52578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87791" y="-42203"/>
            <a:ext cx="7779434" cy="213360"/>
          </a:xfrm>
          <a:custGeom>
            <a:avLst/>
            <a:gdLst>
              <a:gd name="connsiteX0" fmla="*/ 0 w 7779434"/>
              <a:gd name="connsiteY0" fmla="*/ 28135 h 213360"/>
              <a:gd name="connsiteX1" fmla="*/ 1983544 w 7779434"/>
              <a:gd name="connsiteY1" fmla="*/ 168812 h 213360"/>
              <a:gd name="connsiteX2" fmla="*/ 3938954 w 7779434"/>
              <a:gd name="connsiteY2" fmla="*/ 56271 h 213360"/>
              <a:gd name="connsiteX3" fmla="*/ 6569612 w 7779434"/>
              <a:gd name="connsiteY3" fmla="*/ 211015 h 213360"/>
              <a:gd name="connsiteX4" fmla="*/ 7680960 w 7779434"/>
              <a:gd name="connsiteY4" fmla="*/ 42203 h 213360"/>
              <a:gd name="connsiteX5" fmla="*/ 7680960 w 7779434"/>
              <a:gd name="connsiteY5" fmla="*/ 42203 h 213360"/>
              <a:gd name="connsiteX6" fmla="*/ 7652824 w 7779434"/>
              <a:gd name="connsiteY6" fmla="*/ 84406 h 213360"/>
              <a:gd name="connsiteX7" fmla="*/ 7737231 w 7779434"/>
              <a:gd name="connsiteY7" fmla="*/ 42203 h 213360"/>
              <a:gd name="connsiteX8" fmla="*/ 7737231 w 7779434"/>
              <a:gd name="connsiteY8" fmla="*/ 42203 h 213360"/>
              <a:gd name="connsiteX9" fmla="*/ 7779434 w 7779434"/>
              <a:gd name="connsiteY9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79434" h="213360">
                <a:moveTo>
                  <a:pt x="0" y="28135"/>
                </a:moveTo>
                <a:cubicBezTo>
                  <a:pt x="663526" y="96129"/>
                  <a:pt x="1327052" y="164123"/>
                  <a:pt x="1983544" y="168812"/>
                </a:cubicBezTo>
                <a:cubicBezTo>
                  <a:pt x="2640036" y="173501"/>
                  <a:pt x="3174609" y="49237"/>
                  <a:pt x="3938954" y="56271"/>
                </a:cubicBezTo>
                <a:cubicBezTo>
                  <a:pt x="4703299" y="63305"/>
                  <a:pt x="5945944" y="213360"/>
                  <a:pt x="6569612" y="211015"/>
                </a:cubicBezTo>
                <a:cubicBezTo>
                  <a:pt x="7193280" y="208670"/>
                  <a:pt x="7680960" y="42203"/>
                  <a:pt x="7680960" y="42203"/>
                </a:cubicBezTo>
                <a:lnTo>
                  <a:pt x="7680960" y="42203"/>
                </a:lnTo>
                <a:cubicBezTo>
                  <a:pt x="7676271" y="49237"/>
                  <a:pt x="7643446" y="84406"/>
                  <a:pt x="7652824" y="84406"/>
                </a:cubicBezTo>
                <a:cubicBezTo>
                  <a:pt x="7662202" y="84406"/>
                  <a:pt x="7737231" y="42203"/>
                  <a:pt x="7737231" y="42203"/>
                </a:cubicBezTo>
                <a:lnTo>
                  <a:pt x="7737231" y="42203"/>
                </a:lnTo>
                <a:lnTo>
                  <a:pt x="7779434" y="0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600200" y="762000"/>
            <a:ext cx="6172200" cy="11494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9400" y="2286001"/>
            <a:ext cx="3362774" cy="3200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296"/>
            <a:ext cx="9144000" cy="6885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ight Triangle 4"/>
          <p:cNvSpPr/>
          <p:nvPr/>
        </p:nvSpPr>
        <p:spPr>
          <a:xfrm rot="5400000">
            <a:off x="0" y="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28317" y="5636752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7962900" y="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6255" y="5598653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24 February 2021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5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0" y="414140"/>
            <a:ext cx="1066800" cy="110548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399" y="1603715"/>
            <a:ext cx="63536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8042" y="4012443"/>
            <a:ext cx="3396018" cy="1340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পাঠ-১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590800" y="647700"/>
            <a:ext cx="3581400" cy="8719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296"/>
            <a:ext cx="9144000" cy="6885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ight Triangle 4"/>
          <p:cNvSpPr/>
          <p:nvPr/>
        </p:nvSpPr>
        <p:spPr>
          <a:xfrm rot="5400000">
            <a:off x="0" y="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17976" y="5438064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7962900" y="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34583" y="53340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86600" y="56856"/>
            <a:ext cx="1066800" cy="110548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3648" y="6553200"/>
            <a:ext cx="9157648" cy="2388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mmrahman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227/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teachers.com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Fulgazi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Govt. Pilot High School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062107"/>
            <a:ext cx="52959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19327650"/>
              </p:ext>
            </p:extLst>
          </p:nvPr>
        </p:nvGraphicFramePr>
        <p:xfrm>
          <a:off x="1219200" y="2083603"/>
          <a:ext cx="5680417" cy="250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42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295"/>
            <a:ext cx="9144000" cy="6885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ight Triangle 4"/>
          <p:cNvSpPr/>
          <p:nvPr/>
        </p:nvSpPr>
        <p:spPr>
          <a:xfrm rot="5400000">
            <a:off x="0" y="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17976" y="5438064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7962900" y="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34583" y="53340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19800" y="852967"/>
            <a:ext cx="1066800" cy="110548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3648" y="6553200"/>
            <a:ext cx="9157648" cy="2388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mmrahman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227/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teachers.com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Fulgazi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Govt. Pilot High School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5719" y="2398547"/>
            <a:ext cx="6214281" cy="2667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296"/>
            <a:ext cx="9144000" cy="6885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ight Triangle 4"/>
          <p:cNvSpPr/>
          <p:nvPr/>
        </p:nvSpPr>
        <p:spPr>
          <a:xfrm rot="5400000">
            <a:off x="0" y="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17976" y="5438064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7962900" y="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34583" y="53340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55876" y="189914"/>
            <a:ext cx="1066800" cy="110548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3648" y="6553200"/>
            <a:ext cx="9157648" cy="2388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mmrahman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227/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teachers.com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Fulgazi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Govt. Pilot High School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192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“give and take”।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542943"/>
            <a:ext cx="688927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57200"/>
            <a:ext cx="1981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296"/>
            <a:ext cx="9144000" cy="6885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ight Triangle 4"/>
          <p:cNvSpPr/>
          <p:nvPr/>
        </p:nvSpPr>
        <p:spPr>
          <a:xfrm rot="5400000">
            <a:off x="0" y="0"/>
            <a:ext cx="1219200" cy="12192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7917976" y="5438064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Triangle 6"/>
          <p:cNvSpPr/>
          <p:nvPr/>
        </p:nvSpPr>
        <p:spPr>
          <a:xfrm rot="10800000">
            <a:off x="7962900" y="0"/>
            <a:ext cx="1143000" cy="1295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34583" y="5334000"/>
            <a:ext cx="1143000" cy="12192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90FF-B023-4D58-B790-CD4F00925932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62800" y="273583"/>
            <a:ext cx="990600" cy="96449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3648" y="6553200"/>
            <a:ext cx="9157648" cy="2388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mmrahman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227/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teachers.com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Fulgazi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Govt. Pilot High School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020" y="1308637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মাপকাঠিতে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Event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Service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আদান-প্রদানকে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221" y="3508912"/>
            <a:ext cx="7297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১২,০০০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457200"/>
            <a:ext cx="23622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830</Words>
  <Application>Microsoft Office PowerPoint</Application>
  <PresentationFormat>On-screen Show (4:3)</PresentationFormat>
  <Paragraphs>178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683</cp:revision>
  <dcterms:created xsi:type="dcterms:W3CDTF">2006-08-16T00:00:00Z</dcterms:created>
  <dcterms:modified xsi:type="dcterms:W3CDTF">2021-02-24T16:01:28Z</dcterms:modified>
</cp:coreProperties>
</file>