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282" r:id="rId4"/>
    <p:sldId id="297" r:id="rId5"/>
    <p:sldId id="256" r:id="rId6"/>
    <p:sldId id="287" r:id="rId7"/>
    <p:sldId id="284" r:id="rId8"/>
    <p:sldId id="285" r:id="rId9"/>
    <p:sldId id="298" r:id="rId10"/>
    <p:sldId id="302" r:id="rId11"/>
    <p:sldId id="288" r:id="rId12"/>
    <p:sldId id="289" r:id="rId13"/>
    <p:sldId id="293" r:id="rId14"/>
    <p:sldId id="295" r:id="rId15"/>
    <p:sldId id="300" r:id="rId16"/>
    <p:sldId id="301" r:id="rId17"/>
    <p:sldId id="275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4881E-BD94-43B3-A9B7-F8C663ADDAC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D709C1-D24E-4514-8D5E-92FFA86C7F21}">
      <dgm:prSet phldrT="[Text]" custT="1"/>
      <dgm:spPr>
        <a:solidFill>
          <a:srgbClr val="0070C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শাখা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5630BC-113C-4414-AC54-D556EE5B19EA}" type="parTrans" cxnId="{EBE11F28-53AB-41BA-80DC-916128D6C7D6}">
      <dgm:prSet/>
      <dgm:spPr/>
      <dgm:t>
        <a:bodyPr/>
        <a:lstStyle/>
        <a:p>
          <a:endParaRPr lang="en-US"/>
        </a:p>
      </dgm:t>
    </dgm:pt>
    <dgm:pt modelId="{3C2739D3-75D6-4D22-BB4A-4CF977BD6430}" type="sibTrans" cxnId="{EBE11F28-53AB-41BA-80DC-916128D6C7D6}">
      <dgm:prSet/>
      <dgm:spPr/>
      <dgm:t>
        <a:bodyPr/>
        <a:lstStyle/>
        <a:p>
          <a:endParaRPr lang="en-US"/>
        </a:p>
      </dgm:t>
    </dgm:pt>
    <dgm:pt modelId="{F32CC602-4348-40BB-8191-FEE01CB87E9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69A9F3C1-05B2-4622-BB10-2D93DBA4AC6E}" type="parTrans" cxnId="{3C25E5AA-4BAC-407E-AF47-EFB3167A3A31}">
      <dgm:prSet/>
      <dgm:spPr/>
      <dgm:t>
        <a:bodyPr/>
        <a:lstStyle/>
        <a:p>
          <a:endParaRPr lang="en-US"/>
        </a:p>
      </dgm:t>
    </dgm:pt>
    <dgm:pt modelId="{40EE7051-1A21-40AE-BB5D-4DC52BCFC176}" type="sibTrans" cxnId="{3C25E5AA-4BAC-407E-AF47-EFB3167A3A31}">
      <dgm:prSet/>
      <dgm:spPr/>
      <dgm:t>
        <a:bodyPr/>
        <a:lstStyle/>
        <a:p>
          <a:endParaRPr lang="en-US"/>
        </a:p>
      </dgm:t>
    </dgm:pt>
    <dgm:pt modelId="{CA4FB7FA-826E-43E3-BA15-21BB2A371859}">
      <dgm:prSet phldrT="[Text]" phldr="1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3810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96CCF5AB-0A3A-4D9B-A1A5-F8233CD66BB0}" type="parTrans" cxnId="{E90FB8B6-9660-42D2-B82D-E109516A860A}">
      <dgm:prSet/>
      <dgm:spPr/>
      <dgm:t>
        <a:bodyPr/>
        <a:lstStyle/>
        <a:p>
          <a:endParaRPr lang="en-US"/>
        </a:p>
      </dgm:t>
    </dgm:pt>
    <dgm:pt modelId="{D68EE936-54DF-4CDA-9001-8A20A922655A}" type="sibTrans" cxnId="{E90FB8B6-9660-42D2-B82D-E109516A860A}">
      <dgm:prSet/>
      <dgm:spPr/>
      <dgm:t>
        <a:bodyPr/>
        <a:lstStyle/>
        <a:p>
          <a:endParaRPr lang="en-US"/>
        </a:p>
      </dgm:t>
    </dgm:pt>
    <dgm:pt modelId="{E1C2FFCE-EBC0-4870-999F-0E2660290C36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3A5B58F-6280-49F8-9354-02BEE5E28508}" type="parTrans" cxnId="{55DDCAA4-45D1-4196-A694-99D9EB47EA96}">
      <dgm:prSet/>
      <dgm:spPr/>
      <dgm:t>
        <a:bodyPr/>
        <a:lstStyle/>
        <a:p>
          <a:endParaRPr lang="en-US"/>
        </a:p>
      </dgm:t>
    </dgm:pt>
    <dgm:pt modelId="{4B83345E-0768-499C-998C-BD59B69D8D2A}" type="sibTrans" cxnId="{55DDCAA4-45D1-4196-A694-99D9EB47EA96}">
      <dgm:prSet/>
      <dgm:spPr/>
      <dgm:t>
        <a:bodyPr/>
        <a:lstStyle/>
        <a:p>
          <a:endParaRPr lang="en-US"/>
        </a:p>
      </dgm:t>
    </dgm:pt>
    <dgm:pt modelId="{D84584AB-DEBB-451F-A276-24B73667C320}" type="pres">
      <dgm:prSet presAssocID="{4194881E-BD94-43B3-A9B7-F8C663ADDA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4A2A2D4-F401-471C-B861-485B75A0C9C9}" type="pres">
      <dgm:prSet presAssocID="{2FD709C1-D24E-4514-8D5E-92FFA86C7F21}" presName="hierRoot1" presStyleCnt="0">
        <dgm:presLayoutVars>
          <dgm:hierBranch val="init"/>
        </dgm:presLayoutVars>
      </dgm:prSet>
      <dgm:spPr/>
    </dgm:pt>
    <dgm:pt modelId="{03FA41FC-0406-45AF-B931-5EDC7C3C4115}" type="pres">
      <dgm:prSet presAssocID="{2FD709C1-D24E-4514-8D5E-92FFA86C7F21}" presName="rootComposite1" presStyleCnt="0"/>
      <dgm:spPr/>
    </dgm:pt>
    <dgm:pt modelId="{EE188EF3-51B2-4E9E-9A7D-A498FAFB7296}" type="pres">
      <dgm:prSet presAssocID="{2FD709C1-D24E-4514-8D5E-92FFA86C7F21}" presName="rootText1" presStyleLbl="node0" presStyleIdx="0" presStyleCnt="1" custScaleY="51793" custLinFactY="-24921" custLinFactNeighborX="-3904" custLinFactNeighborY="-100000">
        <dgm:presLayoutVars>
          <dgm:chPref val="3"/>
        </dgm:presLayoutVars>
      </dgm:prSet>
      <dgm:spPr/>
    </dgm:pt>
    <dgm:pt modelId="{2041D943-14EE-4436-BEA5-87DEBB9562F6}" type="pres">
      <dgm:prSet presAssocID="{2FD709C1-D24E-4514-8D5E-92FFA86C7F21}" presName="rootConnector1" presStyleLbl="node1" presStyleIdx="0" presStyleCnt="0"/>
      <dgm:spPr/>
    </dgm:pt>
    <dgm:pt modelId="{D12F676D-90C2-4982-8025-DCC6ED6DC1DF}" type="pres">
      <dgm:prSet presAssocID="{2FD709C1-D24E-4514-8D5E-92FFA86C7F21}" presName="hierChild2" presStyleCnt="0"/>
      <dgm:spPr/>
    </dgm:pt>
    <dgm:pt modelId="{F7C987AB-7F01-4666-819D-9449F41CC491}" type="pres">
      <dgm:prSet presAssocID="{69A9F3C1-05B2-4622-BB10-2D93DBA4AC6E}" presName="Name37" presStyleLbl="parChTrans1D2" presStyleIdx="0" presStyleCnt="3"/>
      <dgm:spPr/>
    </dgm:pt>
    <dgm:pt modelId="{739AAB52-5603-4BC4-B723-44819FBE5617}" type="pres">
      <dgm:prSet presAssocID="{F32CC602-4348-40BB-8191-FEE01CB87E98}" presName="hierRoot2" presStyleCnt="0">
        <dgm:presLayoutVars>
          <dgm:hierBranch val="init"/>
        </dgm:presLayoutVars>
      </dgm:prSet>
      <dgm:spPr/>
    </dgm:pt>
    <dgm:pt modelId="{448A5E15-6E44-472E-A7A8-EBE6D5949489}" type="pres">
      <dgm:prSet presAssocID="{F32CC602-4348-40BB-8191-FEE01CB87E98}" presName="rootComposite" presStyleCnt="0"/>
      <dgm:spPr/>
    </dgm:pt>
    <dgm:pt modelId="{92883CBE-B7C6-4508-B388-73626AB5AEEB}" type="pres">
      <dgm:prSet presAssocID="{F32CC602-4348-40BB-8191-FEE01CB87E98}" presName="rootText" presStyleLbl="node2" presStyleIdx="0" presStyleCnt="3" custScaleY="235967">
        <dgm:presLayoutVars>
          <dgm:chPref val="3"/>
        </dgm:presLayoutVars>
      </dgm:prSet>
      <dgm:spPr/>
    </dgm:pt>
    <dgm:pt modelId="{26984C6F-6F5B-462C-8834-1250483EE0DA}" type="pres">
      <dgm:prSet presAssocID="{F32CC602-4348-40BB-8191-FEE01CB87E98}" presName="rootConnector" presStyleLbl="node2" presStyleIdx="0" presStyleCnt="3"/>
      <dgm:spPr/>
    </dgm:pt>
    <dgm:pt modelId="{D22ED8D4-3C8F-4B84-8F90-86802C9AE150}" type="pres">
      <dgm:prSet presAssocID="{F32CC602-4348-40BB-8191-FEE01CB87E98}" presName="hierChild4" presStyleCnt="0"/>
      <dgm:spPr/>
    </dgm:pt>
    <dgm:pt modelId="{DEFAD56A-5333-4E6C-AAD1-C236C0C5108F}" type="pres">
      <dgm:prSet presAssocID="{F32CC602-4348-40BB-8191-FEE01CB87E98}" presName="hierChild5" presStyleCnt="0"/>
      <dgm:spPr/>
    </dgm:pt>
    <dgm:pt modelId="{51BCD283-7F1A-4DF5-B3F1-5A232524C503}" type="pres">
      <dgm:prSet presAssocID="{96CCF5AB-0A3A-4D9B-A1A5-F8233CD66BB0}" presName="Name37" presStyleLbl="parChTrans1D2" presStyleIdx="1" presStyleCnt="3"/>
      <dgm:spPr/>
    </dgm:pt>
    <dgm:pt modelId="{7AF39316-74A6-46B2-B483-1735A3114A3B}" type="pres">
      <dgm:prSet presAssocID="{CA4FB7FA-826E-43E3-BA15-21BB2A371859}" presName="hierRoot2" presStyleCnt="0">
        <dgm:presLayoutVars>
          <dgm:hierBranch val="init"/>
        </dgm:presLayoutVars>
      </dgm:prSet>
      <dgm:spPr/>
    </dgm:pt>
    <dgm:pt modelId="{DDCA3E47-B843-4B65-A9C2-27F08AF40176}" type="pres">
      <dgm:prSet presAssocID="{CA4FB7FA-826E-43E3-BA15-21BB2A371859}" presName="rootComposite" presStyleCnt="0"/>
      <dgm:spPr/>
    </dgm:pt>
    <dgm:pt modelId="{F8E89653-1185-4692-A7B8-49D6B5D6FD88}" type="pres">
      <dgm:prSet presAssocID="{CA4FB7FA-826E-43E3-BA15-21BB2A371859}" presName="rootText" presStyleLbl="node2" presStyleIdx="1" presStyleCnt="3" custScaleX="109718" custScaleY="236792">
        <dgm:presLayoutVars>
          <dgm:chPref val="3"/>
        </dgm:presLayoutVars>
      </dgm:prSet>
      <dgm:spPr/>
    </dgm:pt>
    <dgm:pt modelId="{50653B55-D88E-4579-A8E1-C18D100473B0}" type="pres">
      <dgm:prSet presAssocID="{CA4FB7FA-826E-43E3-BA15-21BB2A371859}" presName="rootConnector" presStyleLbl="node2" presStyleIdx="1" presStyleCnt="3"/>
      <dgm:spPr/>
    </dgm:pt>
    <dgm:pt modelId="{5FF03F07-1391-4C92-B0A8-7709598423CE}" type="pres">
      <dgm:prSet presAssocID="{CA4FB7FA-826E-43E3-BA15-21BB2A371859}" presName="hierChild4" presStyleCnt="0"/>
      <dgm:spPr/>
    </dgm:pt>
    <dgm:pt modelId="{4133E80F-09FE-4032-8D38-7C06E5E99BBE}" type="pres">
      <dgm:prSet presAssocID="{CA4FB7FA-826E-43E3-BA15-21BB2A371859}" presName="hierChild5" presStyleCnt="0"/>
      <dgm:spPr/>
    </dgm:pt>
    <dgm:pt modelId="{9D464855-1FB7-4981-8C3D-54CF2400BA9C}" type="pres">
      <dgm:prSet presAssocID="{F3A5B58F-6280-49F8-9354-02BEE5E28508}" presName="Name37" presStyleLbl="parChTrans1D2" presStyleIdx="2" presStyleCnt="3"/>
      <dgm:spPr/>
    </dgm:pt>
    <dgm:pt modelId="{D1C50C39-5185-405A-AFE5-AC882967C498}" type="pres">
      <dgm:prSet presAssocID="{E1C2FFCE-EBC0-4870-999F-0E2660290C36}" presName="hierRoot2" presStyleCnt="0">
        <dgm:presLayoutVars>
          <dgm:hierBranch val="init"/>
        </dgm:presLayoutVars>
      </dgm:prSet>
      <dgm:spPr/>
    </dgm:pt>
    <dgm:pt modelId="{B7EAD07F-B464-43AA-8CF9-01FD4B65034D}" type="pres">
      <dgm:prSet presAssocID="{E1C2FFCE-EBC0-4870-999F-0E2660290C36}" presName="rootComposite" presStyleCnt="0"/>
      <dgm:spPr/>
    </dgm:pt>
    <dgm:pt modelId="{4D4E31FE-5124-4F05-9735-C68E04299E2C}" type="pres">
      <dgm:prSet presAssocID="{E1C2FFCE-EBC0-4870-999F-0E2660290C36}" presName="rootText" presStyleLbl="node2" presStyleIdx="2" presStyleCnt="3" custScaleX="99692" custScaleY="226382" custLinFactNeighborY="11">
        <dgm:presLayoutVars>
          <dgm:chPref val="3"/>
        </dgm:presLayoutVars>
      </dgm:prSet>
      <dgm:spPr/>
    </dgm:pt>
    <dgm:pt modelId="{CB889AA6-4440-4B95-9F80-1E0B2DC8ABDF}" type="pres">
      <dgm:prSet presAssocID="{E1C2FFCE-EBC0-4870-999F-0E2660290C36}" presName="rootConnector" presStyleLbl="node2" presStyleIdx="2" presStyleCnt="3"/>
      <dgm:spPr/>
    </dgm:pt>
    <dgm:pt modelId="{07988125-4747-4BBE-B647-68A1DB50F637}" type="pres">
      <dgm:prSet presAssocID="{E1C2FFCE-EBC0-4870-999F-0E2660290C36}" presName="hierChild4" presStyleCnt="0"/>
      <dgm:spPr/>
    </dgm:pt>
    <dgm:pt modelId="{A83B2ED4-8E20-4CBC-8EC1-E04E7AC883C2}" type="pres">
      <dgm:prSet presAssocID="{E1C2FFCE-EBC0-4870-999F-0E2660290C36}" presName="hierChild5" presStyleCnt="0"/>
      <dgm:spPr/>
    </dgm:pt>
    <dgm:pt modelId="{ECBA275D-AC73-4B7A-ABFD-745CC815ABDD}" type="pres">
      <dgm:prSet presAssocID="{2FD709C1-D24E-4514-8D5E-92FFA86C7F21}" presName="hierChild3" presStyleCnt="0"/>
      <dgm:spPr/>
    </dgm:pt>
  </dgm:ptLst>
  <dgm:cxnLst>
    <dgm:cxn modelId="{3AE0C303-1CC1-4530-8389-13FEFC4B0E89}" type="presOf" srcId="{F32CC602-4348-40BB-8191-FEE01CB87E98}" destId="{92883CBE-B7C6-4508-B388-73626AB5AEEB}" srcOrd="0" destOrd="0" presId="urn:microsoft.com/office/officeart/2005/8/layout/orgChart1"/>
    <dgm:cxn modelId="{EBE11F28-53AB-41BA-80DC-916128D6C7D6}" srcId="{4194881E-BD94-43B3-A9B7-F8C663ADDAC9}" destId="{2FD709C1-D24E-4514-8D5E-92FFA86C7F21}" srcOrd="0" destOrd="0" parTransId="{F45630BC-113C-4414-AC54-D556EE5B19EA}" sibTransId="{3C2739D3-75D6-4D22-BB4A-4CF977BD6430}"/>
    <dgm:cxn modelId="{1BC3276E-44E5-401B-85D0-50E21FD7285F}" type="presOf" srcId="{F3A5B58F-6280-49F8-9354-02BEE5E28508}" destId="{9D464855-1FB7-4981-8C3D-54CF2400BA9C}" srcOrd="0" destOrd="0" presId="urn:microsoft.com/office/officeart/2005/8/layout/orgChart1"/>
    <dgm:cxn modelId="{F051C671-7781-4D35-A097-72544307B6C8}" type="presOf" srcId="{E1C2FFCE-EBC0-4870-999F-0E2660290C36}" destId="{CB889AA6-4440-4B95-9F80-1E0B2DC8ABDF}" srcOrd="1" destOrd="0" presId="urn:microsoft.com/office/officeart/2005/8/layout/orgChart1"/>
    <dgm:cxn modelId="{9CE88F52-4EB7-43A7-8C70-EDCFCF928A77}" type="presOf" srcId="{2FD709C1-D24E-4514-8D5E-92FFA86C7F21}" destId="{EE188EF3-51B2-4E9E-9A7D-A498FAFB7296}" srcOrd="0" destOrd="0" presId="urn:microsoft.com/office/officeart/2005/8/layout/orgChart1"/>
    <dgm:cxn modelId="{B5506A75-C381-4305-800A-2AD791B31073}" type="presOf" srcId="{96CCF5AB-0A3A-4D9B-A1A5-F8233CD66BB0}" destId="{51BCD283-7F1A-4DF5-B3F1-5A232524C503}" srcOrd="0" destOrd="0" presId="urn:microsoft.com/office/officeart/2005/8/layout/orgChart1"/>
    <dgm:cxn modelId="{4A530A86-7264-4DFA-9028-50A09AA18DB9}" type="presOf" srcId="{CA4FB7FA-826E-43E3-BA15-21BB2A371859}" destId="{50653B55-D88E-4579-A8E1-C18D100473B0}" srcOrd="1" destOrd="0" presId="urn:microsoft.com/office/officeart/2005/8/layout/orgChart1"/>
    <dgm:cxn modelId="{08B5758E-F087-4E24-BB3D-48F03FE050D6}" type="presOf" srcId="{2FD709C1-D24E-4514-8D5E-92FFA86C7F21}" destId="{2041D943-14EE-4436-BEA5-87DEBB9562F6}" srcOrd="1" destOrd="0" presId="urn:microsoft.com/office/officeart/2005/8/layout/orgChart1"/>
    <dgm:cxn modelId="{1F4EB692-FC17-4B86-AA8F-E90C11B5A753}" type="presOf" srcId="{CA4FB7FA-826E-43E3-BA15-21BB2A371859}" destId="{F8E89653-1185-4692-A7B8-49D6B5D6FD88}" srcOrd="0" destOrd="0" presId="urn:microsoft.com/office/officeart/2005/8/layout/orgChart1"/>
    <dgm:cxn modelId="{55DDCAA4-45D1-4196-A694-99D9EB47EA96}" srcId="{2FD709C1-D24E-4514-8D5E-92FFA86C7F21}" destId="{E1C2FFCE-EBC0-4870-999F-0E2660290C36}" srcOrd="2" destOrd="0" parTransId="{F3A5B58F-6280-49F8-9354-02BEE5E28508}" sibTransId="{4B83345E-0768-499C-998C-BD59B69D8D2A}"/>
    <dgm:cxn modelId="{3C25E5AA-4BAC-407E-AF47-EFB3167A3A31}" srcId="{2FD709C1-D24E-4514-8D5E-92FFA86C7F21}" destId="{F32CC602-4348-40BB-8191-FEE01CB87E98}" srcOrd="0" destOrd="0" parTransId="{69A9F3C1-05B2-4622-BB10-2D93DBA4AC6E}" sibTransId="{40EE7051-1A21-40AE-BB5D-4DC52BCFC176}"/>
    <dgm:cxn modelId="{6A1B5FB6-198A-46B2-BF9E-CC306E2367F7}" type="presOf" srcId="{69A9F3C1-05B2-4622-BB10-2D93DBA4AC6E}" destId="{F7C987AB-7F01-4666-819D-9449F41CC491}" srcOrd="0" destOrd="0" presId="urn:microsoft.com/office/officeart/2005/8/layout/orgChart1"/>
    <dgm:cxn modelId="{E90FB8B6-9660-42D2-B82D-E109516A860A}" srcId="{2FD709C1-D24E-4514-8D5E-92FFA86C7F21}" destId="{CA4FB7FA-826E-43E3-BA15-21BB2A371859}" srcOrd="1" destOrd="0" parTransId="{96CCF5AB-0A3A-4D9B-A1A5-F8233CD66BB0}" sibTransId="{D68EE936-54DF-4CDA-9001-8A20A922655A}"/>
    <dgm:cxn modelId="{53AE23BD-40DA-445B-9E69-8430AFE9DCF1}" type="presOf" srcId="{F32CC602-4348-40BB-8191-FEE01CB87E98}" destId="{26984C6F-6F5B-462C-8834-1250483EE0DA}" srcOrd="1" destOrd="0" presId="urn:microsoft.com/office/officeart/2005/8/layout/orgChart1"/>
    <dgm:cxn modelId="{6D2959C7-9AB5-4058-83BD-53C0AC0D986D}" type="presOf" srcId="{E1C2FFCE-EBC0-4870-999F-0E2660290C36}" destId="{4D4E31FE-5124-4F05-9735-C68E04299E2C}" srcOrd="0" destOrd="0" presId="urn:microsoft.com/office/officeart/2005/8/layout/orgChart1"/>
    <dgm:cxn modelId="{1099FCED-F683-4334-9C2C-10D4930B377F}" type="presOf" srcId="{4194881E-BD94-43B3-A9B7-F8C663ADDAC9}" destId="{D84584AB-DEBB-451F-A276-24B73667C320}" srcOrd="0" destOrd="0" presId="urn:microsoft.com/office/officeart/2005/8/layout/orgChart1"/>
    <dgm:cxn modelId="{DE263BFC-4600-4FF0-AD99-3A30C2D7A2CF}" type="presParOf" srcId="{D84584AB-DEBB-451F-A276-24B73667C320}" destId="{04A2A2D4-F401-471C-B861-485B75A0C9C9}" srcOrd="0" destOrd="0" presId="urn:microsoft.com/office/officeart/2005/8/layout/orgChart1"/>
    <dgm:cxn modelId="{CC920A9C-5EF9-490F-A06F-6F19A8FC1C26}" type="presParOf" srcId="{04A2A2D4-F401-471C-B861-485B75A0C9C9}" destId="{03FA41FC-0406-45AF-B931-5EDC7C3C4115}" srcOrd="0" destOrd="0" presId="urn:microsoft.com/office/officeart/2005/8/layout/orgChart1"/>
    <dgm:cxn modelId="{84076B0B-261A-420E-AA73-4793C0E51212}" type="presParOf" srcId="{03FA41FC-0406-45AF-B931-5EDC7C3C4115}" destId="{EE188EF3-51B2-4E9E-9A7D-A498FAFB7296}" srcOrd="0" destOrd="0" presId="urn:microsoft.com/office/officeart/2005/8/layout/orgChart1"/>
    <dgm:cxn modelId="{53DD9FF0-9721-4DD3-B064-BFB7FEA6BED8}" type="presParOf" srcId="{03FA41FC-0406-45AF-B931-5EDC7C3C4115}" destId="{2041D943-14EE-4436-BEA5-87DEBB9562F6}" srcOrd="1" destOrd="0" presId="urn:microsoft.com/office/officeart/2005/8/layout/orgChart1"/>
    <dgm:cxn modelId="{D4DEFAD4-14EF-437E-9FBE-CA4D4498E8B5}" type="presParOf" srcId="{04A2A2D4-F401-471C-B861-485B75A0C9C9}" destId="{D12F676D-90C2-4982-8025-DCC6ED6DC1DF}" srcOrd="1" destOrd="0" presId="urn:microsoft.com/office/officeart/2005/8/layout/orgChart1"/>
    <dgm:cxn modelId="{E2F011B2-9852-4BEB-9209-8D5DADABEAF2}" type="presParOf" srcId="{D12F676D-90C2-4982-8025-DCC6ED6DC1DF}" destId="{F7C987AB-7F01-4666-819D-9449F41CC491}" srcOrd="0" destOrd="0" presId="urn:microsoft.com/office/officeart/2005/8/layout/orgChart1"/>
    <dgm:cxn modelId="{D91FF279-E6D1-436A-8167-8DC7B07F53F5}" type="presParOf" srcId="{D12F676D-90C2-4982-8025-DCC6ED6DC1DF}" destId="{739AAB52-5603-4BC4-B723-44819FBE5617}" srcOrd="1" destOrd="0" presId="urn:microsoft.com/office/officeart/2005/8/layout/orgChart1"/>
    <dgm:cxn modelId="{6A856C77-E12C-44AD-ABF8-A1DF4D823096}" type="presParOf" srcId="{739AAB52-5603-4BC4-B723-44819FBE5617}" destId="{448A5E15-6E44-472E-A7A8-EBE6D5949489}" srcOrd="0" destOrd="0" presId="urn:microsoft.com/office/officeart/2005/8/layout/orgChart1"/>
    <dgm:cxn modelId="{9E23C33A-BBD3-4CFD-B2E6-117E69B516AF}" type="presParOf" srcId="{448A5E15-6E44-472E-A7A8-EBE6D5949489}" destId="{92883CBE-B7C6-4508-B388-73626AB5AEEB}" srcOrd="0" destOrd="0" presId="urn:microsoft.com/office/officeart/2005/8/layout/orgChart1"/>
    <dgm:cxn modelId="{CA7030F4-C26A-4BBF-B5C8-90009C732C7E}" type="presParOf" srcId="{448A5E15-6E44-472E-A7A8-EBE6D5949489}" destId="{26984C6F-6F5B-462C-8834-1250483EE0DA}" srcOrd="1" destOrd="0" presId="urn:microsoft.com/office/officeart/2005/8/layout/orgChart1"/>
    <dgm:cxn modelId="{CF76835F-C673-437C-93E9-A72FEE73DD85}" type="presParOf" srcId="{739AAB52-5603-4BC4-B723-44819FBE5617}" destId="{D22ED8D4-3C8F-4B84-8F90-86802C9AE150}" srcOrd="1" destOrd="0" presId="urn:microsoft.com/office/officeart/2005/8/layout/orgChart1"/>
    <dgm:cxn modelId="{E2252786-2B01-47A1-9121-C9B3F0EBDF2E}" type="presParOf" srcId="{739AAB52-5603-4BC4-B723-44819FBE5617}" destId="{DEFAD56A-5333-4E6C-AAD1-C236C0C5108F}" srcOrd="2" destOrd="0" presId="urn:microsoft.com/office/officeart/2005/8/layout/orgChart1"/>
    <dgm:cxn modelId="{B4895F19-CFD8-4B57-9B1B-DC6212A591D0}" type="presParOf" srcId="{D12F676D-90C2-4982-8025-DCC6ED6DC1DF}" destId="{51BCD283-7F1A-4DF5-B3F1-5A232524C503}" srcOrd="2" destOrd="0" presId="urn:microsoft.com/office/officeart/2005/8/layout/orgChart1"/>
    <dgm:cxn modelId="{76E9A1E4-1EE0-4225-BBAE-BD9844C838FA}" type="presParOf" srcId="{D12F676D-90C2-4982-8025-DCC6ED6DC1DF}" destId="{7AF39316-74A6-46B2-B483-1735A3114A3B}" srcOrd="3" destOrd="0" presId="urn:microsoft.com/office/officeart/2005/8/layout/orgChart1"/>
    <dgm:cxn modelId="{4623FB23-D042-434C-989F-A782A2A585AB}" type="presParOf" srcId="{7AF39316-74A6-46B2-B483-1735A3114A3B}" destId="{DDCA3E47-B843-4B65-A9C2-27F08AF40176}" srcOrd="0" destOrd="0" presId="urn:microsoft.com/office/officeart/2005/8/layout/orgChart1"/>
    <dgm:cxn modelId="{A05E5224-37B0-4962-ACBF-80AB4EA3B4FC}" type="presParOf" srcId="{DDCA3E47-B843-4B65-A9C2-27F08AF40176}" destId="{F8E89653-1185-4692-A7B8-49D6B5D6FD88}" srcOrd="0" destOrd="0" presId="urn:microsoft.com/office/officeart/2005/8/layout/orgChart1"/>
    <dgm:cxn modelId="{CCA7CA9E-3F19-4AA8-8764-5C334FE2F9AD}" type="presParOf" srcId="{DDCA3E47-B843-4B65-A9C2-27F08AF40176}" destId="{50653B55-D88E-4579-A8E1-C18D100473B0}" srcOrd="1" destOrd="0" presId="urn:microsoft.com/office/officeart/2005/8/layout/orgChart1"/>
    <dgm:cxn modelId="{B36F1B1C-F3AD-475E-8194-1717EBBD3FF7}" type="presParOf" srcId="{7AF39316-74A6-46B2-B483-1735A3114A3B}" destId="{5FF03F07-1391-4C92-B0A8-7709598423CE}" srcOrd="1" destOrd="0" presId="urn:microsoft.com/office/officeart/2005/8/layout/orgChart1"/>
    <dgm:cxn modelId="{06D188BE-8DB9-41F7-B7FF-3A94D969D1E3}" type="presParOf" srcId="{7AF39316-74A6-46B2-B483-1735A3114A3B}" destId="{4133E80F-09FE-4032-8D38-7C06E5E99BBE}" srcOrd="2" destOrd="0" presId="urn:microsoft.com/office/officeart/2005/8/layout/orgChart1"/>
    <dgm:cxn modelId="{DEE3351F-DEA0-4533-87DA-76DC8BA05DA3}" type="presParOf" srcId="{D12F676D-90C2-4982-8025-DCC6ED6DC1DF}" destId="{9D464855-1FB7-4981-8C3D-54CF2400BA9C}" srcOrd="4" destOrd="0" presId="urn:microsoft.com/office/officeart/2005/8/layout/orgChart1"/>
    <dgm:cxn modelId="{5F729BB2-A215-4A2F-91CA-C3D15B83C740}" type="presParOf" srcId="{D12F676D-90C2-4982-8025-DCC6ED6DC1DF}" destId="{D1C50C39-5185-405A-AFE5-AC882967C498}" srcOrd="5" destOrd="0" presId="urn:microsoft.com/office/officeart/2005/8/layout/orgChart1"/>
    <dgm:cxn modelId="{2B44C5F3-3BC7-4190-8B37-3F269F71DEA1}" type="presParOf" srcId="{D1C50C39-5185-405A-AFE5-AC882967C498}" destId="{B7EAD07F-B464-43AA-8CF9-01FD4B65034D}" srcOrd="0" destOrd="0" presId="urn:microsoft.com/office/officeart/2005/8/layout/orgChart1"/>
    <dgm:cxn modelId="{1DA86E74-F356-4497-8C66-3A93D5DA2258}" type="presParOf" srcId="{B7EAD07F-B464-43AA-8CF9-01FD4B65034D}" destId="{4D4E31FE-5124-4F05-9735-C68E04299E2C}" srcOrd="0" destOrd="0" presId="urn:microsoft.com/office/officeart/2005/8/layout/orgChart1"/>
    <dgm:cxn modelId="{360461C2-9D61-4A6F-A0C0-361C62D585A1}" type="presParOf" srcId="{B7EAD07F-B464-43AA-8CF9-01FD4B65034D}" destId="{CB889AA6-4440-4B95-9F80-1E0B2DC8ABDF}" srcOrd="1" destOrd="0" presId="urn:microsoft.com/office/officeart/2005/8/layout/orgChart1"/>
    <dgm:cxn modelId="{65A0752C-38BE-455A-890E-AF48124645D9}" type="presParOf" srcId="{D1C50C39-5185-405A-AFE5-AC882967C498}" destId="{07988125-4747-4BBE-B647-68A1DB50F637}" srcOrd="1" destOrd="0" presId="urn:microsoft.com/office/officeart/2005/8/layout/orgChart1"/>
    <dgm:cxn modelId="{A12D855D-5B1D-49E2-9440-C8C639656741}" type="presParOf" srcId="{D1C50C39-5185-405A-AFE5-AC882967C498}" destId="{A83B2ED4-8E20-4CBC-8EC1-E04E7AC883C2}" srcOrd="2" destOrd="0" presId="urn:microsoft.com/office/officeart/2005/8/layout/orgChart1"/>
    <dgm:cxn modelId="{C9057E0A-9C7F-4B4C-9630-38DF48D9DE38}" type="presParOf" srcId="{04A2A2D4-F401-471C-B861-485B75A0C9C9}" destId="{ECBA275D-AC73-4B7A-ABFD-745CC815AB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CDF560-F0AD-46B3-9281-473D67DC4950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F62B8DF-E8EC-41FC-A627-84835184B887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1</a:t>
          </a:r>
          <a:r>
            <a:rPr lang="en-US" sz="4000" dirty="0">
              <a:solidFill>
                <a:schemeClr val="tx1"/>
              </a:solidFill>
            </a:rPr>
            <a:t>. </a:t>
          </a:r>
          <a:r>
            <a:rPr lang="en-US" sz="4000" dirty="0">
              <a:solidFill>
                <a:schemeClr val="tx1"/>
              </a:solidFill>
              <a:latin typeface="Berlin Sans FB Demi" panose="020E0802020502020306" pitchFamily="34" charset="0"/>
            </a:rPr>
            <a:t>Arithmetic and Algebra</a:t>
          </a:r>
        </a:p>
      </dgm:t>
    </dgm:pt>
    <dgm:pt modelId="{37A88DFD-4B62-493C-AE87-D9F7DD04E6D6}" type="parTrans" cxnId="{187BE4BD-C1E5-4F05-8073-A20CF084523E}">
      <dgm:prSet/>
      <dgm:spPr/>
      <dgm:t>
        <a:bodyPr/>
        <a:lstStyle/>
        <a:p>
          <a:endParaRPr lang="en-US"/>
        </a:p>
      </dgm:t>
    </dgm:pt>
    <dgm:pt modelId="{50A17D4C-A843-4A64-BEFA-352026B6C5A9}" type="sibTrans" cxnId="{187BE4BD-C1E5-4F05-8073-A20CF084523E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7AF2897A-4153-459C-AF80-F9BCAB340346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2.</a:t>
          </a:r>
          <a:r>
            <a:rPr lang="en-US" sz="2800" dirty="0">
              <a:solidFill>
                <a:schemeClr val="tx1"/>
              </a:solidFill>
              <a:latin typeface="Gill Sans Ultra Bold" panose="020B0A02020104020203" pitchFamily="34" charset="0"/>
            </a:rPr>
            <a:t>Their use and trade reckoning</a:t>
          </a:r>
        </a:p>
      </dgm:t>
    </dgm:pt>
    <dgm:pt modelId="{38E2E759-CC51-450C-A9C3-0B096D6A1355}" type="parTrans" cxnId="{CD0DE5DA-8C1E-474B-9650-F388D9D9FA3D}">
      <dgm:prSet/>
      <dgm:spPr/>
      <dgm:t>
        <a:bodyPr/>
        <a:lstStyle/>
        <a:p>
          <a:endParaRPr lang="en-US"/>
        </a:p>
      </dgm:t>
    </dgm:pt>
    <dgm:pt modelId="{F1E94622-0185-4E1F-B7F1-48559FC133CE}" type="sibTrans" cxnId="{CD0DE5DA-8C1E-474B-9650-F388D9D9FA3D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DF8C5F98-D7E0-4C3E-A908-4DBC8558A2F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Gill Sans Ultra Bold" panose="020B0A02020104020203" pitchFamily="34" charset="0"/>
            </a:rPr>
            <a:t>5. Geometry</a:t>
          </a:r>
        </a:p>
      </dgm:t>
    </dgm:pt>
    <dgm:pt modelId="{5ABB5274-E0E0-46F6-A769-E6D2C4F40F81}" type="parTrans" cxnId="{7479E84C-5C71-4A16-8545-B6FF810A61B0}">
      <dgm:prSet/>
      <dgm:spPr/>
      <dgm:t>
        <a:bodyPr/>
        <a:lstStyle/>
        <a:p>
          <a:endParaRPr lang="en-US"/>
        </a:p>
      </dgm:t>
    </dgm:pt>
    <dgm:pt modelId="{A7115291-17AB-4DB2-B5CE-214E08CC01DA}" type="sibTrans" cxnId="{7479E84C-5C71-4A16-8545-B6FF810A61B0}">
      <dgm:prSet/>
      <dgm:spPr/>
      <dgm:t>
        <a:bodyPr/>
        <a:lstStyle/>
        <a:p>
          <a:endParaRPr lang="en-US"/>
        </a:p>
      </dgm:t>
    </dgm:pt>
    <dgm:pt modelId="{26D00DEB-C6D9-4660-B037-3AFFA3A34BC3}">
      <dgm:prSet custT="1"/>
      <dgm:spPr/>
      <dgm:t>
        <a:bodyPr/>
        <a:lstStyle/>
        <a:p>
          <a:r>
            <a:rPr lang="en-US" sz="4000" dirty="0">
              <a:solidFill>
                <a:schemeClr val="tx1"/>
              </a:solidFill>
            </a:rPr>
            <a:t>4. </a:t>
          </a:r>
          <a:r>
            <a:rPr lang="en-US" sz="4000" dirty="0">
              <a:solidFill>
                <a:schemeClr val="tx1"/>
              </a:solidFill>
              <a:latin typeface="Gill Sans Ultra Bold" panose="020B0A02020104020203" pitchFamily="34" charset="0"/>
            </a:rPr>
            <a:t>Money and Exchange</a:t>
          </a:r>
        </a:p>
      </dgm:t>
    </dgm:pt>
    <dgm:pt modelId="{3A2D20C0-503A-4FD9-BE64-50A491040138}" type="parTrans" cxnId="{74EAC441-22E6-4A67-BA56-8FB09DDF395D}">
      <dgm:prSet/>
      <dgm:spPr/>
      <dgm:t>
        <a:bodyPr/>
        <a:lstStyle/>
        <a:p>
          <a:endParaRPr lang="en-US"/>
        </a:p>
      </dgm:t>
    </dgm:pt>
    <dgm:pt modelId="{CB25F883-7508-4126-8D67-551111ED01A0}" type="sibTrans" cxnId="{74EAC441-22E6-4A67-BA56-8FB09DDF395D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B04314A8-9A96-4AB5-8154-35D231FD147F}">
      <dgm:prSet custT="1"/>
      <dgm:spPr/>
      <dgm:t>
        <a:bodyPr/>
        <a:lstStyle/>
        <a:p>
          <a:r>
            <a:rPr lang="en-US" sz="4800" dirty="0">
              <a:solidFill>
                <a:schemeClr val="tx1"/>
              </a:solidFill>
            </a:rPr>
            <a:t>3. </a:t>
          </a:r>
          <a:r>
            <a:rPr lang="en-US" sz="4800" dirty="0">
              <a:solidFill>
                <a:schemeClr val="tx1"/>
              </a:solidFill>
              <a:latin typeface="Gill Sans Ultra Bold" panose="020B0A02020104020203" pitchFamily="34" charset="0"/>
            </a:rPr>
            <a:t>Accounting</a:t>
          </a:r>
        </a:p>
      </dgm:t>
    </dgm:pt>
    <dgm:pt modelId="{1F980525-B1B1-4087-8873-A79753BE8441}" type="parTrans" cxnId="{1E9ECEB8-253B-4C43-8DE9-3227FD2EFA45}">
      <dgm:prSet/>
      <dgm:spPr/>
      <dgm:t>
        <a:bodyPr/>
        <a:lstStyle/>
        <a:p>
          <a:endParaRPr lang="en-US"/>
        </a:p>
      </dgm:t>
    </dgm:pt>
    <dgm:pt modelId="{933DCA44-7F1B-47D1-BEE4-B8E4CDAD6A49}" type="sibTrans" cxnId="{1E9ECEB8-253B-4C43-8DE9-3227FD2EFA45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FB164BBB-5877-43C6-9ACF-A241D08DC984}" type="pres">
      <dgm:prSet presAssocID="{E1CDF560-F0AD-46B3-9281-473D67DC4950}" presName="outerComposite" presStyleCnt="0">
        <dgm:presLayoutVars>
          <dgm:chMax val="5"/>
          <dgm:dir/>
          <dgm:resizeHandles val="exact"/>
        </dgm:presLayoutVars>
      </dgm:prSet>
      <dgm:spPr/>
    </dgm:pt>
    <dgm:pt modelId="{989248D5-DB09-4DE4-92D2-C409D1388AF1}" type="pres">
      <dgm:prSet presAssocID="{E1CDF560-F0AD-46B3-9281-473D67DC4950}" presName="dummyMaxCanvas" presStyleCnt="0">
        <dgm:presLayoutVars/>
      </dgm:prSet>
      <dgm:spPr/>
    </dgm:pt>
    <dgm:pt modelId="{9E29B3A4-9552-4ADE-B7D4-7BA06E749767}" type="pres">
      <dgm:prSet presAssocID="{E1CDF560-F0AD-46B3-9281-473D67DC4950}" presName="FiveNodes_1" presStyleLbl="node1" presStyleIdx="0" presStyleCnt="5" custLinFactNeighborX="-3272" custLinFactNeighborY="5769">
        <dgm:presLayoutVars>
          <dgm:bulletEnabled val="1"/>
        </dgm:presLayoutVars>
      </dgm:prSet>
      <dgm:spPr/>
    </dgm:pt>
    <dgm:pt modelId="{3BC7DAC5-062D-4171-BFA9-31416EA0164B}" type="pres">
      <dgm:prSet presAssocID="{E1CDF560-F0AD-46B3-9281-473D67DC4950}" presName="FiveNodes_2" presStyleLbl="node1" presStyleIdx="1" presStyleCnt="5" custScaleX="111058" custLinFactNeighborX="6340">
        <dgm:presLayoutVars>
          <dgm:bulletEnabled val="1"/>
        </dgm:presLayoutVars>
      </dgm:prSet>
      <dgm:spPr/>
    </dgm:pt>
    <dgm:pt modelId="{64F4A1F0-21FE-4208-B06F-E339D274E6ED}" type="pres">
      <dgm:prSet presAssocID="{E1CDF560-F0AD-46B3-9281-473D67DC4950}" presName="FiveNodes_3" presStyleLbl="node1" presStyleIdx="2" presStyleCnt="5" custLinFactNeighborX="9253" custLinFactNeighborY="345">
        <dgm:presLayoutVars>
          <dgm:bulletEnabled val="1"/>
        </dgm:presLayoutVars>
      </dgm:prSet>
      <dgm:spPr/>
    </dgm:pt>
    <dgm:pt modelId="{D7CB6108-E398-4A0D-8CC8-67ACCF221779}" type="pres">
      <dgm:prSet presAssocID="{E1CDF560-F0AD-46B3-9281-473D67DC4950}" presName="FiveNodes_4" presStyleLbl="node1" presStyleIdx="3" presStyleCnt="5" custScaleX="105514" custLinFactNeighborX="3769">
        <dgm:presLayoutVars>
          <dgm:bulletEnabled val="1"/>
        </dgm:presLayoutVars>
      </dgm:prSet>
      <dgm:spPr/>
    </dgm:pt>
    <dgm:pt modelId="{F7ED2DFD-9795-4566-A26D-AEE61EC02C3B}" type="pres">
      <dgm:prSet presAssocID="{E1CDF560-F0AD-46B3-9281-473D67DC4950}" presName="FiveNodes_5" presStyleLbl="node1" presStyleIdx="4" presStyleCnt="5">
        <dgm:presLayoutVars>
          <dgm:bulletEnabled val="1"/>
        </dgm:presLayoutVars>
      </dgm:prSet>
      <dgm:spPr/>
    </dgm:pt>
    <dgm:pt modelId="{ED6E774C-1755-465E-95B0-9D603B1ECE65}" type="pres">
      <dgm:prSet presAssocID="{E1CDF560-F0AD-46B3-9281-473D67DC4950}" presName="FiveConn_1-2" presStyleLbl="fgAccFollowNode1" presStyleIdx="0" presStyleCnt="4">
        <dgm:presLayoutVars>
          <dgm:bulletEnabled val="1"/>
        </dgm:presLayoutVars>
      </dgm:prSet>
      <dgm:spPr/>
    </dgm:pt>
    <dgm:pt modelId="{DECCCB98-C20D-44F3-869C-249606E9C29E}" type="pres">
      <dgm:prSet presAssocID="{E1CDF560-F0AD-46B3-9281-473D67DC4950}" presName="FiveConn_2-3" presStyleLbl="fgAccFollowNode1" presStyleIdx="1" presStyleCnt="4">
        <dgm:presLayoutVars>
          <dgm:bulletEnabled val="1"/>
        </dgm:presLayoutVars>
      </dgm:prSet>
      <dgm:spPr/>
    </dgm:pt>
    <dgm:pt modelId="{675FDFAC-AF07-4AFD-9CA6-0B3185CBCA5A}" type="pres">
      <dgm:prSet presAssocID="{E1CDF560-F0AD-46B3-9281-473D67DC4950}" presName="FiveConn_3-4" presStyleLbl="fgAccFollowNode1" presStyleIdx="2" presStyleCnt="4">
        <dgm:presLayoutVars>
          <dgm:bulletEnabled val="1"/>
        </dgm:presLayoutVars>
      </dgm:prSet>
      <dgm:spPr/>
    </dgm:pt>
    <dgm:pt modelId="{7FC74D0C-9BFE-4E85-BC19-9FEC1456EB8C}" type="pres">
      <dgm:prSet presAssocID="{E1CDF560-F0AD-46B3-9281-473D67DC4950}" presName="FiveConn_4-5" presStyleLbl="fgAccFollowNode1" presStyleIdx="3" presStyleCnt="4">
        <dgm:presLayoutVars>
          <dgm:bulletEnabled val="1"/>
        </dgm:presLayoutVars>
      </dgm:prSet>
      <dgm:spPr/>
    </dgm:pt>
    <dgm:pt modelId="{C9D85A06-3515-49AF-8688-4D4D28B4B0B7}" type="pres">
      <dgm:prSet presAssocID="{E1CDF560-F0AD-46B3-9281-473D67DC4950}" presName="FiveNodes_1_text" presStyleLbl="node1" presStyleIdx="4" presStyleCnt="5">
        <dgm:presLayoutVars>
          <dgm:bulletEnabled val="1"/>
        </dgm:presLayoutVars>
      </dgm:prSet>
      <dgm:spPr/>
    </dgm:pt>
    <dgm:pt modelId="{E62A068E-87F8-4899-B001-9244CD87474F}" type="pres">
      <dgm:prSet presAssocID="{E1CDF560-F0AD-46B3-9281-473D67DC4950}" presName="FiveNodes_2_text" presStyleLbl="node1" presStyleIdx="4" presStyleCnt="5">
        <dgm:presLayoutVars>
          <dgm:bulletEnabled val="1"/>
        </dgm:presLayoutVars>
      </dgm:prSet>
      <dgm:spPr/>
    </dgm:pt>
    <dgm:pt modelId="{A039D34E-E39C-4D83-9E14-9C2FC3B922A0}" type="pres">
      <dgm:prSet presAssocID="{E1CDF560-F0AD-46B3-9281-473D67DC4950}" presName="FiveNodes_3_text" presStyleLbl="node1" presStyleIdx="4" presStyleCnt="5">
        <dgm:presLayoutVars>
          <dgm:bulletEnabled val="1"/>
        </dgm:presLayoutVars>
      </dgm:prSet>
      <dgm:spPr/>
    </dgm:pt>
    <dgm:pt modelId="{DD71FAE1-515F-4729-9640-22CFF3321C4D}" type="pres">
      <dgm:prSet presAssocID="{E1CDF560-F0AD-46B3-9281-473D67DC4950}" presName="FiveNodes_4_text" presStyleLbl="node1" presStyleIdx="4" presStyleCnt="5">
        <dgm:presLayoutVars>
          <dgm:bulletEnabled val="1"/>
        </dgm:presLayoutVars>
      </dgm:prSet>
      <dgm:spPr/>
    </dgm:pt>
    <dgm:pt modelId="{AEB788E8-B92A-423E-8D99-ED58B3F516A8}" type="pres">
      <dgm:prSet presAssocID="{E1CDF560-F0AD-46B3-9281-473D67DC495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D6CFE0B-9082-4852-B7DF-7FFBF5061D67}" type="presOf" srcId="{7AF2897A-4153-459C-AF80-F9BCAB340346}" destId="{3BC7DAC5-062D-4171-BFA9-31416EA0164B}" srcOrd="0" destOrd="0" presId="urn:microsoft.com/office/officeart/2005/8/layout/vProcess5"/>
    <dgm:cxn modelId="{B96AC413-0733-4164-A126-B8A2DE2D7CF4}" type="presOf" srcId="{B04314A8-9A96-4AB5-8154-35D231FD147F}" destId="{A039D34E-E39C-4D83-9E14-9C2FC3B922A0}" srcOrd="1" destOrd="0" presId="urn:microsoft.com/office/officeart/2005/8/layout/vProcess5"/>
    <dgm:cxn modelId="{CD825B2E-64AE-4FB6-8151-C869EAE679BC}" type="presOf" srcId="{DF8C5F98-D7E0-4C3E-A908-4DBC8558A2F4}" destId="{F7ED2DFD-9795-4566-A26D-AEE61EC02C3B}" srcOrd="0" destOrd="0" presId="urn:microsoft.com/office/officeart/2005/8/layout/vProcess5"/>
    <dgm:cxn modelId="{2904CC3A-E795-47C6-8CA1-2F9D7598151F}" type="presOf" srcId="{26D00DEB-C6D9-4660-B037-3AFFA3A34BC3}" destId="{DD71FAE1-515F-4729-9640-22CFF3321C4D}" srcOrd="1" destOrd="0" presId="urn:microsoft.com/office/officeart/2005/8/layout/vProcess5"/>
    <dgm:cxn modelId="{74EAC441-22E6-4A67-BA56-8FB09DDF395D}" srcId="{E1CDF560-F0AD-46B3-9281-473D67DC4950}" destId="{26D00DEB-C6D9-4660-B037-3AFFA3A34BC3}" srcOrd="3" destOrd="0" parTransId="{3A2D20C0-503A-4FD9-BE64-50A491040138}" sibTransId="{CB25F883-7508-4126-8D67-551111ED01A0}"/>
    <dgm:cxn modelId="{7479E84C-5C71-4A16-8545-B6FF810A61B0}" srcId="{E1CDF560-F0AD-46B3-9281-473D67DC4950}" destId="{DF8C5F98-D7E0-4C3E-A908-4DBC8558A2F4}" srcOrd="4" destOrd="0" parTransId="{5ABB5274-E0E0-46F6-A769-E6D2C4F40F81}" sibTransId="{A7115291-17AB-4DB2-B5CE-214E08CC01DA}"/>
    <dgm:cxn modelId="{AA2DF07E-4820-47E5-B3D1-C58136C0FE7D}" type="presOf" srcId="{CB25F883-7508-4126-8D67-551111ED01A0}" destId="{7FC74D0C-9BFE-4E85-BC19-9FEC1456EB8C}" srcOrd="0" destOrd="0" presId="urn:microsoft.com/office/officeart/2005/8/layout/vProcess5"/>
    <dgm:cxn modelId="{B9295395-1113-4A0D-A739-DACE447D6EF9}" type="presOf" srcId="{BF62B8DF-E8EC-41FC-A627-84835184B887}" destId="{9E29B3A4-9552-4ADE-B7D4-7BA06E749767}" srcOrd="0" destOrd="0" presId="urn:microsoft.com/office/officeart/2005/8/layout/vProcess5"/>
    <dgm:cxn modelId="{5BEE5E9F-EFA8-4630-85F1-E7DDC518E75B}" type="presOf" srcId="{F1E94622-0185-4E1F-B7F1-48559FC133CE}" destId="{DECCCB98-C20D-44F3-869C-249606E9C29E}" srcOrd="0" destOrd="0" presId="urn:microsoft.com/office/officeart/2005/8/layout/vProcess5"/>
    <dgm:cxn modelId="{51FEF0AE-53C8-4243-A2F3-00C9FBE7DFC9}" type="presOf" srcId="{26D00DEB-C6D9-4660-B037-3AFFA3A34BC3}" destId="{D7CB6108-E398-4A0D-8CC8-67ACCF221779}" srcOrd="0" destOrd="0" presId="urn:microsoft.com/office/officeart/2005/8/layout/vProcess5"/>
    <dgm:cxn modelId="{1E9ECEB8-253B-4C43-8DE9-3227FD2EFA45}" srcId="{E1CDF560-F0AD-46B3-9281-473D67DC4950}" destId="{B04314A8-9A96-4AB5-8154-35D231FD147F}" srcOrd="2" destOrd="0" parTransId="{1F980525-B1B1-4087-8873-A79753BE8441}" sibTransId="{933DCA44-7F1B-47D1-BEE4-B8E4CDAD6A49}"/>
    <dgm:cxn modelId="{187BE4BD-C1E5-4F05-8073-A20CF084523E}" srcId="{E1CDF560-F0AD-46B3-9281-473D67DC4950}" destId="{BF62B8DF-E8EC-41FC-A627-84835184B887}" srcOrd="0" destOrd="0" parTransId="{37A88DFD-4B62-493C-AE87-D9F7DD04E6D6}" sibTransId="{50A17D4C-A843-4A64-BEFA-352026B6C5A9}"/>
    <dgm:cxn modelId="{E2D360BF-3D8E-4166-89BA-45A2DD834274}" type="presOf" srcId="{B04314A8-9A96-4AB5-8154-35D231FD147F}" destId="{64F4A1F0-21FE-4208-B06F-E339D274E6ED}" srcOrd="0" destOrd="0" presId="urn:microsoft.com/office/officeart/2005/8/layout/vProcess5"/>
    <dgm:cxn modelId="{A35EBFBF-68A8-4186-A701-43BAAFA62583}" type="presOf" srcId="{E1CDF560-F0AD-46B3-9281-473D67DC4950}" destId="{FB164BBB-5877-43C6-9ACF-A241D08DC984}" srcOrd="0" destOrd="0" presId="urn:microsoft.com/office/officeart/2005/8/layout/vProcess5"/>
    <dgm:cxn modelId="{1B3100C1-E9AE-4E38-9F02-60D7A10943DB}" type="presOf" srcId="{50A17D4C-A843-4A64-BEFA-352026B6C5A9}" destId="{ED6E774C-1755-465E-95B0-9D603B1ECE65}" srcOrd="0" destOrd="0" presId="urn:microsoft.com/office/officeart/2005/8/layout/vProcess5"/>
    <dgm:cxn modelId="{8905BCCA-E9CA-4DCD-9DD2-35B1FF3627BE}" type="presOf" srcId="{7AF2897A-4153-459C-AF80-F9BCAB340346}" destId="{E62A068E-87F8-4899-B001-9244CD87474F}" srcOrd="1" destOrd="0" presId="urn:microsoft.com/office/officeart/2005/8/layout/vProcess5"/>
    <dgm:cxn modelId="{CD0DE5DA-8C1E-474B-9650-F388D9D9FA3D}" srcId="{E1CDF560-F0AD-46B3-9281-473D67DC4950}" destId="{7AF2897A-4153-459C-AF80-F9BCAB340346}" srcOrd="1" destOrd="0" parTransId="{38E2E759-CC51-450C-A9C3-0B096D6A1355}" sibTransId="{F1E94622-0185-4E1F-B7F1-48559FC133CE}"/>
    <dgm:cxn modelId="{C496C7DB-E043-4106-97C6-267F89C3D6F4}" type="presOf" srcId="{933DCA44-7F1B-47D1-BEE4-B8E4CDAD6A49}" destId="{675FDFAC-AF07-4AFD-9CA6-0B3185CBCA5A}" srcOrd="0" destOrd="0" presId="urn:microsoft.com/office/officeart/2005/8/layout/vProcess5"/>
    <dgm:cxn modelId="{44FBA5E1-F994-4774-B151-67E59BEC8313}" type="presOf" srcId="{DF8C5F98-D7E0-4C3E-A908-4DBC8558A2F4}" destId="{AEB788E8-B92A-423E-8D99-ED58B3F516A8}" srcOrd="1" destOrd="0" presId="urn:microsoft.com/office/officeart/2005/8/layout/vProcess5"/>
    <dgm:cxn modelId="{6D958FF6-1BDE-4B9F-AFAE-71AEBB980114}" type="presOf" srcId="{BF62B8DF-E8EC-41FC-A627-84835184B887}" destId="{C9D85A06-3515-49AF-8688-4D4D28B4B0B7}" srcOrd="1" destOrd="0" presId="urn:microsoft.com/office/officeart/2005/8/layout/vProcess5"/>
    <dgm:cxn modelId="{F94A87D0-B8FE-45FF-8635-3CF8B03B0745}" type="presParOf" srcId="{FB164BBB-5877-43C6-9ACF-A241D08DC984}" destId="{989248D5-DB09-4DE4-92D2-C409D1388AF1}" srcOrd="0" destOrd="0" presId="urn:microsoft.com/office/officeart/2005/8/layout/vProcess5"/>
    <dgm:cxn modelId="{6C266713-1468-4BB9-A06D-EB1316AD0F6D}" type="presParOf" srcId="{FB164BBB-5877-43C6-9ACF-A241D08DC984}" destId="{9E29B3A4-9552-4ADE-B7D4-7BA06E749767}" srcOrd="1" destOrd="0" presId="urn:microsoft.com/office/officeart/2005/8/layout/vProcess5"/>
    <dgm:cxn modelId="{A555D58D-63B1-4CE8-8AF4-5C313002932B}" type="presParOf" srcId="{FB164BBB-5877-43C6-9ACF-A241D08DC984}" destId="{3BC7DAC5-062D-4171-BFA9-31416EA0164B}" srcOrd="2" destOrd="0" presId="urn:microsoft.com/office/officeart/2005/8/layout/vProcess5"/>
    <dgm:cxn modelId="{DB907B77-C81B-4478-A575-6F7A26998BED}" type="presParOf" srcId="{FB164BBB-5877-43C6-9ACF-A241D08DC984}" destId="{64F4A1F0-21FE-4208-B06F-E339D274E6ED}" srcOrd="3" destOrd="0" presId="urn:microsoft.com/office/officeart/2005/8/layout/vProcess5"/>
    <dgm:cxn modelId="{A2CC0CB8-75BD-4ABD-AF12-4461A0F3F838}" type="presParOf" srcId="{FB164BBB-5877-43C6-9ACF-A241D08DC984}" destId="{D7CB6108-E398-4A0D-8CC8-67ACCF221779}" srcOrd="4" destOrd="0" presId="urn:microsoft.com/office/officeart/2005/8/layout/vProcess5"/>
    <dgm:cxn modelId="{22465B3D-DD46-436A-BC20-F3C5B1D0CF24}" type="presParOf" srcId="{FB164BBB-5877-43C6-9ACF-A241D08DC984}" destId="{F7ED2DFD-9795-4566-A26D-AEE61EC02C3B}" srcOrd="5" destOrd="0" presId="urn:microsoft.com/office/officeart/2005/8/layout/vProcess5"/>
    <dgm:cxn modelId="{5DE22989-E4CD-452E-BC8F-E349DB6F3BC3}" type="presParOf" srcId="{FB164BBB-5877-43C6-9ACF-A241D08DC984}" destId="{ED6E774C-1755-465E-95B0-9D603B1ECE65}" srcOrd="6" destOrd="0" presId="urn:microsoft.com/office/officeart/2005/8/layout/vProcess5"/>
    <dgm:cxn modelId="{151B6898-AF38-464A-B63A-EA67C275186E}" type="presParOf" srcId="{FB164BBB-5877-43C6-9ACF-A241D08DC984}" destId="{DECCCB98-C20D-44F3-869C-249606E9C29E}" srcOrd="7" destOrd="0" presId="urn:microsoft.com/office/officeart/2005/8/layout/vProcess5"/>
    <dgm:cxn modelId="{23BF9BFC-3F55-4F60-8C1B-6AB5FDE73C6A}" type="presParOf" srcId="{FB164BBB-5877-43C6-9ACF-A241D08DC984}" destId="{675FDFAC-AF07-4AFD-9CA6-0B3185CBCA5A}" srcOrd="8" destOrd="0" presId="urn:microsoft.com/office/officeart/2005/8/layout/vProcess5"/>
    <dgm:cxn modelId="{19EF0607-09A9-4E7E-A1A7-85C19BFA00CC}" type="presParOf" srcId="{FB164BBB-5877-43C6-9ACF-A241D08DC984}" destId="{7FC74D0C-9BFE-4E85-BC19-9FEC1456EB8C}" srcOrd="9" destOrd="0" presId="urn:microsoft.com/office/officeart/2005/8/layout/vProcess5"/>
    <dgm:cxn modelId="{74F89A6D-CBEF-4E6C-991F-00DF07120AE2}" type="presParOf" srcId="{FB164BBB-5877-43C6-9ACF-A241D08DC984}" destId="{C9D85A06-3515-49AF-8688-4D4D28B4B0B7}" srcOrd="10" destOrd="0" presId="urn:microsoft.com/office/officeart/2005/8/layout/vProcess5"/>
    <dgm:cxn modelId="{AFC518AB-C070-44B8-8A13-77315201A8DB}" type="presParOf" srcId="{FB164BBB-5877-43C6-9ACF-A241D08DC984}" destId="{E62A068E-87F8-4899-B001-9244CD87474F}" srcOrd="11" destOrd="0" presId="urn:microsoft.com/office/officeart/2005/8/layout/vProcess5"/>
    <dgm:cxn modelId="{42C022B6-BE47-480C-8D98-2EF5DB5F9CCA}" type="presParOf" srcId="{FB164BBB-5877-43C6-9ACF-A241D08DC984}" destId="{A039D34E-E39C-4D83-9E14-9C2FC3B922A0}" srcOrd="12" destOrd="0" presId="urn:microsoft.com/office/officeart/2005/8/layout/vProcess5"/>
    <dgm:cxn modelId="{CDA165CE-EC4B-4942-B7E3-8BB426B58D65}" type="presParOf" srcId="{FB164BBB-5877-43C6-9ACF-A241D08DC984}" destId="{DD71FAE1-515F-4729-9640-22CFF3321C4D}" srcOrd="13" destOrd="0" presId="urn:microsoft.com/office/officeart/2005/8/layout/vProcess5"/>
    <dgm:cxn modelId="{85E52ACE-AF33-4D81-B203-71D18BC60BA4}" type="presParOf" srcId="{FB164BBB-5877-43C6-9ACF-A241D08DC984}" destId="{AEB788E8-B92A-423E-8D99-ED58B3F516A8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CDF560-F0AD-46B3-9281-473D67DC4950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F62B8DF-E8EC-41FC-A627-84835184B887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600" dirty="0">
              <a:solidFill>
                <a:schemeClr val="tx1"/>
              </a:solidFill>
              <a:latin typeface="Berlin Sans FB Demi" panose="020E0802020502020306" pitchFamily="34" charset="0"/>
            </a:rPr>
            <a:t>   </a:t>
          </a:r>
          <a:r>
            <a:rPr lang="en-US" sz="3600" dirty="0" err="1">
              <a:solidFill>
                <a:schemeClr val="tx1"/>
              </a:solidFill>
              <a:latin typeface="Berlin Sans FB Demi" panose="020E0802020502020306" pitchFamily="34" charset="0"/>
            </a:rPr>
            <a:t>আধুনিক</a:t>
          </a:r>
          <a:r>
            <a:rPr lang="en-US" sz="3600" dirty="0">
              <a:solidFill>
                <a:schemeClr val="tx1"/>
              </a:solidFill>
              <a:latin typeface="Berlin Sans FB Demi" panose="020E0802020502020306" pitchFamily="34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Berlin Sans FB Demi" panose="020E0802020502020306" pitchFamily="34" charset="0"/>
            </a:rPr>
            <a:t>কাল</a:t>
          </a:r>
          <a:r>
            <a:rPr lang="en-US" sz="3600" dirty="0">
              <a:solidFill>
                <a:schemeClr val="tx1"/>
              </a:solidFill>
              <a:latin typeface="Berlin Sans FB Demi" panose="020E0802020502020306" pitchFamily="34" charset="0"/>
            </a:rPr>
            <a:t> ১৯৫০-বর্তমান </a:t>
          </a:r>
          <a:r>
            <a:rPr lang="en-US" sz="3600" dirty="0" err="1">
              <a:solidFill>
                <a:schemeClr val="tx1"/>
              </a:solidFill>
              <a:latin typeface="Berlin Sans FB Demi" panose="020E0802020502020306" pitchFamily="34" charset="0"/>
            </a:rPr>
            <a:t>পর্যন্ত</a:t>
          </a:r>
          <a:endParaRPr lang="en-US" sz="3600" dirty="0">
            <a:solidFill>
              <a:schemeClr val="tx1"/>
            </a:solidFill>
            <a:latin typeface="Berlin Sans FB Demi" panose="020E0802020502020306" pitchFamily="34" charset="0"/>
          </a:endParaRPr>
        </a:p>
      </dgm:t>
    </dgm:pt>
    <dgm:pt modelId="{50A17D4C-A843-4A64-BEFA-352026B6C5A9}" type="sibTrans" cxnId="{187BE4BD-C1E5-4F05-8073-A20CF084523E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37A88DFD-4B62-493C-AE87-D9F7DD04E6D6}" type="parTrans" cxnId="{187BE4BD-C1E5-4F05-8073-A20CF084523E}">
      <dgm:prSet/>
      <dgm:spPr/>
      <dgm:t>
        <a:bodyPr/>
        <a:lstStyle/>
        <a:p>
          <a:endParaRPr lang="en-US"/>
        </a:p>
      </dgm:t>
    </dgm:pt>
    <dgm:pt modelId="{7AF2897A-4153-459C-AF80-F9BCAB340346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Gill Sans Ultra Bold" panose="020B0A02020104020203" pitchFamily="34" charset="0"/>
            </a:rPr>
            <a:t>   </a:t>
          </a:r>
          <a:r>
            <a:rPr lang="en-US" sz="2800" dirty="0" err="1">
              <a:solidFill>
                <a:schemeClr val="tx1"/>
              </a:solidFill>
              <a:latin typeface="Gill Sans Ultra Bold" panose="020B0A02020104020203" pitchFamily="34" charset="0"/>
            </a:rPr>
            <a:t>বিশ্লেষণ</a:t>
          </a:r>
          <a:r>
            <a:rPr lang="en-US" sz="2800" dirty="0">
              <a:solidFill>
                <a:schemeClr val="tx1"/>
              </a:solidFill>
              <a:latin typeface="Gill Sans Ultra Bold" panose="020B0A02020104020203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Gill Sans Ultra Bold" panose="020B0A02020104020203" pitchFamily="34" charset="0"/>
            </a:rPr>
            <a:t>কাল</a:t>
          </a:r>
          <a:r>
            <a:rPr lang="en-US" sz="2800" dirty="0">
              <a:solidFill>
                <a:schemeClr val="tx1"/>
              </a:solidFill>
              <a:latin typeface="Gill Sans Ultra Bold" panose="020B0A02020104020203" pitchFamily="34" charset="0"/>
            </a:rPr>
            <a:t> (১৮০০-১৯৫০ </a:t>
          </a:r>
          <a:r>
            <a:rPr lang="en-US" sz="2800" dirty="0" err="1">
              <a:solidFill>
                <a:schemeClr val="tx1"/>
              </a:solidFill>
              <a:latin typeface="Gill Sans Ultra Bold" panose="020B0A02020104020203" pitchFamily="34" charset="0"/>
            </a:rPr>
            <a:t>সাল</a:t>
          </a:r>
          <a:r>
            <a:rPr lang="en-US" sz="2800" dirty="0">
              <a:solidFill>
                <a:schemeClr val="tx1"/>
              </a:solidFill>
              <a:latin typeface="Gill Sans Ultra Bold" panose="020B0A02020104020203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Gill Sans Ultra Bold" panose="020B0A02020104020203" pitchFamily="34" charset="0"/>
            </a:rPr>
            <a:t>পর্যন্ত</a:t>
          </a:r>
          <a:r>
            <a:rPr lang="en-US" sz="2800" dirty="0">
              <a:solidFill>
                <a:schemeClr val="tx1"/>
              </a:solidFill>
              <a:latin typeface="Gill Sans Ultra Bold" panose="020B0A02020104020203" pitchFamily="34" charset="0"/>
            </a:rPr>
            <a:t>)</a:t>
          </a:r>
        </a:p>
      </dgm:t>
    </dgm:pt>
    <dgm:pt modelId="{F1E94622-0185-4E1F-B7F1-48559FC133CE}" type="sibTrans" cxnId="{CD0DE5DA-8C1E-474B-9650-F388D9D9FA3D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38E2E759-CC51-450C-A9C3-0B096D6A1355}" type="parTrans" cxnId="{CD0DE5DA-8C1E-474B-9650-F388D9D9FA3D}">
      <dgm:prSet/>
      <dgm:spPr/>
      <dgm:t>
        <a:bodyPr/>
        <a:lstStyle/>
        <a:p>
          <a:endParaRPr lang="en-US"/>
        </a:p>
      </dgm:t>
    </dgm:pt>
    <dgm:pt modelId="{B04314A8-9A96-4AB5-8154-35D231FD147F}">
      <dgm:prSet custT="1"/>
      <dgm:spPr/>
      <dgm:t>
        <a:bodyPr/>
        <a:lstStyle/>
        <a:p>
          <a:r>
            <a:rPr lang="en-US" sz="4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প্রাক</a:t>
          </a:r>
          <a:r>
            <a: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কাল</a:t>
          </a:r>
          <a:r>
            <a: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(১৪৯৪-১৮০০ </a:t>
          </a:r>
          <a:r>
            <a:rPr lang="en-US" sz="4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</a:t>
          </a:r>
          <a:r>
            <a: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পর্যন্ত</a:t>
          </a:r>
          <a:r>
            <a: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gm:t>
    </dgm:pt>
    <dgm:pt modelId="{933DCA44-7F1B-47D1-BEE4-B8E4CDAD6A49}" type="sibTrans" cxnId="{1E9ECEB8-253B-4C43-8DE9-3227FD2EFA45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1F980525-B1B1-4087-8873-A79753BE8441}" type="parTrans" cxnId="{1E9ECEB8-253B-4C43-8DE9-3227FD2EFA45}">
      <dgm:prSet/>
      <dgm:spPr/>
      <dgm:t>
        <a:bodyPr/>
        <a:lstStyle/>
        <a:p>
          <a:endParaRPr lang="en-US"/>
        </a:p>
      </dgm:t>
    </dgm:pt>
    <dgm:pt modelId="{26D00DEB-C6D9-4660-B037-3AFFA3A34BC3}">
      <dgm:prSet custT="1"/>
      <dgm:spPr>
        <a:solidFill>
          <a:srgbClr val="FFC000"/>
        </a:solidFill>
      </dgm:spPr>
      <dgm:t>
        <a:bodyPr/>
        <a:lstStyle/>
        <a:p>
          <a:r>
            <a: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4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আদিকাল</a:t>
          </a:r>
          <a:r>
            <a: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উন্মেষ</a:t>
          </a:r>
          <a:r>
            <a: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(১৪৯৪ </a:t>
          </a:r>
          <a:r>
            <a:rPr lang="en-US" sz="4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</a:t>
          </a:r>
          <a:r>
            <a: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পর্যন্ত</a:t>
          </a:r>
          <a:r>
            <a: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gm:t>
    </dgm:pt>
    <dgm:pt modelId="{CB25F883-7508-4126-8D67-551111ED01A0}" type="sibTrans" cxnId="{74EAC441-22E6-4A67-BA56-8FB09DDF395D}">
      <dgm:prSet/>
      <dgm:spPr>
        <a:solidFill>
          <a:srgbClr val="7030A0"/>
        </a:solidFill>
      </dgm:spPr>
      <dgm:t>
        <a:bodyPr/>
        <a:lstStyle/>
        <a:p>
          <a:endParaRPr lang="en-US" dirty="0"/>
        </a:p>
      </dgm:t>
    </dgm:pt>
    <dgm:pt modelId="{3A2D20C0-503A-4FD9-BE64-50A491040138}" type="parTrans" cxnId="{74EAC441-22E6-4A67-BA56-8FB09DDF395D}">
      <dgm:prSet/>
      <dgm:spPr/>
      <dgm:t>
        <a:bodyPr/>
        <a:lstStyle/>
        <a:p>
          <a:endParaRPr lang="en-US"/>
        </a:p>
      </dgm:t>
    </dgm:pt>
    <dgm:pt modelId="{FB164BBB-5877-43C6-9ACF-A241D08DC984}" type="pres">
      <dgm:prSet presAssocID="{E1CDF560-F0AD-46B3-9281-473D67DC4950}" presName="outerComposite" presStyleCnt="0">
        <dgm:presLayoutVars>
          <dgm:chMax val="5"/>
          <dgm:dir/>
          <dgm:resizeHandles val="exact"/>
        </dgm:presLayoutVars>
      </dgm:prSet>
      <dgm:spPr/>
    </dgm:pt>
    <dgm:pt modelId="{989248D5-DB09-4DE4-92D2-C409D1388AF1}" type="pres">
      <dgm:prSet presAssocID="{E1CDF560-F0AD-46B3-9281-473D67DC4950}" presName="dummyMaxCanvas" presStyleCnt="0">
        <dgm:presLayoutVars/>
      </dgm:prSet>
      <dgm:spPr/>
    </dgm:pt>
    <dgm:pt modelId="{BD21F14D-C96C-4E2D-ADC7-9FE9A782F592}" type="pres">
      <dgm:prSet presAssocID="{E1CDF560-F0AD-46B3-9281-473D67DC4950}" presName="FourNodes_1" presStyleLbl="node1" presStyleIdx="0" presStyleCnt="4" custScaleX="102766">
        <dgm:presLayoutVars>
          <dgm:bulletEnabled val="1"/>
        </dgm:presLayoutVars>
      </dgm:prSet>
      <dgm:spPr/>
    </dgm:pt>
    <dgm:pt modelId="{0AD155C4-E4A0-4D0D-A1B1-58C96D573CC2}" type="pres">
      <dgm:prSet presAssocID="{E1CDF560-F0AD-46B3-9281-473D67DC4950}" presName="FourNodes_2" presStyleLbl="node1" presStyleIdx="1" presStyleCnt="4">
        <dgm:presLayoutVars>
          <dgm:bulletEnabled val="1"/>
        </dgm:presLayoutVars>
      </dgm:prSet>
      <dgm:spPr/>
    </dgm:pt>
    <dgm:pt modelId="{AFA9528C-0AFA-43C6-B2E3-C4E3E0A2209F}" type="pres">
      <dgm:prSet presAssocID="{E1CDF560-F0AD-46B3-9281-473D67DC4950}" presName="FourNodes_3" presStyleLbl="node1" presStyleIdx="2" presStyleCnt="4" custScaleX="108172">
        <dgm:presLayoutVars>
          <dgm:bulletEnabled val="1"/>
        </dgm:presLayoutVars>
      </dgm:prSet>
      <dgm:spPr/>
    </dgm:pt>
    <dgm:pt modelId="{D90CCF73-C9D1-441D-A869-5F6606734350}" type="pres">
      <dgm:prSet presAssocID="{E1CDF560-F0AD-46B3-9281-473D67DC4950}" presName="FourNodes_4" presStyleLbl="node1" presStyleIdx="3" presStyleCnt="4" custScaleX="109190">
        <dgm:presLayoutVars>
          <dgm:bulletEnabled val="1"/>
        </dgm:presLayoutVars>
      </dgm:prSet>
      <dgm:spPr/>
    </dgm:pt>
    <dgm:pt modelId="{E369260A-22C3-40F8-8871-159CDED1DF18}" type="pres">
      <dgm:prSet presAssocID="{E1CDF560-F0AD-46B3-9281-473D67DC4950}" presName="FourConn_1-2" presStyleLbl="fgAccFollowNode1" presStyleIdx="0" presStyleCnt="3" custAng="10800000">
        <dgm:presLayoutVars>
          <dgm:bulletEnabled val="1"/>
        </dgm:presLayoutVars>
      </dgm:prSet>
      <dgm:spPr/>
    </dgm:pt>
    <dgm:pt modelId="{BAED6A8A-4EE9-4B3B-88F6-70B2CD8781E7}" type="pres">
      <dgm:prSet presAssocID="{E1CDF560-F0AD-46B3-9281-473D67DC4950}" presName="FourConn_2-3" presStyleLbl="fgAccFollowNode1" presStyleIdx="1" presStyleCnt="3" custAng="10800000">
        <dgm:presLayoutVars>
          <dgm:bulletEnabled val="1"/>
        </dgm:presLayoutVars>
      </dgm:prSet>
      <dgm:spPr/>
    </dgm:pt>
    <dgm:pt modelId="{098760AD-5977-4A16-B70B-33DB78259151}" type="pres">
      <dgm:prSet presAssocID="{E1CDF560-F0AD-46B3-9281-473D67DC4950}" presName="FourConn_3-4" presStyleLbl="fgAccFollowNode1" presStyleIdx="2" presStyleCnt="3" custAng="10800000">
        <dgm:presLayoutVars>
          <dgm:bulletEnabled val="1"/>
        </dgm:presLayoutVars>
      </dgm:prSet>
      <dgm:spPr/>
    </dgm:pt>
    <dgm:pt modelId="{E2840EE4-36F6-43B0-B478-FB49CF7D9BC4}" type="pres">
      <dgm:prSet presAssocID="{E1CDF560-F0AD-46B3-9281-473D67DC4950}" presName="FourNodes_1_text" presStyleLbl="node1" presStyleIdx="3" presStyleCnt="4">
        <dgm:presLayoutVars>
          <dgm:bulletEnabled val="1"/>
        </dgm:presLayoutVars>
      </dgm:prSet>
      <dgm:spPr/>
    </dgm:pt>
    <dgm:pt modelId="{4BFAC557-7EFE-475A-A876-2E60860304C4}" type="pres">
      <dgm:prSet presAssocID="{E1CDF560-F0AD-46B3-9281-473D67DC4950}" presName="FourNodes_2_text" presStyleLbl="node1" presStyleIdx="3" presStyleCnt="4">
        <dgm:presLayoutVars>
          <dgm:bulletEnabled val="1"/>
        </dgm:presLayoutVars>
      </dgm:prSet>
      <dgm:spPr/>
    </dgm:pt>
    <dgm:pt modelId="{81DD01E8-C827-4706-B700-C6D82634E00A}" type="pres">
      <dgm:prSet presAssocID="{E1CDF560-F0AD-46B3-9281-473D67DC4950}" presName="FourNodes_3_text" presStyleLbl="node1" presStyleIdx="3" presStyleCnt="4">
        <dgm:presLayoutVars>
          <dgm:bulletEnabled val="1"/>
        </dgm:presLayoutVars>
      </dgm:prSet>
      <dgm:spPr/>
    </dgm:pt>
    <dgm:pt modelId="{19A70760-4CDA-4F90-859A-5058E5993C64}" type="pres">
      <dgm:prSet presAssocID="{E1CDF560-F0AD-46B3-9281-473D67DC495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F194A0C-F1DE-4DB7-A24C-DD148F0EA135}" type="presOf" srcId="{B04314A8-9A96-4AB5-8154-35D231FD147F}" destId="{AFA9528C-0AFA-43C6-B2E3-C4E3E0A2209F}" srcOrd="0" destOrd="0" presId="urn:microsoft.com/office/officeart/2005/8/layout/vProcess5"/>
    <dgm:cxn modelId="{6C1C3110-6CB4-4863-9816-B629A0A0D5FC}" type="presOf" srcId="{BF62B8DF-E8EC-41FC-A627-84835184B887}" destId="{E2840EE4-36F6-43B0-B478-FB49CF7D9BC4}" srcOrd="1" destOrd="0" presId="urn:microsoft.com/office/officeart/2005/8/layout/vProcess5"/>
    <dgm:cxn modelId="{86081213-3D29-49EC-B5C1-8003DB611F21}" type="presOf" srcId="{BF62B8DF-E8EC-41FC-A627-84835184B887}" destId="{BD21F14D-C96C-4E2D-ADC7-9FE9A782F592}" srcOrd="0" destOrd="0" presId="urn:microsoft.com/office/officeart/2005/8/layout/vProcess5"/>
    <dgm:cxn modelId="{91E8A019-E3A2-4FE0-8617-730493B4771F}" type="presOf" srcId="{7AF2897A-4153-459C-AF80-F9BCAB340346}" destId="{0AD155C4-E4A0-4D0D-A1B1-58C96D573CC2}" srcOrd="0" destOrd="0" presId="urn:microsoft.com/office/officeart/2005/8/layout/vProcess5"/>
    <dgm:cxn modelId="{F0222629-B0F3-4ED3-96C4-D23AAF809413}" type="presOf" srcId="{B04314A8-9A96-4AB5-8154-35D231FD147F}" destId="{81DD01E8-C827-4706-B700-C6D82634E00A}" srcOrd="1" destOrd="0" presId="urn:microsoft.com/office/officeart/2005/8/layout/vProcess5"/>
    <dgm:cxn modelId="{74EAC441-22E6-4A67-BA56-8FB09DDF395D}" srcId="{E1CDF560-F0AD-46B3-9281-473D67DC4950}" destId="{26D00DEB-C6D9-4660-B037-3AFFA3A34BC3}" srcOrd="3" destOrd="0" parTransId="{3A2D20C0-503A-4FD9-BE64-50A491040138}" sibTransId="{CB25F883-7508-4126-8D67-551111ED01A0}"/>
    <dgm:cxn modelId="{59B26443-A5F6-47D7-A093-4B1EBC4499C0}" type="presOf" srcId="{7AF2897A-4153-459C-AF80-F9BCAB340346}" destId="{4BFAC557-7EFE-475A-A876-2E60860304C4}" srcOrd="1" destOrd="0" presId="urn:microsoft.com/office/officeart/2005/8/layout/vProcess5"/>
    <dgm:cxn modelId="{A4408A74-2C30-416B-80D4-C768C1D77113}" type="presOf" srcId="{26D00DEB-C6D9-4660-B037-3AFFA3A34BC3}" destId="{D90CCF73-C9D1-441D-A869-5F6606734350}" srcOrd="0" destOrd="0" presId="urn:microsoft.com/office/officeart/2005/8/layout/vProcess5"/>
    <dgm:cxn modelId="{6356119D-F49B-48AD-B40B-F8D6D885CB5F}" type="presOf" srcId="{50A17D4C-A843-4A64-BEFA-352026B6C5A9}" destId="{E369260A-22C3-40F8-8871-159CDED1DF18}" srcOrd="0" destOrd="0" presId="urn:microsoft.com/office/officeart/2005/8/layout/vProcess5"/>
    <dgm:cxn modelId="{BDD58EAB-A12B-4A6B-BC08-61D2BC49866C}" type="presOf" srcId="{933DCA44-7F1B-47D1-BEE4-B8E4CDAD6A49}" destId="{098760AD-5977-4A16-B70B-33DB78259151}" srcOrd="0" destOrd="0" presId="urn:microsoft.com/office/officeart/2005/8/layout/vProcess5"/>
    <dgm:cxn modelId="{C4C0DBAC-2B8D-4BD3-9832-26DF65DDA318}" type="presOf" srcId="{F1E94622-0185-4E1F-B7F1-48559FC133CE}" destId="{BAED6A8A-4EE9-4B3B-88F6-70B2CD8781E7}" srcOrd="0" destOrd="0" presId="urn:microsoft.com/office/officeart/2005/8/layout/vProcess5"/>
    <dgm:cxn modelId="{0A261DB4-6CFC-4F97-83EA-495091CCEEC5}" type="presOf" srcId="{26D00DEB-C6D9-4660-B037-3AFFA3A34BC3}" destId="{19A70760-4CDA-4F90-859A-5058E5993C64}" srcOrd="1" destOrd="0" presId="urn:microsoft.com/office/officeart/2005/8/layout/vProcess5"/>
    <dgm:cxn modelId="{1E9ECEB8-253B-4C43-8DE9-3227FD2EFA45}" srcId="{E1CDF560-F0AD-46B3-9281-473D67DC4950}" destId="{B04314A8-9A96-4AB5-8154-35D231FD147F}" srcOrd="2" destOrd="0" parTransId="{1F980525-B1B1-4087-8873-A79753BE8441}" sibTransId="{933DCA44-7F1B-47D1-BEE4-B8E4CDAD6A49}"/>
    <dgm:cxn modelId="{187BE4BD-C1E5-4F05-8073-A20CF084523E}" srcId="{E1CDF560-F0AD-46B3-9281-473D67DC4950}" destId="{BF62B8DF-E8EC-41FC-A627-84835184B887}" srcOrd="0" destOrd="0" parTransId="{37A88DFD-4B62-493C-AE87-D9F7DD04E6D6}" sibTransId="{50A17D4C-A843-4A64-BEFA-352026B6C5A9}"/>
    <dgm:cxn modelId="{A35EBFBF-68A8-4186-A701-43BAAFA62583}" type="presOf" srcId="{E1CDF560-F0AD-46B3-9281-473D67DC4950}" destId="{FB164BBB-5877-43C6-9ACF-A241D08DC984}" srcOrd="0" destOrd="0" presId="urn:microsoft.com/office/officeart/2005/8/layout/vProcess5"/>
    <dgm:cxn modelId="{CD0DE5DA-8C1E-474B-9650-F388D9D9FA3D}" srcId="{E1CDF560-F0AD-46B3-9281-473D67DC4950}" destId="{7AF2897A-4153-459C-AF80-F9BCAB340346}" srcOrd="1" destOrd="0" parTransId="{38E2E759-CC51-450C-A9C3-0B096D6A1355}" sibTransId="{F1E94622-0185-4E1F-B7F1-48559FC133CE}"/>
    <dgm:cxn modelId="{F94A87D0-B8FE-45FF-8635-3CF8B03B0745}" type="presParOf" srcId="{FB164BBB-5877-43C6-9ACF-A241D08DC984}" destId="{989248D5-DB09-4DE4-92D2-C409D1388AF1}" srcOrd="0" destOrd="0" presId="urn:microsoft.com/office/officeart/2005/8/layout/vProcess5"/>
    <dgm:cxn modelId="{4E8EDEDE-6BA0-4F6F-B31C-A71992C99913}" type="presParOf" srcId="{FB164BBB-5877-43C6-9ACF-A241D08DC984}" destId="{BD21F14D-C96C-4E2D-ADC7-9FE9A782F592}" srcOrd="1" destOrd="0" presId="urn:microsoft.com/office/officeart/2005/8/layout/vProcess5"/>
    <dgm:cxn modelId="{FB0CE34C-EA03-4542-94FD-BA201466098D}" type="presParOf" srcId="{FB164BBB-5877-43C6-9ACF-A241D08DC984}" destId="{0AD155C4-E4A0-4D0D-A1B1-58C96D573CC2}" srcOrd="2" destOrd="0" presId="urn:microsoft.com/office/officeart/2005/8/layout/vProcess5"/>
    <dgm:cxn modelId="{BDF6F2F7-8139-4023-91FD-11CCE996737A}" type="presParOf" srcId="{FB164BBB-5877-43C6-9ACF-A241D08DC984}" destId="{AFA9528C-0AFA-43C6-B2E3-C4E3E0A2209F}" srcOrd="3" destOrd="0" presId="urn:microsoft.com/office/officeart/2005/8/layout/vProcess5"/>
    <dgm:cxn modelId="{30D11AC8-3A2D-4645-AF38-68700F1AD637}" type="presParOf" srcId="{FB164BBB-5877-43C6-9ACF-A241D08DC984}" destId="{D90CCF73-C9D1-441D-A869-5F6606734350}" srcOrd="4" destOrd="0" presId="urn:microsoft.com/office/officeart/2005/8/layout/vProcess5"/>
    <dgm:cxn modelId="{1AC063BA-AEF4-4F5D-8F7E-62B4886A4B3E}" type="presParOf" srcId="{FB164BBB-5877-43C6-9ACF-A241D08DC984}" destId="{E369260A-22C3-40F8-8871-159CDED1DF18}" srcOrd="5" destOrd="0" presId="urn:microsoft.com/office/officeart/2005/8/layout/vProcess5"/>
    <dgm:cxn modelId="{9E597D59-9442-4F42-828C-8B198889DDA1}" type="presParOf" srcId="{FB164BBB-5877-43C6-9ACF-A241D08DC984}" destId="{BAED6A8A-4EE9-4B3B-88F6-70B2CD8781E7}" srcOrd="6" destOrd="0" presId="urn:microsoft.com/office/officeart/2005/8/layout/vProcess5"/>
    <dgm:cxn modelId="{691B6413-9107-4D20-840E-CD563F7A3FA0}" type="presParOf" srcId="{FB164BBB-5877-43C6-9ACF-A241D08DC984}" destId="{098760AD-5977-4A16-B70B-33DB78259151}" srcOrd="7" destOrd="0" presId="urn:microsoft.com/office/officeart/2005/8/layout/vProcess5"/>
    <dgm:cxn modelId="{2F2BDD6F-4724-460D-B30C-068F32595C8A}" type="presParOf" srcId="{FB164BBB-5877-43C6-9ACF-A241D08DC984}" destId="{E2840EE4-36F6-43B0-B478-FB49CF7D9BC4}" srcOrd="8" destOrd="0" presId="urn:microsoft.com/office/officeart/2005/8/layout/vProcess5"/>
    <dgm:cxn modelId="{B8D0F38B-1CAF-4067-948D-68DBE822AB5A}" type="presParOf" srcId="{FB164BBB-5877-43C6-9ACF-A241D08DC984}" destId="{4BFAC557-7EFE-475A-A876-2E60860304C4}" srcOrd="9" destOrd="0" presId="urn:microsoft.com/office/officeart/2005/8/layout/vProcess5"/>
    <dgm:cxn modelId="{F9C0BDED-14FE-4D96-BF52-689360B42AD4}" type="presParOf" srcId="{FB164BBB-5877-43C6-9ACF-A241D08DC984}" destId="{81DD01E8-C827-4706-B700-C6D82634E00A}" srcOrd="10" destOrd="0" presId="urn:microsoft.com/office/officeart/2005/8/layout/vProcess5"/>
    <dgm:cxn modelId="{33417430-4712-492B-A179-7827172FD2EC}" type="presParOf" srcId="{FB164BBB-5877-43C6-9ACF-A241D08DC984}" destId="{19A70760-4CDA-4F90-859A-5058E5993C6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49530C-E989-4BBB-8579-7ECF8C3FB737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3164170-D30D-4590-8768-CAB2C70416F1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বিজ্ঞনের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endParaRPr lang="en-US" dirty="0"/>
        </a:p>
      </dgm:t>
    </dgm:pt>
    <dgm:pt modelId="{911B1EDE-A18C-4739-91E3-9C444DAAE632}" type="parTrans" cxnId="{40C99253-E55C-4B2E-8F0C-9C0AC573F6DB}">
      <dgm:prSet/>
      <dgm:spPr/>
      <dgm:t>
        <a:bodyPr/>
        <a:lstStyle/>
        <a:p>
          <a:endParaRPr lang="en-US"/>
        </a:p>
      </dgm:t>
    </dgm:pt>
    <dgm:pt modelId="{00BCA2FB-1BB1-4110-91BD-54786B4C00E4}" type="sibTrans" cxnId="{40C99253-E55C-4B2E-8F0C-9C0AC573F6DB}">
      <dgm:prSet/>
      <dgm:spPr/>
      <dgm:t>
        <a:bodyPr/>
        <a:lstStyle/>
        <a:p>
          <a:endParaRPr lang="en-US"/>
        </a:p>
      </dgm:t>
    </dgm:pt>
    <dgm:pt modelId="{9D8A9614-DC94-481B-A886-C13030BF0549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সুষ্ঠ</a:t>
          </a:r>
          <a:r>
            <a: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লিপিবদ্ধকরণ</a:t>
          </a:r>
          <a:endParaRPr lang="en-US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FA47B3-1C5E-457B-B851-8F366E1FA2B1}" type="parTrans" cxnId="{18AF9EA4-C31A-4D1A-84B6-9C401D70F686}">
      <dgm:prSet/>
      <dgm:spPr/>
      <dgm:t>
        <a:bodyPr/>
        <a:lstStyle/>
        <a:p>
          <a:endParaRPr lang="en-US"/>
        </a:p>
      </dgm:t>
    </dgm:pt>
    <dgm:pt modelId="{411EF940-F38A-4ED6-B0F2-E9EA4A257EEE}" type="sibTrans" cxnId="{18AF9EA4-C31A-4D1A-84B6-9C401D70F686}">
      <dgm:prSet/>
      <dgm:spPr/>
      <dgm:t>
        <a:bodyPr/>
        <a:lstStyle/>
        <a:p>
          <a:endParaRPr lang="en-US"/>
        </a:p>
      </dgm:t>
    </dgm:pt>
    <dgm:pt modelId="{8AE583CD-67BC-4F9F-ADE6-D0B1D646E564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2000" b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000" b="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ফলাফল</a:t>
          </a:r>
          <a:r>
            <a:rPr lang="en-US" sz="2000" b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endParaRPr lang="en-US" sz="2000" b="0" dirty="0">
            <a:solidFill>
              <a:schemeClr val="bg1"/>
            </a:solidFill>
          </a:endParaRPr>
        </a:p>
      </dgm:t>
    </dgm:pt>
    <dgm:pt modelId="{1B7E872F-FCCF-40BC-89D4-19A31CC7B3CE}" type="parTrans" cxnId="{1593BFAA-5393-40CC-999E-DA1BBD4AE085}">
      <dgm:prSet/>
      <dgm:spPr/>
      <dgm:t>
        <a:bodyPr/>
        <a:lstStyle/>
        <a:p>
          <a:endParaRPr lang="en-US"/>
        </a:p>
      </dgm:t>
    </dgm:pt>
    <dgm:pt modelId="{5A80557A-2378-424E-B46B-F41B133919EE}" type="sibTrans" cxnId="{1593BFAA-5393-40CC-999E-DA1BBD4AE085}">
      <dgm:prSet/>
      <dgm:spPr/>
      <dgm:t>
        <a:bodyPr/>
        <a:lstStyle/>
        <a:p>
          <a:endParaRPr lang="en-US"/>
        </a:p>
      </dgm:t>
    </dgm:pt>
    <dgm:pt modelId="{37DB1A0B-CACB-4E53-8230-C3927EAFC538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তুলনামূলক</a:t>
          </a:r>
          <a:r>
            <a: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বিচারবিশ্লেষণ</a:t>
          </a:r>
          <a:endParaRPr lang="en-US" sz="2000" b="1" dirty="0">
            <a:solidFill>
              <a:schemeClr val="tx1"/>
            </a:solidFill>
          </a:endParaRPr>
        </a:p>
      </dgm:t>
    </dgm:pt>
    <dgm:pt modelId="{D66937B4-F6EF-4BA7-8024-C72D4EB48349}" type="parTrans" cxnId="{885A0A84-9F4F-45F1-B95D-E2D6684699C5}">
      <dgm:prSet/>
      <dgm:spPr/>
      <dgm:t>
        <a:bodyPr/>
        <a:lstStyle/>
        <a:p>
          <a:endParaRPr lang="en-US"/>
        </a:p>
      </dgm:t>
    </dgm:pt>
    <dgm:pt modelId="{0764AF22-CC26-4752-9060-BEAE398099F3}" type="sibTrans" cxnId="{885A0A84-9F4F-45F1-B95D-E2D6684699C5}">
      <dgm:prSet/>
      <dgm:spPr/>
      <dgm:t>
        <a:bodyPr/>
        <a:lstStyle/>
        <a:p>
          <a:endParaRPr lang="en-US"/>
        </a:p>
      </dgm:t>
    </dgm:pt>
    <dgm:pt modelId="{2A0DBFF4-4080-414D-BE88-F893458E5C8B}">
      <dgm:prSet phldrT="[Text]" custT="1"/>
      <dgm:spPr/>
      <dgm:t>
        <a:bodyPr/>
        <a:lstStyle/>
        <a:p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প্রতারনা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জালিয়াতি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রোধ</a:t>
          </a:r>
          <a:endParaRPr lang="en-US" sz="2400" b="1" dirty="0">
            <a:solidFill>
              <a:schemeClr val="tx1"/>
            </a:solidFill>
          </a:endParaRPr>
        </a:p>
      </dgm:t>
    </dgm:pt>
    <dgm:pt modelId="{BD42F536-C6E8-44BA-B2F0-F3248F544F2E}" type="parTrans" cxnId="{1A4C2FB4-D4D2-4295-B1E4-253D21CB3954}">
      <dgm:prSet/>
      <dgm:spPr/>
      <dgm:t>
        <a:bodyPr/>
        <a:lstStyle/>
        <a:p>
          <a:endParaRPr lang="en-US"/>
        </a:p>
      </dgm:t>
    </dgm:pt>
    <dgm:pt modelId="{19847D2C-8157-4017-A7DE-94887F5F0FFF}" type="sibTrans" cxnId="{1A4C2FB4-D4D2-4295-B1E4-253D21CB3954}">
      <dgm:prSet/>
      <dgm:spPr/>
      <dgm:t>
        <a:bodyPr/>
        <a:lstStyle/>
        <a:p>
          <a:endParaRPr lang="en-US"/>
        </a:p>
      </dgm:t>
    </dgm:pt>
    <dgm:pt modelId="{390496B6-F12D-4409-AE2B-FDA41F11B8BC}">
      <dgm:prSet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সম্পদ,দায়</a:t>
          </a:r>
          <a:r>
            <a: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মালিকানাস্বত্ব</a:t>
          </a:r>
          <a:r>
            <a: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endParaRPr lang="en-US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5ECA61-A410-48C2-BB40-DE3751DB0ABE}" type="parTrans" cxnId="{E9109588-ACEA-4D67-9C5F-5A6FA4981636}">
      <dgm:prSet/>
      <dgm:spPr/>
      <dgm:t>
        <a:bodyPr/>
        <a:lstStyle/>
        <a:p>
          <a:endParaRPr lang="en-US"/>
        </a:p>
      </dgm:t>
    </dgm:pt>
    <dgm:pt modelId="{47F4B8D6-254C-4E20-87D5-46E5C53BFB2E}" type="sibTrans" cxnId="{E9109588-ACEA-4D67-9C5F-5A6FA4981636}">
      <dgm:prSet/>
      <dgm:spPr/>
      <dgm:t>
        <a:bodyPr/>
        <a:lstStyle/>
        <a:p>
          <a:endParaRPr lang="en-US"/>
        </a:p>
      </dgm:t>
    </dgm:pt>
    <dgm:pt modelId="{D11968A8-C5BD-429D-B1D1-AD0300E4DDE5}">
      <dgm:prSet custT="1"/>
      <dgm:spPr/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E5FCFF-2D10-460F-98D8-4846A70E9B23}" type="parTrans" cxnId="{9D47CDEC-8F81-4F19-888E-B6289828190C}">
      <dgm:prSet/>
      <dgm:spPr/>
      <dgm:t>
        <a:bodyPr/>
        <a:lstStyle/>
        <a:p>
          <a:endParaRPr lang="en-US"/>
        </a:p>
      </dgm:t>
    </dgm:pt>
    <dgm:pt modelId="{37FFEDE7-C7B4-4545-9CC4-3513F3CE11E9}" type="sibTrans" cxnId="{9D47CDEC-8F81-4F19-888E-B6289828190C}">
      <dgm:prSet/>
      <dgm:spPr/>
      <dgm:t>
        <a:bodyPr/>
        <a:lstStyle/>
        <a:p>
          <a:endParaRPr lang="en-US"/>
        </a:p>
      </dgm:t>
    </dgm:pt>
    <dgm:pt modelId="{0D863350-9FB6-4B3C-94BD-46904B2E65FB}">
      <dgm:prSet custT="1"/>
      <dgm:spPr/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নির্ধারণ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8A07A9-898B-433C-B801-2FE72ED327DA}" type="parTrans" cxnId="{2102F6CD-8CFF-441C-9B2D-057780EA05A4}">
      <dgm:prSet/>
      <dgm:spPr/>
      <dgm:t>
        <a:bodyPr/>
        <a:lstStyle/>
        <a:p>
          <a:endParaRPr lang="en-US"/>
        </a:p>
      </dgm:t>
    </dgm:pt>
    <dgm:pt modelId="{A0D07828-85F6-464B-80B8-35CD10541540}" type="sibTrans" cxnId="{2102F6CD-8CFF-441C-9B2D-057780EA05A4}">
      <dgm:prSet/>
      <dgm:spPr/>
      <dgm:t>
        <a:bodyPr/>
        <a:lstStyle/>
        <a:p>
          <a:endParaRPr lang="en-US"/>
        </a:p>
      </dgm:t>
    </dgm:pt>
    <dgm:pt modelId="{A17106F6-C670-46B6-86DC-65320D11EE75}">
      <dgm:prSet custT="1"/>
      <dgm:spPr/>
      <dgm:t>
        <a:bodyPr/>
        <a:lstStyle/>
        <a:p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পরিকল্পনা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প্রণয়ন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562564-F7BD-47DE-8A7E-377CB0AE0935}" type="parTrans" cxnId="{AC8D06FE-32C9-43B1-9DE3-E4915F3A4F03}">
      <dgm:prSet/>
      <dgm:spPr/>
      <dgm:t>
        <a:bodyPr/>
        <a:lstStyle/>
        <a:p>
          <a:endParaRPr lang="en-US"/>
        </a:p>
      </dgm:t>
    </dgm:pt>
    <dgm:pt modelId="{FA74A875-31EA-4BE7-967B-4D7E1C2E18B3}" type="sibTrans" cxnId="{AC8D06FE-32C9-43B1-9DE3-E4915F3A4F03}">
      <dgm:prSet/>
      <dgm:spPr/>
      <dgm:t>
        <a:bodyPr/>
        <a:lstStyle/>
        <a:p>
          <a:endParaRPr lang="en-US"/>
        </a:p>
      </dgm:t>
    </dgm:pt>
    <dgm:pt modelId="{BD13435C-0BF0-4CE8-8F8D-66808D0331FA}" type="pres">
      <dgm:prSet presAssocID="{FF49530C-E989-4BBB-8579-7ECF8C3FB73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133727B-9AA4-4288-B728-110E902D8C5B}" type="pres">
      <dgm:prSet presAssocID="{73164170-D30D-4590-8768-CAB2C70416F1}" presName="centerShape" presStyleLbl="node0" presStyleIdx="0" presStyleCnt="1" custScaleX="149382" custScaleY="142792"/>
      <dgm:spPr/>
    </dgm:pt>
    <dgm:pt modelId="{52545896-B23D-4B27-BAC5-C2AF4FAC6976}" type="pres">
      <dgm:prSet presAssocID="{9D8A9614-DC94-481B-A886-C13030BF0549}" presName="node" presStyleLbl="node1" presStyleIdx="0" presStyleCnt="8" custScaleX="142368" custScaleY="116944">
        <dgm:presLayoutVars>
          <dgm:bulletEnabled val="1"/>
        </dgm:presLayoutVars>
      </dgm:prSet>
      <dgm:spPr/>
    </dgm:pt>
    <dgm:pt modelId="{25D8C057-A177-4617-8CA3-D9A110557FDD}" type="pres">
      <dgm:prSet presAssocID="{9D8A9614-DC94-481B-A886-C13030BF0549}" presName="dummy" presStyleCnt="0"/>
      <dgm:spPr/>
    </dgm:pt>
    <dgm:pt modelId="{20326737-CF89-462D-B245-947A896A8042}" type="pres">
      <dgm:prSet presAssocID="{411EF940-F38A-4ED6-B0F2-E9EA4A257EEE}" presName="sibTrans" presStyleLbl="sibTrans2D1" presStyleIdx="0" presStyleCnt="8"/>
      <dgm:spPr/>
    </dgm:pt>
    <dgm:pt modelId="{78BC4435-A918-4C6D-AADF-ADAC82B61146}" type="pres">
      <dgm:prSet presAssocID="{8AE583CD-67BC-4F9F-ADE6-D0B1D646E564}" presName="node" presStyleLbl="node1" presStyleIdx="1" presStyleCnt="8" custScaleX="148923" custScaleY="150160">
        <dgm:presLayoutVars>
          <dgm:bulletEnabled val="1"/>
        </dgm:presLayoutVars>
      </dgm:prSet>
      <dgm:spPr/>
    </dgm:pt>
    <dgm:pt modelId="{5419755B-9F3F-4521-A967-FDD49BF581CD}" type="pres">
      <dgm:prSet presAssocID="{8AE583CD-67BC-4F9F-ADE6-D0B1D646E564}" presName="dummy" presStyleCnt="0"/>
      <dgm:spPr/>
    </dgm:pt>
    <dgm:pt modelId="{4CCFCFAC-C41F-4F30-B8B2-8A0B626FC90C}" type="pres">
      <dgm:prSet presAssocID="{5A80557A-2378-424E-B46B-F41B133919EE}" presName="sibTrans" presStyleLbl="sibTrans2D1" presStyleIdx="1" presStyleCnt="8"/>
      <dgm:spPr/>
    </dgm:pt>
    <dgm:pt modelId="{7A77AEA3-6E8A-4AD6-8DCE-F8B9F59DFC14}" type="pres">
      <dgm:prSet presAssocID="{390496B6-F12D-4409-AE2B-FDA41F11B8BC}" presName="node" presStyleLbl="node1" presStyleIdx="2" presStyleCnt="8" custScaleX="133766" custScaleY="133766">
        <dgm:presLayoutVars>
          <dgm:bulletEnabled val="1"/>
        </dgm:presLayoutVars>
      </dgm:prSet>
      <dgm:spPr/>
    </dgm:pt>
    <dgm:pt modelId="{D75C7DF7-7FC2-4EE9-A05E-65DD45CC758D}" type="pres">
      <dgm:prSet presAssocID="{390496B6-F12D-4409-AE2B-FDA41F11B8BC}" presName="dummy" presStyleCnt="0"/>
      <dgm:spPr/>
    </dgm:pt>
    <dgm:pt modelId="{76F59825-BADE-441A-92BE-7ECDE577CBAE}" type="pres">
      <dgm:prSet presAssocID="{47F4B8D6-254C-4E20-87D5-46E5C53BFB2E}" presName="sibTrans" presStyleLbl="sibTrans2D1" presStyleIdx="2" presStyleCnt="8"/>
      <dgm:spPr/>
    </dgm:pt>
    <dgm:pt modelId="{DFEF5C6F-ACB7-4904-B537-D2ADA8A2D1D0}" type="pres">
      <dgm:prSet presAssocID="{D11968A8-C5BD-429D-B1D1-AD0300E4DDE5}" presName="node" presStyleLbl="node1" presStyleIdx="3" presStyleCnt="8" custScaleX="139142" custScaleY="139142">
        <dgm:presLayoutVars>
          <dgm:bulletEnabled val="1"/>
        </dgm:presLayoutVars>
      </dgm:prSet>
      <dgm:spPr/>
    </dgm:pt>
    <dgm:pt modelId="{C10CBC23-C328-4E4F-97BE-589843C1DD4E}" type="pres">
      <dgm:prSet presAssocID="{D11968A8-C5BD-429D-B1D1-AD0300E4DDE5}" presName="dummy" presStyleCnt="0"/>
      <dgm:spPr/>
    </dgm:pt>
    <dgm:pt modelId="{9047CD5B-737F-4688-A354-DEA8892BBCC0}" type="pres">
      <dgm:prSet presAssocID="{37FFEDE7-C7B4-4545-9CC4-3513F3CE11E9}" presName="sibTrans" presStyleLbl="sibTrans2D1" presStyleIdx="3" presStyleCnt="8"/>
      <dgm:spPr/>
    </dgm:pt>
    <dgm:pt modelId="{E174D728-96C9-4F9A-B721-D99E32F81331}" type="pres">
      <dgm:prSet presAssocID="{A17106F6-C670-46B6-86DC-65320D11EE75}" presName="node" presStyleLbl="node1" presStyleIdx="4" presStyleCnt="8" custScaleX="132319" custScaleY="124136">
        <dgm:presLayoutVars>
          <dgm:bulletEnabled val="1"/>
        </dgm:presLayoutVars>
      </dgm:prSet>
      <dgm:spPr/>
    </dgm:pt>
    <dgm:pt modelId="{125CAA36-1444-4654-9CA1-2AF10051A43D}" type="pres">
      <dgm:prSet presAssocID="{A17106F6-C670-46B6-86DC-65320D11EE75}" presName="dummy" presStyleCnt="0"/>
      <dgm:spPr/>
    </dgm:pt>
    <dgm:pt modelId="{C9592EDC-85FF-4A59-81D7-1609163FAC15}" type="pres">
      <dgm:prSet presAssocID="{FA74A875-31EA-4BE7-967B-4D7E1C2E18B3}" presName="sibTrans" presStyleLbl="sibTrans2D1" presStyleIdx="4" presStyleCnt="8"/>
      <dgm:spPr/>
    </dgm:pt>
    <dgm:pt modelId="{15D79D37-09A3-482E-AC08-3DFD577EEC5B}" type="pres">
      <dgm:prSet presAssocID="{37DB1A0B-CACB-4E53-8230-C3927EAFC538}" presName="node" presStyleLbl="node1" presStyleIdx="5" presStyleCnt="8" custScaleX="160045" custScaleY="128154">
        <dgm:presLayoutVars>
          <dgm:bulletEnabled val="1"/>
        </dgm:presLayoutVars>
      </dgm:prSet>
      <dgm:spPr/>
    </dgm:pt>
    <dgm:pt modelId="{5BB3CF5A-B011-4F02-B29C-F7CE9BC9262F}" type="pres">
      <dgm:prSet presAssocID="{37DB1A0B-CACB-4E53-8230-C3927EAFC538}" presName="dummy" presStyleCnt="0"/>
      <dgm:spPr/>
    </dgm:pt>
    <dgm:pt modelId="{51C81D43-DF81-4D40-B432-0CCF9AC08AAC}" type="pres">
      <dgm:prSet presAssocID="{0764AF22-CC26-4752-9060-BEAE398099F3}" presName="sibTrans" presStyleLbl="sibTrans2D1" presStyleIdx="5" presStyleCnt="8"/>
      <dgm:spPr/>
    </dgm:pt>
    <dgm:pt modelId="{93590666-8557-4321-B447-F7071CFF9912}" type="pres">
      <dgm:prSet presAssocID="{2A0DBFF4-4080-414D-BE88-F893458E5C8B}" presName="node" presStyleLbl="node1" presStyleIdx="6" presStyleCnt="8" custScaleX="153329" custScaleY="153329">
        <dgm:presLayoutVars>
          <dgm:bulletEnabled val="1"/>
        </dgm:presLayoutVars>
      </dgm:prSet>
      <dgm:spPr/>
    </dgm:pt>
    <dgm:pt modelId="{618F5A0C-ECA1-4DFC-AAFE-EA12FFF55008}" type="pres">
      <dgm:prSet presAssocID="{2A0DBFF4-4080-414D-BE88-F893458E5C8B}" presName="dummy" presStyleCnt="0"/>
      <dgm:spPr/>
    </dgm:pt>
    <dgm:pt modelId="{9C1549A7-885C-4F3A-82D6-A38E45B4551B}" type="pres">
      <dgm:prSet presAssocID="{19847D2C-8157-4017-A7DE-94887F5F0FFF}" presName="sibTrans" presStyleLbl="sibTrans2D1" presStyleIdx="6" presStyleCnt="8"/>
      <dgm:spPr/>
    </dgm:pt>
    <dgm:pt modelId="{136A750E-0054-4A6A-A8F4-EFEEA545D3D1}" type="pres">
      <dgm:prSet presAssocID="{0D863350-9FB6-4B3C-94BD-46904B2E65FB}" presName="node" presStyleLbl="node1" presStyleIdx="7" presStyleCnt="8" custScaleX="143429" custScaleY="143429">
        <dgm:presLayoutVars>
          <dgm:bulletEnabled val="1"/>
        </dgm:presLayoutVars>
      </dgm:prSet>
      <dgm:spPr/>
    </dgm:pt>
    <dgm:pt modelId="{E07934A4-D473-407C-A69C-B28EA3FC2FDE}" type="pres">
      <dgm:prSet presAssocID="{0D863350-9FB6-4B3C-94BD-46904B2E65FB}" presName="dummy" presStyleCnt="0"/>
      <dgm:spPr/>
    </dgm:pt>
    <dgm:pt modelId="{835AB97C-2C7A-403F-B6A6-0347E0650A69}" type="pres">
      <dgm:prSet presAssocID="{A0D07828-85F6-464B-80B8-35CD10541540}" presName="sibTrans" presStyleLbl="sibTrans2D1" presStyleIdx="7" presStyleCnt="8"/>
      <dgm:spPr/>
    </dgm:pt>
  </dgm:ptLst>
  <dgm:cxnLst>
    <dgm:cxn modelId="{1050F222-F206-4E6D-AAE8-8122A9DE2D67}" type="presOf" srcId="{37FFEDE7-C7B4-4545-9CC4-3513F3CE11E9}" destId="{9047CD5B-737F-4688-A354-DEA8892BBCC0}" srcOrd="0" destOrd="0" presId="urn:microsoft.com/office/officeart/2005/8/layout/radial6"/>
    <dgm:cxn modelId="{2927112C-8607-484C-BC41-44419DB82CA6}" type="presOf" srcId="{9D8A9614-DC94-481B-A886-C13030BF0549}" destId="{52545896-B23D-4B27-BAC5-C2AF4FAC6976}" srcOrd="0" destOrd="0" presId="urn:microsoft.com/office/officeart/2005/8/layout/radial6"/>
    <dgm:cxn modelId="{AA440A39-9D45-4C9A-86A2-E43EA76D0C4D}" type="presOf" srcId="{5A80557A-2378-424E-B46B-F41B133919EE}" destId="{4CCFCFAC-C41F-4F30-B8B2-8A0B626FC90C}" srcOrd="0" destOrd="0" presId="urn:microsoft.com/office/officeart/2005/8/layout/radial6"/>
    <dgm:cxn modelId="{8BB0E85B-0DF1-44C0-8368-FE9CBD37D9FF}" type="presOf" srcId="{47F4B8D6-254C-4E20-87D5-46E5C53BFB2E}" destId="{76F59825-BADE-441A-92BE-7ECDE577CBAE}" srcOrd="0" destOrd="0" presId="urn:microsoft.com/office/officeart/2005/8/layout/radial6"/>
    <dgm:cxn modelId="{B6748A68-B526-4E29-BAA9-4C1A3DA21025}" type="presOf" srcId="{D11968A8-C5BD-429D-B1D1-AD0300E4DDE5}" destId="{DFEF5C6F-ACB7-4904-B537-D2ADA8A2D1D0}" srcOrd="0" destOrd="0" presId="urn:microsoft.com/office/officeart/2005/8/layout/radial6"/>
    <dgm:cxn modelId="{6AC3DD6C-1866-45B2-91D0-0639DF0A04A4}" type="presOf" srcId="{8AE583CD-67BC-4F9F-ADE6-D0B1D646E564}" destId="{78BC4435-A918-4C6D-AADF-ADAC82B61146}" srcOrd="0" destOrd="0" presId="urn:microsoft.com/office/officeart/2005/8/layout/radial6"/>
    <dgm:cxn modelId="{40C99253-E55C-4B2E-8F0C-9C0AC573F6DB}" srcId="{FF49530C-E989-4BBB-8579-7ECF8C3FB737}" destId="{73164170-D30D-4590-8768-CAB2C70416F1}" srcOrd="0" destOrd="0" parTransId="{911B1EDE-A18C-4739-91E3-9C444DAAE632}" sibTransId="{00BCA2FB-1BB1-4110-91BD-54786B4C00E4}"/>
    <dgm:cxn modelId="{AB2B307E-106C-498C-B7F1-6CA7E8279091}" type="presOf" srcId="{37DB1A0B-CACB-4E53-8230-C3927EAFC538}" destId="{15D79D37-09A3-482E-AC08-3DFD577EEC5B}" srcOrd="0" destOrd="0" presId="urn:microsoft.com/office/officeart/2005/8/layout/radial6"/>
    <dgm:cxn modelId="{1104417E-630C-439B-887C-F7B394E725EF}" type="presOf" srcId="{A17106F6-C670-46B6-86DC-65320D11EE75}" destId="{E174D728-96C9-4F9A-B721-D99E32F81331}" srcOrd="0" destOrd="0" presId="urn:microsoft.com/office/officeart/2005/8/layout/radial6"/>
    <dgm:cxn modelId="{885A0A84-9F4F-45F1-B95D-E2D6684699C5}" srcId="{73164170-D30D-4590-8768-CAB2C70416F1}" destId="{37DB1A0B-CACB-4E53-8230-C3927EAFC538}" srcOrd="5" destOrd="0" parTransId="{D66937B4-F6EF-4BA7-8024-C72D4EB48349}" sibTransId="{0764AF22-CC26-4752-9060-BEAE398099F3}"/>
    <dgm:cxn modelId="{E9109588-ACEA-4D67-9C5F-5A6FA4981636}" srcId="{73164170-D30D-4590-8768-CAB2C70416F1}" destId="{390496B6-F12D-4409-AE2B-FDA41F11B8BC}" srcOrd="2" destOrd="0" parTransId="{2C5ECA61-A410-48C2-BB40-DE3751DB0ABE}" sibTransId="{47F4B8D6-254C-4E20-87D5-46E5C53BFB2E}"/>
    <dgm:cxn modelId="{FC5DA889-9580-4E85-A3F8-83BFAFAF9D7E}" type="presOf" srcId="{390496B6-F12D-4409-AE2B-FDA41F11B8BC}" destId="{7A77AEA3-6E8A-4AD6-8DCE-F8B9F59DFC14}" srcOrd="0" destOrd="0" presId="urn:microsoft.com/office/officeart/2005/8/layout/radial6"/>
    <dgm:cxn modelId="{9F2F4E92-700E-4FB2-B7B2-0D65D94D69B9}" type="presOf" srcId="{0764AF22-CC26-4752-9060-BEAE398099F3}" destId="{51C81D43-DF81-4D40-B432-0CCF9AC08AAC}" srcOrd="0" destOrd="0" presId="urn:microsoft.com/office/officeart/2005/8/layout/radial6"/>
    <dgm:cxn modelId="{07078996-A575-4C48-B04B-3282FA879E9A}" type="presOf" srcId="{19847D2C-8157-4017-A7DE-94887F5F0FFF}" destId="{9C1549A7-885C-4F3A-82D6-A38E45B4551B}" srcOrd="0" destOrd="0" presId="urn:microsoft.com/office/officeart/2005/8/layout/radial6"/>
    <dgm:cxn modelId="{B6968AA1-34D8-4026-B5E1-E65E396BB945}" type="presOf" srcId="{0D863350-9FB6-4B3C-94BD-46904B2E65FB}" destId="{136A750E-0054-4A6A-A8F4-EFEEA545D3D1}" srcOrd="0" destOrd="0" presId="urn:microsoft.com/office/officeart/2005/8/layout/radial6"/>
    <dgm:cxn modelId="{18AF9EA4-C31A-4D1A-84B6-9C401D70F686}" srcId="{73164170-D30D-4590-8768-CAB2C70416F1}" destId="{9D8A9614-DC94-481B-A886-C13030BF0549}" srcOrd="0" destOrd="0" parTransId="{F1FA47B3-1C5E-457B-B851-8F366E1FA2B1}" sibTransId="{411EF940-F38A-4ED6-B0F2-E9EA4A257EEE}"/>
    <dgm:cxn modelId="{51EA9EA7-6658-48BB-AD9A-814DD6C3E74D}" type="presOf" srcId="{411EF940-F38A-4ED6-B0F2-E9EA4A257EEE}" destId="{20326737-CF89-462D-B245-947A896A8042}" srcOrd="0" destOrd="0" presId="urn:microsoft.com/office/officeart/2005/8/layout/radial6"/>
    <dgm:cxn modelId="{1593BFAA-5393-40CC-999E-DA1BBD4AE085}" srcId="{73164170-D30D-4590-8768-CAB2C70416F1}" destId="{8AE583CD-67BC-4F9F-ADE6-D0B1D646E564}" srcOrd="1" destOrd="0" parTransId="{1B7E872F-FCCF-40BC-89D4-19A31CC7B3CE}" sibTransId="{5A80557A-2378-424E-B46B-F41B133919EE}"/>
    <dgm:cxn modelId="{1A4C2FB4-D4D2-4295-B1E4-253D21CB3954}" srcId="{73164170-D30D-4590-8768-CAB2C70416F1}" destId="{2A0DBFF4-4080-414D-BE88-F893458E5C8B}" srcOrd="6" destOrd="0" parTransId="{BD42F536-C6E8-44BA-B2F0-F3248F544F2E}" sibTransId="{19847D2C-8157-4017-A7DE-94887F5F0FFF}"/>
    <dgm:cxn modelId="{A86205B5-06AC-4A68-92ED-074DF0C033CC}" type="presOf" srcId="{73164170-D30D-4590-8768-CAB2C70416F1}" destId="{1133727B-9AA4-4288-B728-110E902D8C5B}" srcOrd="0" destOrd="0" presId="urn:microsoft.com/office/officeart/2005/8/layout/radial6"/>
    <dgm:cxn modelId="{2102F6CD-8CFF-441C-9B2D-057780EA05A4}" srcId="{73164170-D30D-4590-8768-CAB2C70416F1}" destId="{0D863350-9FB6-4B3C-94BD-46904B2E65FB}" srcOrd="7" destOrd="0" parTransId="{748A07A9-898B-433C-B801-2FE72ED327DA}" sibTransId="{A0D07828-85F6-464B-80B8-35CD10541540}"/>
    <dgm:cxn modelId="{137489D0-47DF-4309-A1A1-C5B092056220}" type="presOf" srcId="{2A0DBFF4-4080-414D-BE88-F893458E5C8B}" destId="{93590666-8557-4321-B447-F7071CFF9912}" srcOrd="0" destOrd="0" presId="urn:microsoft.com/office/officeart/2005/8/layout/radial6"/>
    <dgm:cxn modelId="{B82AB5D3-7A80-4A3F-A425-FBD6E36E0102}" type="presOf" srcId="{FF49530C-E989-4BBB-8579-7ECF8C3FB737}" destId="{BD13435C-0BF0-4CE8-8F8D-66808D0331FA}" srcOrd="0" destOrd="0" presId="urn:microsoft.com/office/officeart/2005/8/layout/radial6"/>
    <dgm:cxn modelId="{8A201CD6-E82D-4E05-9B99-433BA36EABE6}" type="presOf" srcId="{FA74A875-31EA-4BE7-967B-4D7E1C2E18B3}" destId="{C9592EDC-85FF-4A59-81D7-1609163FAC15}" srcOrd="0" destOrd="0" presId="urn:microsoft.com/office/officeart/2005/8/layout/radial6"/>
    <dgm:cxn modelId="{611B05D7-5375-4774-9165-702C07E1D6C1}" type="presOf" srcId="{A0D07828-85F6-464B-80B8-35CD10541540}" destId="{835AB97C-2C7A-403F-B6A6-0347E0650A69}" srcOrd="0" destOrd="0" presId="urn:microsoft.com/office/officeart/2005/8/layout/radial6"/>
    <dgm:cxn modelId="{9D47CDEC-8F81-4F19-888E-B6289828190C}" srcId="{73164170-D30D-4590-8768-CAB2C70416F1}" destId="{D11968A8-C5BD-429D-B1D1-AD0300E4DDE5}" srcOrd="3" destOrd="0" parTransId="{67E5FCFF-2D10-460F-98D8-4846A70E9B23}" sibTransId="{37FFEDE7-C7B4-4545-9CC4-3513F3CE11E9}"/>
    <dgm:cxn modelId="{AC8D06FE-32C9-43B1-9DE3-E4915F3A4F03}" srcId="{73164170-D30D-4590-8768-CAB2C70416F1}" destId="{A17106F6-C670-46B6-86DC-65320D11EE75}" srcOrd="4" destOrd="0" parTransId="{B9562564-F7BD-47DE-8A7E-377CB0AE0935}" sibTransId="{FA74A875-31EA-4BE7-967B-4D7E1C2E18B3}"/>
    <dgm:cxn modelId="{55FF413F-06BE-458B-88F3-18DB0090BC6B}" type="presParOf" srcId="{BD13435C-0BF0-4CE8-8F8D-66808D0331FA}" destId="{1133727B-9AA4-4288-B728-110E902D8C5B}" srcOrd="0" destOrd="0" presId="urn:microsoft.com/office/officeart/2005/8/layout/radial6"/>
    <dgm:cxn modelId="{EA2505B7-AD7B-4FB7-A2D9-92A33F240676}" type="presParOf" srcId="{BD13435C-0BF0-4CE8-8F8D-66808D0331FA}" destId="{52545896-B23D-4B27-BAC5-C2AF4FAC6976}" srcOrd="1" destOrd="0" presId="urn:microsoft.com/office/officeart/2005/8/layout/radial6"/>
    <dgm:cxn modelId="{BAADDC9F-6854-4ACC-9A0A-067A6B45DCF1}" type="presParOf" srcId="{BD13435C-0BF0-4CE8-8F8D-66808D0331FA}" destId="{25D8C057-A177-4617-8CA3-D9A110557FDD}" srcOrd="2" destOrd="0" presId="urn:microsoft.com/office/officeart/2005/8/layout/radial6"/>
    <dgm:cxn modelId="{93B4FACC-91E1-43FA-A91D-665AFEAF10D5}" type="presParOf" srcId="{BD13435C-0BF0-4CE8-8F8D-66808D0331FA}" destId="{20326737-CF89-462D-B245-947A896A8042}" srcOrd="3" destOrd="0" presId="urn:microsoft.com/office/officeart/2005/8/layout/radial6"/>
    <dgm:cxn modelId="{F2A08406-57F5-407B-BE42-2BFC8CA9DEA1}" type="presParOf" srcId="{BD13435C-0BF0-4CE8-8F8D-66808D0331FA}" destId="{78BC4435-A918-4C6D-AADF-ADAC82B61146}" srcOrd="4" destOrd="0" presId="urn:microsoft.com/office/officeart/2005/8/layout/radial6"/>
    <dgm:cxn modelId="{BEA38F2E-4AE4-4042-A2EF-07D3B7305D93}" type="presParOf" srcId="{BD13435C-0BF0-4CE8-8F8D-66808D0331FA}" destId="{5419755B-9F3F-4521-A967-FDD49BF581CD}" srcOrd="5" destOrd="0" presId="urn:microsoft.com/office/officeart/2005/8/layout/radial6"/>
    <dgm:cxn modelId="{791E10DF-8A12-4C2C-A986-E76B69961787}" type="presParOf" srcId="{BD13435C-0BF0-4CE8-8F8D-66808D0331FA}" destId="{4CCFCFAC-C41F-4F30-B8B2-8A0B626FC90C}" srcOrd="6" destOrd="0" presId="urn:microsoft.com/office/officeart/2005/8/layout/radial6"/>
    <dgm:cxn modelId="{D8BC1F5F-28A2-430F-A6A8-8D9793839D51}" type="presParOf" srcId="{BD13435C-0BF0-4CE8-8F8D-66808D0331FA}" destId="{7A77AEA3-6E8A-4AD6-8DCE-F8B9F59DFC14}" srcOrd="7" destOrd="0" presId="urn:microsoft.com/office/officeart/2005/8/layout/radial6"/>
    <dgm:cxn modelId="{922F82CB-65F4-47B7-994E-FCF3ABF05896}" type="presParOf" srcId="{BD13435C-0BF0-4CE8-8F8D-66808D0331FA}" destId="{D75C7DF7-7FC2-4EE9-A05E-65DD45CC758D}" srcOrd="8" destOrd="0" presId="urn:microsoft.com/office/officeart/2005/8/layout/radial6"/>
    <dgm:cxn modelId="{352E49AA-8CA6-4ED3-8523-AC33D9F881DF}" type="presParOf" srcId="{BD13435C-0BF0-4CE8-8F8D-66808D0331FA}" destId="{76F59825-BADE-441A-92BE-7ECDE577CBAE}" srcOrd="9" destOrd="0" presId="urn:microsoft.com/office/officeart/2005/8/layout/radial6"/>
    <dgm:cxn modelId="{FE14C3D6-C069-404A-8B89-82FF1F67C2D5}" type="presParOf" srcId="{BD13435C-0BF0-4CE8-8F8D-66808D0331FA}" destId="{DFEF5C6F-ACB7-4904-B537-D2ADA8A2D1D0}" srcOrd="10" destOrd="0" presId="urn:microsoft.com/office/officeart/2005/8/layout/radial6"/>
    <dgm:cxn modelId="{6B537652-017D-49F1-A194-1106EF397A32}" type="presParOf" srcId="{BD13435C-0BF0-4CE8-8F8D-66808D0331FA}" destId="{C10CBC23-C328-4E4F-97BE-589843C1DD4E}" srcOrd="11" destOrd="0" presId="urn:microsoft.com/office/officeart/2005/8/layout/radial6"/>
    <dgm:cxn modelId="{348B8825-A2E4-4275-8A09-D9D098C5BDB0}" type="presParOf" srcId="{BD13435C-0BF0-4CE8-8F8D-66808D0331FA}" destId="{9047CD5B-737F-4688-A354-DEA8892BBCC0}" srcOrd="12" destOrd="0" presId="urn:microsoft.com/office/officeart/2005/8/layout/radial6"/>
    <dgm:cxn modelId="{F70FDB09-9AA6-4712-9625-AAE1994DB5A9}" type="presParOf" srcId="{BD13435C-0BF0-4CE8-8F8D-66808D0331FA}" destId="{E174D728-96C9-4F9A-B721-D99E32F81331}" srcOrd="13" destOrd="0" presId="urn:microsoft.com/office/officeart/2005/8/layout/radial6"/>
    <dgm:cxn modelId="{3BCFCA1A-8E74-40BD-B6A4-E7188AFFD5EB}" type="presParOf" srcId="{BD13435C-0BF0-4CE8-8F8D-66808D0331FA}" destId="{125CAA36-1444-4654-9CA1-2AF10051A43D}" srcOrd="14" destOrd="0" presId="urn:microsoft.com/office/officeart/2005/8/layout/radial6"/>
    <dgm:cxn modelId="{C436A338-A666-4341-B854-719F80E2A008}" type="presParOf" srcId="{BD13435C-0BF0-4CE8-8F8D-66808D0331FA}" destId="{C9592EDC-85FF-4A59-81D7-1609163FAC15}" srcOrd="15" destOrd="0" presId="urn:microsoft.com/office/officeart/2005/8/layout/radial6"/>
    <dgm:cxn modelId="{EDF74096-433D-4CA0-BF53-84108C4BDD22}" type="presParOf" srcId="{BD13435C-0BF0-4CE8-8F8D-66808D0331FA}" destId="{15D79D37-09A3-482E-AC08-3DFD577EEC5B}" srcOrd="16" destOrd="0" presId="urn:microsoft.com/office/officeart/2005/8/layout/radial6"/>
    <dgm:cxn modelId="{03B49F9D-2F04-4414-9E7B-80C6F4A9B8EA}" type="presParOf" srcId="{BD13435C-0BF0-4CE8-8F8D-66808D0331FA}" destId="{5BB3CF5A-B011-4F02-B29C-F7CE9BC9262F}" srcOrd="17" destOrd="0" presId="urn:microsoft.com/office/officeart/2005/8/layout/radial6"/>
    <dgm:cxn modelId="{14B4B32A-D932-44FD-B0C0-553196F2EF26}" type="presParOf" srcId="{BD13435C-0BF0-4CE8-8F8D-66808D0331FA}" destId="{51C81D43-DF81-4D40-B432-0CCF9AC08AAC}" srcOrd="18" destOrd="0" presId="urn:microsoft.com/office/officeart/2005/8/layout/radial6"/>
    <dgm:cxn modelId="{1526EF22-ADFB-4B4D-9C6B-9DD931FEFBA3}" type="presParOf" srcId="{BD13435C-0BF0-4CE8-8F8D-66808D0331FA}" destId="{93590666-8557-4321-B447-F7071CFF9912}" srcOrd="19" destOrd="0" presId="urn:microsoft.com/office/officeart/2005/8/layout/radial6"/>
    <dgm:cxn modelId="{F8F3C5D8-344A-4812-A262-FAFCD4897080}" type="presParOf" srcId="{BD13435C-0BF0-4CE8-8F8D-66808D0331FA}" destId="{618F5A0C-ECA1-4DFC-AAFE-EA12FFF55008}" srcOrd="20" destOrd="0" presId="urn:microsoft.com/office/officeart/2005/8/layout/radial6"/>
    <dgm:cxn modelId="{6FD56010-1C1E-4CD2-8234-632FE808C2F3}" type="presParOf" srcId="{BD13435C-0BF0-4CE8-8F8D-66808D0331FA}" destId="{9C1549A7-885C-4F3A-82D6-A38E45B4551B}" srcOrd="21" destOrd="0" presId="urn:microsoft.com/office/officeart/2005/8/layout/radial6"/>
    <dgm:cxn modelId="{C30BB597-6D69-4926-9A68-686142D74C31}" type="presParOf" srcId="{BD13435C-0BF0-4CE8-8F8D-66808D0331FA}" destId="{136A750E-0054-4A6A-A8F4-EFEEA545D3D1}" srcOrd="22" destOrd="0" presId="urn:microsoft.com/office/officeart/2005/8/layout/radial6"/>
    <dgm:cxn modelId="{06EA9DD6-F3C3-4E95-98C3-E3B50970A2B4}" type="presParOf" srcId="{BD13435C-0BF0-4CE8-8F8D-66808D0331FA}" destId="{E07934A4-D473-407C-A69C-B28EA3FC2FDE}" srcOrd="23" destOrd="0" presId="urn:microsoft.com/office/officeart/2005/8/layout/radial6"/>
    <dgm:cxn modelId="{436B3B93-0046-4DC2-8EC3-8AD5751D5795}" type="presParOf" srcId="{BD13435C-0BF0-4CE8-8F8D-66808D0331FA}" destId="{835AB97C-2C7A-403F-B6A6-0347E0650A69}" srcOrd="24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64855-1FB7-4981-8C3D-54CF2400BA9C}">
      <dsp:nvSpPr>
        <dsp:cNvPr id="0" name=""/>
        <dsp:cNvSpPr/>
      </dsp:nvSpPr>
      <dsp:spPr>
        <a:xfrm>
          <a:off x="4621773" y="696304"/>
          <a:ext cx="3489063" cy="832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263"/>
              </a:lnTo>
              <a:lnTo>
                <a:pt x="3489063" y="550263"/>
              </a:lnTo>
              <a:lnTo>
                <a:pt x="3489063" y="8325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CD283-7F1A-4DF5-B3F1-5A232524C503}">
      <dsp:nvSpPr>
        <dsp:cNvPr id="0" name=""/>
        <dsp:cNvSpPr/>
      </dsp:nvSpPr>
      <dsp:spPr>
        <a:xfrm>
          <a:off x="4621773" y="696304"/>
          <a:ext cx="109111" cy="832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115"/>
              </a:lnTo>
              <a:lnTo>
                <a:pt x="109111" y="550115"/>
              </a:lnTo>
              <a:lnTo>
                <a:pt x="109111" y="8324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987AB-7F01-4666-819D-9449F41CC491}">
      <dsp:nvSpPr>
        <dsp:cNvPr id="0" name=""/>
        <dsp:cNvSpPr/>
      </dsp:nvSpPr>
      <dsp:spPr>
        <a:xfrm>
          <a:off x="1346791" y="696304"/>
          <a:ext cx="3274981" cy="832438"/>
        </a:xfrm>
        <a:custGeom>
          <a:avLst/>
          <a:gdLst/>
          <a:ahLst/>
          <a:cxnLst/>
          <a:rect l="0" t="0" r="0" b="0"/>
          <a:pathLst>
            <a:path>
              <a:moveTo>
                <a:pt x="3274981" y="0"/>
              </a:moveTo>
              <a:lnTo>
                <a:pt x="3274981" y="550115"/>
              </a:lnTo>
              <a:lnTo>
                <a:pt x="0" y="550115"/>
              </a:lnTo>
              <a:lnTo>
                <a:pt x="0" y="8324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88EF3-51B2-4E9E-9A7D-A498FAFB7296}">
      <dsp:nvSpPr>
        <dsp:cNvPr id="0" name=""/>
        <dsp:cNvSpPr/>
      </dsp:nvSpPr>
      <dsp:spPr>
        <a:xfrm>
          <a:off x="3277374" y="0"/>
          <a:ext cx="2688797" cy="696304"/>
        </a:xfrm>
        <a:prstGeom prst="rect">
          <a:avLst/>
        </a:prstGeom>
        <a:solidFill>
          <a:srgbClr val="0070C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শাখা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77374" y="0"/>
        <a:ext cx="2688797" cy="696304"/>
      </dsp:txXfrm>
    </dsp:sp>
    <dsp:sp modelId="{92883CBE-B7C6-4508-B388-73626AB5AEEB}">
      <dsp:nvSpPr>
        <dsp:cNvPr id="0" name=""/>
        <dsp:cNvSpPr/>
      </dsp:nvSpPr>
      <dsp:spPr>
        <a:xfrm>
          <a:off x="2392" y="1528743"/>
          <a:ext cx="2688797" cy="317233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392" y="1528743"/>
        <a:ext cx="2688797" cy="3172337"/>
      </dsp:txXfrm>
    </dsp:sp>
    <dsp:sp modelId="{F8E89653-1185-4692-A7B8-49D6B5D6FD88}">
      <dsp:nvSpPr>
        <dsp:cNvPr id="0" name=""/>
        <dsp:cNvSpPr/>
      </dsp:nvSpPr>
      <dsp:spPr>
        <a:xfrm>
          <a:off x="3255837" y="1528743"/>
          <a:ext cx="2950094" cy="3183428"/>
        </a:xfrm>
        <a:prstGeom prst="rect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255837" y="1528743"/>
        <a:ext cx="2950094" cy="3183428"/>
      </dsp:txXfrm>
    </dsp:sp>
    <dsp:sp modelId="{4D4E31FE-5124-4F05-9735-C68E04299E2C}">
      <dsp:nvSpPr>
        <dsp:cNvPr id="0" name=""/>
        <dsp:cNvSpPr/>
      </dsp:nvSpPr>
      <dsp:spPr>
        <a:xfrm>
          <a:off x="6770579" y="1528891"/>
          <a:ext cx="2680515" cy="3043476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770579" y="1528891"/>
        <a:ext cx="2680515" cy="3043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9B3A4-9552-4ADE-B7D4-7BA06E749767}">
      <dsp:nvSpPr>
        <dsp:cNvPr id="0" name=""/>
        <dsp:cNvSpPr/>
      </dsp:nvSpPr>
      <dsp:spPr>
        <a:xfrm>
          <a:off x="0" y="58870"/>
          <a:ext cx="8438851" cy="1020470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1</a:t>
          </a:r>
          <a:r>
            <a:rPr lang="en-US" sz="4000" kern="1200" dirty="0">
              <a:solidFill>
                <a:schemeClr val="tx1"/>
              </a:solidFill>
            </a:rPr>
            <a:t>. </a:t>
          </a:r>
          <a:r>
            <a:rPr lang="en-US" sz="4000" kern="1200" dirty="0">
              <a:solidFill>
                <a:schemeClr val="tx1"/>
              </a:solidFill>
              <a:latin typeface="Berlin Sans FB Demi" panose="020E0802020502020306" pitchFamily="34" charset="0"/>
            </a:rPr>
            <a:t>Arithmetic and Algebra</a:t>
          </a:r>
        </a:p>
      </dsp:txBody>
      <dsp:txXfrm>
        <a:off x="29889" y="88759"/>
        <a:ext cx="7218288" cy="960692"/>
      </dsp:txXfrm>
    </dsp:sp>
    <dsp:sp modelId="{3BC7DAC5-062D-4171-BFA9-31416EA0164B}">
      <dsp:nvSpPr>
        <dsp:cNvPr id="0" name=""/>
        <dsp:cNvSpPr/>
      </dsp:nvSpPr>
      <dsp:spPr>
        <a:xfrm>
          <a:off x="698613" y="1162202"/>
          <a:ext cx="9372019" cy="1020470"/>
        </a:xfrm>
        <a:prstGeom prst="roundRect">
          <a:avLst>
            <a:gd name="adj" fmla="val 1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2.</a:t>
          </a:r>
          <a:r>
            <a:rPr lang="en-US" sz="2800" kern="1200" dirty="0">
              <a:solidFill>
                <a:schemeClr val="tx1"/>
              </a:solidFill>
              <a:latin typeface="Gill Sans Ultra Bold" panose="020B0A02020104020203" pitchFamily="34" charset="0"/>
            </a:rPr>
            <a:t>Their use and trade reckoning</a:t>
          </a:r>
        </a:p>
      </dsp:txBody>
      <dsp:txXfrm>
        <a:off x="728502" y="1192091"/>
        <a:ext cx="7875728" cy="960692"/>
      </dsp:txXfrm>
    </dsp:sp>
    <dsp:sp modelId="{64F4A1F0-21FE-4208-B06F-E339D274E6ED}">
      <dsp:nvSpPr>
        <dsp:cNvPr id="0" name=""/>
        <dsp:cNvSpPr/>
      </dsp:nvSpPr>
      <dsp:spPr>
        <a:xfrm>
          <a:off x="2041194" y="2327925"/>
          <a:ext cx="8438851" cy="1020470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tx1"/>
              </a:solidFill>
            </a:rPr>
            <a:t>3. </a:t>
          </a:r>
          <a:r>
            <a:rPr lang="en-US" sz="4800" kern="1200" dirty="0">
              <a:solidFill>
                <a:schemeClr val="tx1"/>
              </a:solidFill>
              <a:latin typeface="Gill Sans Ultra Bold" panose="020B0A02020104020203" pitchFamily="34" charset="0"/>
            </a:rPr>
            <a:t>Accounting</a:t>
          </a:r>
        </a:p>
      </dsp:txBody>
      <dsp:txXfrm>
        <a:off x="2071083" y="2357814"/>
        <a:ext cx="7085593" cy="960692"/>
      </dsp:txXfrm>
    </dsp:sp>
    <dsp:sp modelId="{D7CB6108-E398-4A0D-8CC8-67ACCF221779}">
      <dsp:nvSpPr>
        <dsp:cNvPr id="0" name=""/>
        <dsp:cNvSpPr/>
      </dsp:nvSpPr>
      <dsp:spPr>
        <a:xfrm>
          <a:off x="1975923" y="3486607"/>
          <a:ext cx="8904169" cy="1020470"/>
        </a:xfrm>
        <a:prstGeom prst="roundRect">
          <a:avLst>
            <a:gd name="adj" fmla="val 1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4. </a:t>
          </a:r>
          <a:r>
            <a:rPr lang="en-US" sz="4000" kern="1200" dirty="0">
              <a:solidFill>
                <a:schemeClr val="tx1"/>
              </a:solidFill>
              <a:latin typeface="Gill Sans Ultra Bold" panose="020B0A02020104020203" pitchFamily="34" charset="0"/>
            </a:rPr>
            <a:t>Money and Exchange</a:t>
          </a:r>
        </a:p>
      </dsp:txBody>
      <dsp:txXfrm>
        <a:off x="2005812" y="3516496"/>
        <a:ext cx="7479589" cy="960692"/>
      </dsp:txXfrm>
    </dsp:sp>
    <dsp:sp modelId="{F7ED2DFD-9795-4566-A26D-AEE61EC02C3B}">
      <dsp:nvSpPr>
        <dsp:cNvPr id="0" name=""/>
        <dsp:cNvSpPr/>
      </dsp:nvSpPr>
      <dsp:spPr>
        <a:xfrm>
          <a:off x="2520695" y="4648809"/>
          <a:ext cx="8438851" cy="1020470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chemeClr val="tx1"/>
              </a:solidFill>
              <a:latin typeface="Gill Sans Ultra Bold" panose="020B0A02020104020203" pitchFamily="34" charset="0"/>
            </a:rPr>
            <a:t>5. Geometry</a:t>
          </a:r>
        </a:p>
      </dsp:txBody>
      <dsp:txXfrm>
        <a:off x="2550584" y="4678698"/>
        <a:ext cx="7085593" cy="960692"/>
      </dsp:txXfrm>
    </dsp:sp>
    <dsp:sp modelId="{ED6E774C-1755-465E-95B0-9D603B1ECE65}">
      <dsp:nvSpPr>
        <dsp:cNvPr id="0" name=""/>
        <dsp:cNvSpPr/>
      </dsp:nvSpPr>
      <dsp:spPr>
        <a:xfrm>
          <a:off x="7775545" y="745510"/>
          <a:ext cx="663305" cy="663305"/>
        </a:xfrm>
        <a:prstGeom prst="downArrow">
          <a:avLst>
            <a:gd name="adj1" fmla="val 55000"/>
            <a:gd name="adj2" fmla="val 45000"/>
          </a:avLst>
        </a:prstGeom>
        <a:solidFill>
          <a:srgbClr val="7030A0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7924789" y="745510"/>
        <a:ext cx="364817" cy="499137"/>
      </dsp:txXfrm>
    </dsp:sp>
    <dsp:sp modelId="{DECCCB98-C20D-44F3-869C-249606E9C29E}">
      <dsp:nvSpPr>
        <dsp:cNvPr id="0" name=""/>
        <dsp:cNvSpPr/>
      </dsp:nvSpPr>
      <dsp:spPr>
        <a:xfrm>
          <a:off x="8405719" y="1907712"/>
          <a:ext cx="663305" cy="663305"/>
        </a:xfrm>
        <a:prstGeom prst="downArrow">
          <a:avLst>
            <a:gd name="adj1" fmla="val 55000"/>
            <a:gd name="adj2" fmla="val 45000"/>
          </a:avLst>
        </a:prstGeom>
        <a:solidFill>
          <a:srgbClr val="7030A0"/>
        </a:solidFill>
        <a:ln w="12700" cap="flat" cmpd="sng" algn="ctr">
          <a:solidFill>
            <a:schemeClr val="accent4">
              <a:tint val="40000"/>
              <a:alpha val="90000"/>
              <a:hueOff val="3620642"/>
              <a:satOff val="-17082"/>
              <a:lumOff val="-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554963" y="1907712"/>
        <a:ext cx="364817" cy="499137"/>
      </dsp:txXfrm>
    </dsp:sp>
    <dsp:sp modelId="{675FDFAC-AF07-4AFD-9CA6-0B3185CBCA5A}">
      <dsp:nvSpPr>
        <dsp:cNvPr id="0" name=""/>
        <dsp:cNvSpPr/>
      </dsp:nvSpPr>
      <dsp:spPr>
        <a:xfrm>
          <a:off x="9035893" y="3052907"/>
          <a:ext cx="663305" cy="663305"/>
        </a:xfrm>
        <a:prstGeom prst="downArrow">
          <a:avLst>
            <a:gd name="adj1" fmla="val 55000"/>
            <a:gd name="adj2" fmla="val 45000"/>
          </a:avLst>
        </a:prstGeom>
        <a:solidFill>
          <a:srgbClr val="7030A0"/>
        </a:solidFill>
        <a:ln w="12700" cap="flat" cmpd="sng" algn="ctr">
          <a:solidFill>
            <a:schemeClr val="accent4">
              <a:tint val="40000"/>
              <a:alpha val="90000"/>
              <a:hueOff val="7241284"/>
              <a:satOff val="-34163"/>
              <a:lumOff val="-1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9185137" y="3052907"/>
        <a:ext cx="364817" cy="499137"/>
      </dsp:txXfrm>
    </dsp:sp>
    <dsp:sp modelId="{7FC74D0C-9BFE-4E85-BC19-9FEC1456EB8C}">
      <dsp:nvSpPr>
        <dsp:cNvPr id="0" name=""/>
        <dsp:cNvSpPr/>
      </dsp:nvSpPr>
      <dsp:spPr>
        <a:xfrm>
          <a:off x="9666067" y="4226448"/>
          <a:ext cx="663305" cy="663305"/>
        </a:xfrm>
        <a:prstGeom prst="downArrow">
          <a:avLst>
            <a:gd name="adj1" fmla="val 55000"/>
            <a:gd name="adj2" fmla="val 45000"/>
          </a:avLst>
        </a:prstGeom>
        <a:solidFill>
          <a:srgbClr val="7030A0"/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9815311" y="4226448"/>
        <a:ext cx="364817" cy="499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1F14D-C96C-4E2D-ADC7-9FE9A782F592}">
      <dsp:nvSpPr>
        <dsp:cNvPr id="0" name=""/>
        <dsp:cNvSpPr/>
      </dsp:nvSpPr>
      <dsp:spPr>
        <a:xfrm>
          <a:off x="-262064" y="0"/>
          <a:ext cx="9010150" cy="1247241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  <a:latin typeface="Berlin Sans FB Demi" panose="020E0802020502020306" pitchFamily="34" charset="0"/>
            </a:rPr>
            <a:t>   </a:t>
          </a:r>
          <a:r>
            <a:rPr lang="en-US" sz="3600" kern="1200" dirty="0" err="1">
              <a:solidFill>
                <a:schemeClr val="tx1"/>
              </a:solidFill>
              <a:latin typeface="Berlin Sans FB Demi" panose="020E0802020502020306" pitchFamily="34" charset="0"/>
            </a:rPr>
            <a:t>আধুনিক</a:t>
          </a:r>
          <a:r>
            <a:rPr lang="en-US" sz="3600" kern="1200" dirty="0">
              <a:solidFill>
                <a:schemeClr val="tx1"/>
              </a:solidFill>
              <a:latin typeface="Berlin Sans FB Demi" panose="020E0802020502020306" pitchFamily="34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Berlin Sans FB Demi" panose="020E0802020502020306" pitchFamily="34" charset="0"/>
            </a:rPr>
            <a:t>কাল</a:t>
          </a:r>
          <a:r>
            <a:rPr lang="en-US" sz="3600" kern="1200" dirty="0">
              <a:solidFill>
                <a:schemeClr val="tx1"/>
              </a:solidFill>
              <a:latin typeface="Berlin Sans FB Demi" panose="020E0802020502020306" pitchFamily="34" charset="0"/>
            </a:rPr>
            <a:t> ১৯৫০-বর্তমান </a:t>
          </a:r>
          <a:r>
            <a:rPr lang="en-US" sz="3600" kern="1200" dirty="0" err="1">
              <a:solidFill>
                <a:schemeClr val="tx1"/>
              </a:solidFill>
              <a:latin typeface="Berlin Sans FB Demi" panose="020E0802020502020306" pitchFamily="34" charset="0"/>
            </a:rPr>
            <a:t>পর্যন্ত</a:t>
          </a:r>
          <a:endParaRPr lang="en-US" sz="3600" kern="1200" dirty="0">
            <a:solidFill>
              <a:schemeClr val="tx1"/>
            </a:solidFill>
            <a:latin typeface="Berlin Sans FB Demi" panose="020E0802020502020306" pitchFamily="34" charset="0"/>
          </a:endParaRPr>
        </a:p>
      </dsp:txBody>
      <dsp:txXfrm>
        <a:off x="-225534" y="36530"/>
        <a:ext cx="7520767" cy="1174181"/>
      </dsp:txXfrm>
    </dsp:sp>
    <dsp:sp modelId="{0AD155C4-E4A0-4D0D-A1B1-58C96D573CC2}">
      <dsp:nvSpPr>
        <dsp:cNvPr id="0" name=""/>
        <dsp:cNvSpPr/>
      </dsp:nvSpPr>
      <dsp:spPr>
        <a:xfrm>
          <a:off x="593481" y="1474012"/>
          <a:ext cx="8767637" cy="1247241"/>
        </a:xfrm>
        <a:prstGeom prst="roundRect">
          <a:avLst>
            <a:gd name="adj" fmla="val 1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Gill Sans Ultra Bold" panose="020B0A02020104020203" pitchFamily="34" charset="0"/>
            </a:rPr>
            <a:t>   </a:t>
          </a:r>
          <a:r>
            <a:rPr lang="en-US" sz="2800" kern="1200" dirty="0" err="1">
              <a:solidFill>
                <a:schemeClr val="tx1"/>
              </a:solidFill>
              <a:latin typeface="Gill Sans Ultra Bold" panose="020B0A02020104020203" pitchFamily="34" charset="0"/>
            </a:rPr>
            <a:t>বিশ্লেষণ</a:t>
          </a:r>
          <a:r>
            <a:rPr lang="en-US" sz="2800" kern="1200" dirty="0">
              <a:solidFill>
                <a:schemeClr val="tx1"/>
              </a:solidFill>
              <a:latin typeface="Gill Sans Ultra Bold" panose="020B0A02020104020203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Gill Sans Ultra Bold" panose="020B0A02020104020203" pitchFamily="34" charset="0"/>
            </a:rPr>
            <a:t>কাল</a:t>
          </a:r>
          <a:r>
            <a:rPr lang="en-US" sz="2800" kern="1200" dirty="0">
              <a:solidFill>
                <a:schemeClr val="tx1"/>
              </a:solidFill>
              <a:latin typeface="Gill Sans Ultra Bold" panose="020B0A02020104020203" pitchFamily="34" charset="0"/>
            </a:rPr>
            <a:t> (১৮০০-১৯৫০ </a:t>
          </a:r>
          <a:r>
            <a:rPr lang="en-US" sz="2800" kern="1200" dirty="0" err="1">
              <a:solidFill>
                <a:schemeClr val="tx1"/>
              </a:solidFill>
              <a:latin typeface="Gill Sans Ultra Bold" panose="020B0A02020104020203" pitchFamily="34" charset="0"/>
            </a:rPr>
            <a:t>সাল</a:t>
          </a:r>
          <a:r>
            <a:rPr lang="en-US" sz="2800" kern="1200" dirty="0">
              <a:solidFill>
                <a:schemeClr val="tx1"/>
              </a:solidFill>
              <a:latin typeface="Gill Sans Ultra Bold" panose="020B0A02020104020203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Gill Sans Ultra Bold" panose="020B0A02020104020203" pitchFamily="34" charset="0"/>
            </a:rPr>
            <a:t>পর্যন্ত</a:t>
          </a:r>
          <a:r>
            <a:rPr lang="en-US" sz="2800" kern="1200" dirty="0">
              <a:solidFill>
                <a:schemeClr val="tx1"/>
              </a:solidFill>
              <a:latin typeface="Gill Sans Ultra Bold" panose="020B0A02020104020203" pitchFamily="34" charset="0"/>
            </a:rPr>
            <a:t>)</a:t>
          </a:r>
        </a:p>
      </dsp:txBody>
      <dsp:txXfrm>
        <a:off x="630011" y="1510542"/>
        <a:ext cx="7149580" cy="1174181"/>
      </dsp:txXfrm>
    </dsp:sp>
    <dsp:sp modelId="{AFA9528C-0AFA-43C6-B2E3-C4E3E0A2209F}">
      <dsp:nvSpPr>
        <dsp:cNvPr id="0" name=""/>
        <dsp:cNvSpPr/>
      </dsp:nvSpPr>
      <dsp:spPr>
        <a:xfrm>
          <a:off x="958565" y="2948025"/>
          <a:ext cx="9484128" cy="1247241"/>
        </a:xfrm>
        <a:prstGeom prst="roundRect">
          <a:avLst>
            <a:gd name="adj" fmla="val 1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প্রাক</a:t>
          </a:r>
          <a:r>
            <a:rPr lang="en-US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কাল</a:t>
          </a:r>
          <a:r>
            <a:rPr lang="en-US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(১৪৯৪-১৮০০ </a:t>
          </a:r>
          <a:r>
            <a:rPr lang="en-US" sz="4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</a:t>
          </a:r>
          <a:r>
            <a:rPr lang="en-US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পর্যন্ত</a:t>
          </a:r>
          <a:r>
            <a:rPr lang="en-US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sp:txBody>
      <dsp:txXfrm>
        <a:off x="995095" y="2984555"/>
        <a:ext cx="7751670" cy="1174181"/>
      </dsp:txXfrm>
    </dsp:sp>
    <dsp:sp modelId="{D90CCF73-C9D1-441D-A869-5F6606734350}">
      <dsp:nvSpPr>
        <dsp:cNvPr id="0" name=""/>
        <dsp:cNvSpPr/>
      </dsp:nvSpPr>
      <dsp:spPr>
        <a:xfrm>
          <a:off x="1648228" y="4422038"/>
          <a:ext cx="9573383" cy="1247241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4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আদিকাল</a:t>
          </a:r>
          <a:r>
            <a:rPr lang="en-US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উন্মেষ</a:t>
          </a:r>
          <a:r>
            <a:rPr lang="en-US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(১৪৯৪ </a:t>
          </a:r>
          <a:r>
            <a:rPr lang="en-US" sz="4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</a:t>
          </a:r>
          <a:r>
            <a:rPr lang="en-US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পর্যন্ত</a:t>
          </a:r>
          <a:r>
            <a:rPr lang="en-US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sp:txBody>
      <dsp:txXfrm>
        <a:off x="1684758" y="4458568"/>
        <a:ext cx="7813341" cy="1174181"/>
      </dsp:txXfrm>
    </dsp:sp>
    <dsp:sp modelId="{E369260A-22C3-40F8-8871-159CDED1DF18}">
      <dsp:nvSpPr>
        <dsp:cNvPr id="0" name=""/>
        <dsp:cNvSpPr/>
      </dsp:nvSpPr>
      <dsp:spPr>
        <a:xfrm rot="10800000">
          <a:off x="7816122" y="955273"/>
          <a:ext cx="810707" cy="810707"/>
        </a:xfrm>
        <a:prstGeom prst="downArrow">
          <a:avLst>
            <a:gd name="adj1" fmla="val 55000"/>
            <a:gd name="adj2" fmla="val 45000"/>
          </a:avLst>
        </a:prstGeom>
        <a:solidFill>
          <a:srgbClr val="7030A0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998531" y="1155923"/>
        <a:ext cx="445889" cy="610057"/>
      </dsp:txXfrm>
    </dsp:sp>
    <dsp:sp modelId="{BAED6A8A-4EE9-4B3B-88F6-70B2CD8781E7}">
      <dsp:nvSpPr>
        <dsp:cNvPr id="0" name=""/>
        <dsp:cNvSpPr/>
      </dsp:nvSpPr>
      <dsp:spPr>
        <a:xfrm rot="10800000">
          <a:off x="8550411" y="2429286"/>
          <a:ext cx="810707" cy="810707"/>
        </a:xfrm>
        <a:prstGeom prst="downArrow">
          <a:avLst>
            <a:gd name="adj1" fmla="val 55000"/>
            <a:gd name="adj2" fmla="val 45000"/>
          </a:avLst>
        </a:prstGeom>
        <a:solidFill>
          <a:srgbClr val="7030A0"/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732820" y="2629936"/>
        <a:ext cx="445889" cy="610057"/>
      </dsp:txXfrm>
    </dsp:sp>
    <dsp:sp modelId="{098760AD-5977-4A16-B70B-33DB78259151}">
      <dsp:nvSpPr>
        <dsp:cNvPr id="0" name=""/>
        <dsp:cNvSpPr/>
      </dsp:nvSpPr>
      <dsp:spPr>
        <a:xfrm rot="10800000">
          <a:off x="9273742" y="3903299"/>
          <a:ext cx="810707" cy="810707"/>
        </a:xfrm>
        <a:prstGeom prst="downArrow">
          <a:avLst>
            <a:gd name="adj1" fmla="val 55000"/>
            <a:gd name="adj2" fmla="val 45000"/>
          </a:avLst>
        </a:prstGeom>
        <a:solidFill>
          <a:srgbClr val="7030A0"/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456151" y="4103949"/>
        <a:ext cx="445889" cy="6100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AB97C-2C7A-403F-B6A6-0347E0650A69}">
      <dsp:nvSpPr>
        <dsp:cNvPr id="0" name=""/>
        <dsp:cNvSpPr/>
      </dsp:nvSpPr>
      <dsp:spPr>
        <a:xfrm>
          <a:off x="3144630" y="533778"/>
          <a:ext cx="4998854" cy="4998854"/>
        </a:xfrm>
        <a:prstGeom prst="blockArc">
          <a:avLst>
            <a:gd name="adj1" fmla="val 13500000"/>
            <a:gd name="adj2" fmla="val 16200000"/>
            <a:gd name="adj3" fmla="val 3432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549A7-885C-4F3A-82D6-A38E45B4551B}">
      <dsp:nvSpPr>
        <dsp:cNvPr id="0" name=""/>
        <dsp:cNvSpPr/>
      </dsp:nvSpPr>
      <dsp:spPr>
        <a:xfrm>
          <a:off x="3144630" y="533778"/>
          <a:ext cx="4998854" cy="4998854"/>
        </a:xfrm>
        <a:prstGeom prst="blockArc">
          <a:avLst>
            <a:gd name="adj1" fmla="val 10800000"/>
            <a:gd name="adj2" fmla="val 13500000"/>
            <a:gd name="adj3" fmla="val 3432"/>
          </a:avLst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81D43-DF81-4D40-B432-0CCF9AC08AAC}">
      <dsp:nvSpPr>
        <dsp:cNvPr id="0" name=""/>
        <dsp:cNvSpPr/>
      </dsp:nvSpPr>
      <dsp:spPr>
        <a:xfrm>
          <a:off x="3144630" y="533778"/>
          <a:ext cx="4998854" cy="4998854"/>
        </a:xfrm>
        <a:prstGeom prst="blockArc">
          <a:avLst>
            <a:gd name="adj1" fmla="val 8100000"/>
            <a:gd name="adj2" fmla="val 10800000"/>
            <a:gd name="adj3" fmla="val 3432"/>
          </a:avLst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92EDC-85FF-4A59-81D7-1609163FAC15}">
      <dsp:nvSpPr>
        <dsp:cNvPr id="0" name=""/>
        <dsp:cNvSpPr/>
      </dsp:nvSpPr>
      <dsp:spPr>
        <a:xfrm>
          <a:off x="3144630" y="533778"/>
          <a:ext cx="4998854" cy="4998854"/>
        </a:xfrm>
        <a:prstGeom prst="blockArc">
          <a:avLst>
            <a:gd name="adj1" fmla="val 5400000"/>
            <a:gd name="adj2" fmla="val 8100000"/>
            <a:gd name="adj3" fmla="val 3432"/>
          </a:avLst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7CD5B-737F-4688-A354-DEA8892BBCC0}">
      <dsp:nvSpPr>
        <dsp:cNvPr id="0" name=""/>
        <dsp:cNvSpPr/>
      </dsp:nvSpPr>
      <dsp:spPr>
        <a:xfrm>
          <a:off x="3144630" y="533778"/>
          <a:ext cx="4998854" cy="4998854"/>
        </a:xfrm>
        <a:prstGeom prst="blockArc">
          <a:avLst>
            <a:gd name="adj1" fmla="val 2700000"/>
            <a:gd name="adj2" fmla="val 5400000"/>
            <a:gd name="adj3" fmla="val 3432"/>
          </a:avLst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59825-BADE-441A-92BE-7ECDE577CBAE}">
      <dsp:nvSpPr>
        <dsp:cNvPr id="0" name=""/>
        <dsp:cNvSpPr/>
      </dsp:nvSpPr>
      <dsp:spPr>
        <a:xfrm>
          <a:off x="3144630" y="533778"/>
          <a:ext cx="4998854" cy="4998854"/>
        </a:xfrm>
        <a:prstGeom prst="blockArc">
          <a:avLst>
            <a:gd name="adj1" fmla="val 0"/>
            <a:gd name="adj2" fmla="val 2700000"/>
            <a:gd name="adj3" fmla="val 3432"/>
          </a:avLst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FCFAC-C41F-4F30-B8B2-8A0B626FC90C}">
      <dsp:nvSpPr>
        <dsp:cNvPr id="0" name=""/>
        <dsp:cNvSpPr/>
      </dsp:nvSpPr>
      <dsp:spPr>
        <a:xfrm>
          <a:off x="3144630" y="533778"/>
          <a:ext cx="4998854" cy="4998854"/>
        </a:xfrm>
        <a:prstGeom prst="blockArc">
          <a:avLst>
            <a:gd name="adj1" fmla="val 18900000"/>
            <a:gd name="adj2" fmla="val 0"/>
            <a:gd name="adj3" fmla="val 3432"/>
          </a:avLst>
        </a:prstGeom>
        <a:solidFill>
          <a:schemeClr val="accent4">
            <a:hueOff val="1400127"/>
            <a:satOff val="-5825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26737-CF89-462D-B245-947A896A8042}">
      <dsp:nvSpPr>
        <dsp:cNvPr id="0" name=""/>
        <dsp:cNvSpPr/>
      </dsp:nvSpPr>
      <dsp:spPr>
        <a:xfrm>
          <a:off x="3144630" y="533778"/>
          <a:ext cx="4998854" cy="4998854"/>
        </a:xfrm>
        <a:prstGeom prst="blockArc">
          <a:avLst>
            <a:gd name="adj1" fmla="val 16200000"/>
            <a:gd name="adj2" fmla="val 18900000"/>
            <a:gd name="adj3" fmla="val 34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3727B-9AA4-4288-B728-110E902D8C5B}">
      <dsp:nvSpPr>
        <dsp:cNvPr id="0" name=""/>
        <dsp:cNvSpPr/>
      </dsp:nvSpPr>
      <dsp:spPr>
        <a:xfrm>
          <a:off x="4372875" y="1818102"/>
          <a:ext cx="2542363" cy="2430206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39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9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বিজ্ঞনের</a:t>
          </a:r>
          <a:r>
            <a:rPr lang="en-US" sz="39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9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endParaRPr lang="en-US" sz="3900" kern="1200" dirty="0"/>
        </a:p>
      </dsp:txBody>
      <dsp:txXfrm>
        <a:off x="4745195" y="2173997"/>
        <a:ext cx="1797723" cy="1718416"/>
      </dsp:txXfrm>
    </dsp:sp>
    <dsp:sp modelId="{52545896-B23D-4B27-BAC5-C2AF4FAC6976}">
      <dsp:nvSpPr>
        <dsp:cNvPr id="0" name=""/>
        <dsp:cNvSpPr/>
      </dsp:nvSpPr>
      <dsp:spPr>
        <a:xfrm>
          <a:off x="4796010" y="-119936"/>
          <a:ext cx="1696093" cy="13932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2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সুষ্ঠ</a:t>
          </a:r>
          <a:r>
            <a:rPr lang="en-US" sz="2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লিপিবদ্ধকরণ</a:t>
          </a:r>
          <a:endParaRPr lang="en-US" sz="2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44397" y="84094"/>
        <a:ext cx="1199319" cy="985146"/>
      </dsp:txXfrm>
    </dsp:sp>
    <dsp:sp modelId="{78BC4435-A918-4C6D-AADF-ADAC82B61146}">
      <dsp:nvSpPr>
        <dsp:cNvPr id="0" name=""/>
        <dsp:cNvSpPr/>
      </dsp:nvSpPr>
      <dsp:spPr>
        <a:xfrm>
          <a:off x="6493999" y="401708"/>
          <a:ext cx="1774186" cy="1788923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2000" b="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000" b="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ফলাফল</a:t>
          </a:r>
          <a:r>
            <a:rPr lang="en-US" sz="2000" b="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6753823" y="663690"/>
        <a:ext cx="1254538" cy="1264959"/>
      </dsp:txXfrm>
    </dsp:sp>
    <dsp:sp modelId="{7A77AEA3-6E8A-4AD6-8DCE-F8B9F59DFC14}">
      <dsp:nvSpPr>
        <dsp:cNvPr id="0" name=""/>
        <dsp:cNvSpPr/>
      </dsp:nvSpPr>
      <dsp:spPr>
        <a:xfrm>
          <a:off x="7303788" y="2236398"/>
          <a:ext cx="1593614" cy="1593614"/>
        </a:xfrm>
        <a:prstGeom prst="ellipse">
          <a:avLst/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সম্পদ,দায়</a:t>
          </a:r>
          <a:r>
            <a:rPr lang="en-US" sz="2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মালিকানাস্বত্ব</a:t>
          </a:r>
          <a:r>
            <a:rPr lang="en-US" sz="2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endParaRPr lang="en-US" sz="2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37167" y="2469777"/>
        <a:ext cx="1126856" cy="1126856"/>
      </dsp:txXfrm>
    </dsp:sp>
    <dsp:sp modelId="{DFEF5C6F-ACB7-4904-B537-D2ADA8A2D1D0}">
      <dsp:nvSpPr>
        <dsp:cNvPr id="0" name=""/>
        <dsp:cNvSpPr/>
      </dsp:nvSpPr>
      <dsp:spPr>
        <a:xfrm>
          <a:off x="6552262" y="3941410"/>
          <a:ext cx="1657660" cy="1657660"/>
        </a:xfrm>
        <a:prstGeom prst="ellipse">
          <a:avLst/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95021" y="4184169"/>
        <a:ext cx="1172142" cy="1172142"/>
      </dsp:txXfrm>
    </dsp:sp>
    <dsp:sp modelId="{E174D728-96C9-4F9A-B721-D99E32F81331}">
      <dsp:nvSpPr>
        <dsp:cNvPr id="0" name=""/>
        <dsp:cNvSpPr/>
      </dsp:nvSpPr>
      <dsp:spPr>
        <a:xfrm>
          <a:off x="4855869" y="4750300"/>
          <a:ext cx="1576375" cy="1478887"/>
        </a:xfrm>
        <a:prstGeom prst="ellipse">
          <a:avLst/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পরিকল্পনা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প্রণয়ন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86724" y="4966878"/>
        <a:ext cx="1114665" cy="1045731"/>
      </dsp:txXfrm>
    </dsp:sp>
    <dsp:sp modelId="{15D79D37-09A3-482E-AC08-3DFD577EEC5B}">
      <dsp:nvSpPr>
        <dsp:cNvPr id="0" name=""/>
        <dsp:cNvSpPr/>
      </dsp:nvSpPr>
      <dsp:spPr>
        <a:xfrm>
          <a:off x="2953678" y="4006862"/>
          <a:ext cx="1906687" cy="1526755"/>
        </a:xfrm>
        <a:prstGeom prst="ellipse">
          <a:avLst/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তুলনামূলক</a:t>
          </a:r>
          <a:r>
            <a:rPr lang="en-US" sz="2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বিচারবিশ্লেষণ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232906" y="4230450"/>
        <a:ext cx="1348231" cy="1079579"/>
      </dsp:txXfrm>
    </dsp:sp>
    <dsp:sp modelId="{93590666-8557-4321-B447-F7071CFF9912}">
      <dsp:nvSpPr>
        <dsp:cNvPr id="0" name=""/>
        <dsp:cNvSpPr/>
      </dsp:nvSpPr>
      <dsp:spPr>
        <a:xfrm>
          <a:off x="2274180" y="2119867"/>
          <a:ext cx="1826676" cy="1826676"/>
        </a:xfrm>
        <a:prstGeom prst="ellipse">
          <a:avLst/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প্রতারনা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জালিয়াতি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রোধ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541691" y="2387378"/>
        <a:ext cx="1291654" cy="1291654"/>
      </dsp:txXfrm>
    </dsp:sp>
    <dsp:sp modelId="{136A750E-0054-4A6A-A8F4-EFEEA545D3D1}">
      <dsp:nvSpPr>
        <dsp:cNvPr id="0" name=""/>
        <dsp:cNvSpPr/>
      </dsp:nvSpPr>
      <dsp:spPr>
        <a:xfrm>
          <a:off x="3052655" y="441803"/>
          <a:ext cx="1708733" cy="1708733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নির্ধারণ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02893" y="692041"/>
        <a:ext cx="1208257" cy="1208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5419B-B428-431E-9B6F-848B7E05EF7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D70EC-025C-419F-B1C2-876FCEF4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1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1DF31-B32E-469B-BF32-F086AD55DC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086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1DF31-B32E-469B-BF32-F086AD55DC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9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1DF31-B32E-469B-BF32-F086AD55DC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96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7F8A6-F040-40BB-B16F-99BBDC21D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E78F2-88B9-4DAE-8A25-56EC3CDC1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EB6ED-E6F9-4159-AFED-D3AC32AE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C6D7-62A1-425A-A3D2-6C7277E3992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1DF10-250C-47AE-910B-3C703E104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8496-E957-468F-8CEF-D5793D5DD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6E91-49D2-4F7C-98EE-3F6638F9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0"/>
    </mc:Choice>
    <mc:Fallback xmlns="">
      <p:transition advTm="496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A2B2-D100-44B6-A16D-DA501AF03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2762B2-AEBB-4744-BCA2-CBC44AB68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A9DC3-5459-4E08-B1D7-8AEACB34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C6D7-62A1-425A-A3D2-6C7277E3992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C2813-530D-41BD-B699-DDA8E32EE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0BB77-3F86-42B4-8F30-3E3B04AD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6E91-49D2-4F7C-98EE-3F6638F9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4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0"/>
    </mc:Choice>
    <mc:Fallback xmlns="">
      <p:transition advTm="496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18D14C-BE40-474A-B355-9B875EDEC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16CEE-7232-47E5-826B-7A76A22EC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B8DFE-9BAB-4C47-8214-549C23384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C6D7-62A1-425A-A3D2-6C7277E3992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190A0-D969-4069-8B93-9FD675EF3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018EA-4398-48FF-9B54-150EE1CD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6E91-49D2-4F7C-98EE-3F6638F9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5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0"/>
    </mc:Choice>
    <mc:Fallback xmlns="">
      <p:transition advTm="496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6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0"/>
    </mc:Choice>
    <mc:Fallback xmlns="">
      <p:transition advTm="496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9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0"/>
    </mc:Choice>
    <mc:Fallback xmlns="">
      <p:transition advTm="496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1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0"/>
    </mc:Choice>
    <mc:Fallback xmlns="">
      <p:transition advTm="496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8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0"/>
    </mc:Choice>
    <mc:Fallback xmlns="">
      <p:transition advTm="496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0"/>
    </mc:Choice>
    <mc:Fallback xmlns="">
      <p:transition advTm="496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1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0"/>
    </mc:Choice>
    <mc:Fallback xmlns="">
      <p:transition advTm="496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0"/>
    </mc:Choice>
    <mc:Fallback xmlns="">
      <p:transition advTm="496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7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0"/>
    </mc:Choice>
    <mc:Fallback xmlns="">
      <p:transition advTm="496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0EB1-09ED-46A7-A656-1141509F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D4DD3-517A-4D9A-8C7B-6221F4D36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8B4F5-8C8E-400C-905A-AF2B4E76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C6D7-62A1-425A-A3D2-6C7277E3992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1806B-FBA1-4E0A-B425-4FCF8B1F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A0E7B-E317-441D-9077-C31D11BB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6E91-49D2-4F7C-98EE-3F6638F9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7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0"/>
    </mc:Choice>
    <mc:Fallback xmlns="">
      <p:transition advTm="496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5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0"/>
    </mc:Choice>
    <mc:Fallback xmlns="">
      <p:transition advTm="496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6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0"/>
    </mc:Choice>
    <mc:Fallback xmlns="">
      <p:transition advTm="496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C7B1-F753-4B0F-A018-EDB67160E04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6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0"/>
    </mc:Choice>
    <mc:Fallback xmlns="">
      <p:transition advTm="496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EAB2-9610-405F-B048-97BD73590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DCE30-8D61-4DCB-9DC2-6B436C57D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C28E8-F070-4EFD-9C34-9E479E87A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C6D7-62A1-425A-A3D2-6C7277E3992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42DA6-CD66-4EB5-9812-D8338190B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95B9D-4C3A-420C-BB3B-B70B56F8C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6E91-49D2-4F7C-98EE-3F6638F9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9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0"/>
    </mc:Choice>
    <mc:Fallback xmlns="">
      <p:transition advTm="496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0777F-7CB0-4534-A474-8CE43C03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C2189-4510-4556-92F4-5989E7422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B15D4-67FA-4B5D-A65A-31C58BA56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AD96B-EA10-4FEB-BD12-4816E5DC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C6D7-62A1-425A-A3D2-6C7277E3992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123DC-A37E-4834-9999-626384DD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81B58-0797-48F8-A7C0-4D23BA92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6E91-49D2-4F7C-98EE-3F6638F9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7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0"/>
    </mc:Choice>
    <mc:Fallback xmlns="">
      <p:transition advTm="496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72070-6153-4643-AC7D-74313BCA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7FACA-6EE0-46A6-8D76-E65A42C1E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F4C6F-7BB6-43FC-A62B-56C53BD8D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DE10E-7BAC-4CE9-840C-BA60B8F07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E8FEF0-DC21-4E4C-AE68-6EE01BC02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E973BF-DFA3-4FD1-B472-88B713097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C6D7-62A1-425A-A3D2-6C7277E3992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B5F56-9081-4FBE-A4A1-E9191E9A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B6262E-EBF1-4330-98A6-B199CBBB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6E91-49D2-4F7C-98EE-3F6638F9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5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0"/>
    </mc:Choice>
    <mc:Fallback xmlns="">
      <p:transition advTm="496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5966-ABC5-42BE-ABA9-2E19FCC3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24080-2919-4E55-A9ED-950A454F8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C6D7-62A1-425A-A3D2-6C7277E3992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C7BE1C-9C7C-4CB0-87A6-8EA0DEF5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B9E18-9330-4FE4-B028-6C69E401D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6E91-49D2-4F7C-98EE-3F6638F9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0"/>
    </mc:Choice>
    <mc:Fallback xmlns="">
      <p:transition advTm="496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5AC027-D434-4F01-9FFC-C0E84E3F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C6D7-62A1-425A-A3D2-6C7277E3992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D6037-56B6-4E1F-858F-97979F08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CE010-98BF-4134-B7B1-38FB4B6D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6E91-49D2-4F7C-98EE-3F6638F9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0"/>
    </mc:Choice>
    <mc:Fallback xmlns="">
      <p:transition advTm="496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E196-01D2-4594-821B-2868196DB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8756-33A3-4315-A5CF-37F58309C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7A11D-2EB0-4709-B5EC-B7D7B30FD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57E90-11F4-4703-9A7B-A3129BB7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C6D7-62A1-425A-A3D2-6C7277E3992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5F99C-38B6-427B-B00D-F163C89F2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FBCCB-0E8F-4C3D-ACBB-5249E1772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6E91-49D2-4F7C-98EE-3F6638F9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4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0"/>
    </mc:Choice>
    <mc:Fallback xmlns="">
      <p:transition advTm="496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90B0-0986-4EDA-AEA6-8D68C1DF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E96A9C-DDEC-44F5-942A-9262C7F02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CD2DA-4F35-4D32-B146-B70CDACBF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AF78B-BACF-40C4-86F2-C73405FC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C6D7-62A1-425A-A3D2-6C7277E3992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7AAE6-50A2-4B8A-A01D-E1F0B3BB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BD7B7-94E9-4FF6-8D47-5BBAF953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6E91-49D2-4F7C-98EE-3F6638F9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0"/>
    </mc:Choice>
    <mc:Fallback xmlns="">
      <p:transition advTm="496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47CB94-2CC1-4D2C-94E5-318C23BB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28A65-8881-4242-BE4A-70B7E6F00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C0ACB-F2A7-4DCE-A53B-CDD74D02E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2C6D7-62A1-425A-A3D2-6C7277E3992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C243C-F5DE-4754-8A04-97CDFD836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90B82-C2C4-42FB-AAC1-53668BA7B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6E91-49D2-4F7C-98EE-3F6638F9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0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4960"/>
    </mc:Choice>
    <mc:Fallback xmlns="">
      <p:transition advTm="496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0C7B1-F753-4B0F-A018-EDB67160E04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BE739-1D8B-4E2C-9184-61C538DC5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9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 advTm="4960"/>
    </mc:Choice>
    <mc:Fallback xmlns="">
      <p:transition advTm="4960"/>
    </mc:Fallback>
  </mc:AlternateConten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hyperlink" Target="mailto:khairpatwary83@gmail.com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3200400" y="500239"/>
            <a:ext cx="5791200" cy="1296988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শুভেচ্ছা ও অভিনন্দন</a:t>
            </a:r>
            <a:endParaRPr kumimoji="0" lang="en-US" sz="54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118" y="2284010"/>
            <a:ext cx="5181600" cy="4022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281354" y="112541"/>
            <a:ext cx="11451101" cy="655554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2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AA2E50-43A8-4D98-99C3-4CB628BED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533" y="450166"/>
            <a:ext cx="4459458" cy="53035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3ED0B0-592D-42B6-ADAA-81A3A3AECC00}"/>
              </a:ext>
            </a:extLst>
          </p:cNvPr>
          <p:cNvSpPr txBox="1"/>
          <p:nvPr/>
        </p:nvSpPr>
        <p:spPr>
          <a:xfrm>
            <a:off x="1573237" y="5998322"/>
            <a:ext cx="9045526" cy="64698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সুম্মা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এরিথমেটিকা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জিওমেট্রিয়া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প্রপোরশনিয়েট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প্রপোরশনালিটা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CFE8DA7-9827-4C57-8661-1669E9F84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8156814"/>
              </p:ext>
            </p:extLst>
          </p:nvPr>
        </p:nvGraphicFramePr>
        <p:xfrm>
          <a:off x="463827" y="594360"/>
          <a:ext cx="10959547" cy="566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392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29B3A4-9552-4ADE-B7D4-7BA06E749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9E29B3A4-9552-4ADE-B7D4-7BA06E7497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6E774C-1755-465E-95B0-9D603B1EC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ED6E774C-1755-465E-95B0-9D603B1EC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C7DAC5-062D-4171-BFA9-31416EA01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3BC7DAC5-062D-4171-BFA9-31416EA01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CCCB98-C20D-44F3-869C-249606E9C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DECCCB98-C20D-44F3-869C-249606E9C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F4A1F0-21FE-4208-B06F-E339D274E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64F4A1F0-21FE-4208-B06F-E339D274E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5FDFAC-AF07-4AFD-9CA6-0B3185CBC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675FDFAC-AF07-4AFD-9CA6-0B3185CBC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CB6108-E398-4A0D-8CC8-67ACCF221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D7CB6108-E398-4A0D-8CC8-67ACCF2217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C74D0C-9BFE-4E85-BC19-9FEC1456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7FC74D0C-9BFE-4E85-BC19-9FEC1456E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ED2DFD-9795-4566-A26D-AEE61EC02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F7ED2DFD-9795-4566-A26D-AEE61EC02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6">
                <a:lumMod val="60000"/>
                <a:lumOff val="40000"/>
              </a:schemeClr>
            </a:gs>
            <a:gs pos="87617">
              <a:srgbClr val="AFCEEB"/>
            </a:gs>
            <a:gs pos="69000">
              <a:schemeClr val="accent5">
                <a:lumMod val="60000"/>
                <a:lumOff val="40000"/>
              </a:schemeClr>
            </a:gs>
            <a:gs pos="45000">
              <a:schemeClr val="accent6">
                <a:lumMod val="0"/>
                <a:lumOff val="100000"/>
                <a:alpha val="71000"/>
              </a:schemeClr>
            </a:gs>
            <a:gs pos="90000">
              <a:schemeClr val="accent5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CFE8DA7-9827-4C57-8661-1669E9F84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084449"/>
              </p:ext>
            </p:extLst>
          </p:nvPr>
        </p:nvGraphicFramePr>
        <p:xfrm>
          <a:off x="463827" y="594360"/>
          <a:ext cx="10959547" cy="566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018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21F14D-C96C-4E2D-ADC7-9FE9A782F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BD21F14D-C96C-4E2D-ADC7-9FE9A782F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69260A-22C3-40F8-8871-159CDED1D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E369260A-22C3-40F8-8871-159CDED1D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D155C4-E4A0-4D0D-A1B1-58C96D573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0AD155C4-E4A0-4D0D-A1B1-58C96D573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ED6A8A-4EE9-4B3B-88F6-70B2CD878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BAED6A8A-4EE9-4B3B-88F6-70B2CD878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9528C-0AFA-43C6-B2E3-C4E3E0A22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AFA9528C-0AFA-43C6-B2E3-C4E3E0A220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8760AD-5977-4A16-B70B-33DB78259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098760AD-5977-4A16-B70B-33DB782591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0CCF73-C9D1-441D-A869-5F6606734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D90CCF73-C9D1-441D-A869-5F6606734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B106083-A0C9-49A2-A20B-95399D184D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955762"/>
              </p:ext>
            </p:extLst>
          </p:nvPr>
        </p:nvGraphicFramePr>
        <p:xfrm>
          <a:off x="450574" y="397565"/>
          <a:ext cx="11171583" cy="6109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2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33727B-9AA4-4288-B728-110E902D8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1133727B-9AA4-4288-B728-110E902D8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545896-B23D-4B27-BAC5-C2AF4FAC6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52545896-B23D-4B27-BAC5-C2AF4FAC6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326737-CF89-462D-B245-947A896A8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20326737-CF89-462D-B245-947A896A8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BC4435-A918-4C6D-AADF-ADAC82B61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78BC4435-A918-4C6D-AADF-ADAC82B61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CFCFAC-C41F-4F30-B8B2-8A0B626FC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4CCFCFAC-C41F-4F30-B8B2-8A0B626FC9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7AEA3-6E8A-4AD6-8DCE-F8B9F59DF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7A77AEA3-6E8A-4AD6-8DCE-F8B9F59DF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F59825-BADE-441A-92BE-7ECDE577C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76F59825-BADE-441A-92BE-7ECDE577CB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EF5C6F-ACB7-4904-B537-D2ADA8A2D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DFEF5C6F-ACB7-4904-B537-D2ADA8A2D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47CD5B-737F-4688-A354-DEA8892BB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9047CD5B-737F-4688-A354-DEA8892BBC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74D728-96C9-4F9A-B721-D99E32F81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E174D728-96C9-4F9A-B721-D99E32F81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592EDC-85FF-4A59-81D7-1609163FA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C9592EDC-85FF-4A59-81D7-1609163FA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D79D37-09A3-482E-AC08-3DFD577EE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15D79D37-09A3-482E-AC08-3DFD577EE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C81D43-DF81-4D40-B432-0CCF9AC08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51C81D43-DF81-4D40-B432-0CCF9AC08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90666-8557-4321-B447-F7071CFF9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93590666-8557-4321-B447-F7071CFF9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1549A7-885C-4F3A-82D6-A38E45B45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">
                                            <p:graphicEl>
                                              <a:dgm id="{9C1549A7-885C-4F3A-82D6-A38E45B45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6A750E-0054-4A6A-A8F4-EFEEA545D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136A750E-0054-4A6A-A8F4-EFEEA545D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5AB97C-2C7A-403F-B6A6-0347E0650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">
                                            <p:graphicEl>
                                              <a:dgm id="{835AB97C-2C7A-403F-B6A6-0347E0650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599" y="1278081"/>
            <a:ext cx="7160627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ব্যবসায়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শাখার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ইংরেজি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আভিধানিক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889" y="2116281"/>
            <a:ext cx="2753881" cy="7008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</a:t>
            </a: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(ক)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Commarce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6465" y="2130650"/>
            <a:ext cx="3016656" cy="614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Accounting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890" y="3070860"/>
            <a:ext cx="2749015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(গ)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Business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2836" y="3151537"/>
            <a:ext cx="3020285" cy="5867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(ঘ)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Business Studies।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5499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বহুনির্বাচনী প্রশ্ন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7170" y="4144246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২।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হিসাব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বিজ্ঞানের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জনক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8381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(ক)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চার্লস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ব্যবেজ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58323" y="4938714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(ঘ)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গেটস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88381" y="5931000"/>
            <a:ext cx="3007598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(গ)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লুকা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প্যাসিওলি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2836" y="5878413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(খ)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হেরী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80905" y="113608"/>
            <a:ext cx="3039590" cy="457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836" y="3042027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√</a:t>
            </a:r>
          </a:p>
        </p:txBody>
      </p:sp>
      <p:sp>
        <p:nvSpPr>
          <p:cNvPr id="15" name="Oval 14"/>
          <p:cNvSpPr/>
          <p:nvPr/>
        </p:nvSpPr>
        <p:spPr>
          <a:xfrm>
            <a:off x="10264126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সঠিক উত্তরের জন্য এখানে ক্লিক করুন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80157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৩।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হিসাব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বিজ্ঞানের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উদ্দেশ্য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i.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বিক্রয়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নির্ধারণ</a:t>
            </a:r>
            <a:endParaRPr kumimoji="0" lang="bn-B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ii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পরিকল্পনা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প্রণয়ন</a:t>
            </a:r>
            <a:endParaRPr kumimoji="0" lang="bn-B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iii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ধারে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বিক্রয়</a:t>
            </a:r>
            <a:endParaRPr kumimoji="0" lang="bn-B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(ক)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(খ)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ii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iii.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(গ)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iii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(ঘ)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ii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iii.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বহুনির্বাচনী প্রশ্ন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287000" y="408709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সঠিক উত্তরের জন্য এখানে ক্লিক করুন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4547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4042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889" y="3733800"/>
            <a:ext cx="8153400" cy="1328023"/>
          </a:xfrm>
          <a:prstGeom prst="round2DiagRect">
            <a:avLst/>
          </a:prstGeom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n w="1905"/>
                <a:solidFill>
                  <a:srgbClr val="44546A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3600" b="1" dirty="0">
                <a:ln w="1905"/>
                <a:solidFill>
                  <a:srgbClr val="44546A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44546A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সৃষ্টিতে</a:t>
            </a:r>
            <a:r>
              <a:rPr lang="en-US" sz="3600" b="1" dirty="0">
                <a:ln w="1905"/>
                <a:solidFill>
                  <a:srgbClr val="44546A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1905"/>
                <a:solidFill>
                  <a:srgbClr val="44546A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জবাবদিহি</a:t>
            </a:r>
            <a:r>
              <a:rPr lang="en-US" sz="3600" b="1" dirty="0">
                <a:ln w="1905"/>
                <a:solidFill>
                  <a:srgbClr val="44546A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44546A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600" b="1" dirty="0">
                <a:ln w="1905"/>
                <a:solidFill>
                  <a:srgbClr val="44546A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44546A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b="1" dirty="0">
                <a:ln w="1905"/>
                <a:solidFill>
                  <a:srgbClr val="44546A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44546A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600" b="1" dirty="0">
                <a:ln w="1905"/>
                <a:solidFill>
                  <a:srgbClr val="44546A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44546A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b="1" dirty="0">
                <a:ln w="1905"/>
                <a:solidFill>
                  <a:srgbClr val="44546A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44546A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 w="1905"/>
                <a:solidFill>
                  <a:srgbClr val="44546A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44546A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kumimoji="0" lang="bn-BD" sz="3600" b="1" i="0" u="none" strike="noStrike" kern="1200" cap="none" spc="0" normalizeH="0" baseline="0" noProof="0" dirty="0">
                <a:ln w="1905"/>
                <a:solidFill>
                  <a:srgbClr val="44546A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r>
              <a:rPr kumimoji="0" lang="en-US" sz="3600" b="1" i="0" u="none" strike="noStrike" kern="1200" cap="none" spc="0" normalizeH="0" baseline="0" noProof="0" dirty="0">
                <a:ln w="1905"/>
                <a:solidFill>
                  <a:srgbClr val="44546A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BD" sz="4000" b="1" i="0" u="none" strike="noStrike" kern="1200" cap="none" spc="0" normalizeH="0" baseline="0" noProof="0" dirty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2787444" y="762000"/>
            <a:ext cx="3352800" cy="1600200"/>
          </a:xfrm>
          <a:prstGeom prst="roundRect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 কাজ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315" y="228600"/>
            <a:ext cx="3518452" cy="2757055"/>
          </a:xfrm>
          <a:prstGeom prst="rect">
            <a:avLst/>
          </a:prstGeom>
          <a:ln w="28575">
            <a:solidFill>
              <a:srgbClr val="FF0000"/>
            </a:solidFill>
          </a:ln>
          <a:scene3d>
            <a:camera prst="perspectiveRelaxed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6527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16389" y="5154706"/>
            <a:ext cx="3048000" cy="1066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ধন্যবাদ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401" y="607868"/>
            <a:ext cx="5181600" cy="4546838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457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6423" y="3004457"/>
            <a:ext cx="466561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আবুল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খায়ের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পাটোয়ারী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khairpatwary83@gmail.com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ICT4E District Ambassador.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Cumilla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418" y="404947"/>
            <a:ext cx="1837159" cy="1854684"/>
          </a:xfrm>
          <a:prstGeom prst="ellipse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6335486" y="404946"/>
            <a:ext cx="0" cy="2573383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isometricOffAxis2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65423" y="404946"/>
            <a:ext cx="11661154" cy="620485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925018" y="587827"/>
            <a:ext cx="2286000" cy="2416630"/>
          </a:xfrm>
          <a:prstGeom prst="ellips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42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8F33B1-2751-41A3-B1E0-8C13F0AA5B3E}"/>
              </a:ext>
            </a:extLst>
          </p:cNvPr>
          <p:cNvSpPr/>
          <p:nvPr/>
        </p:nvSpPr>
        <p:spPr>
          <a:xfrm>
            <a:off x="314178" y="260092"/>
            <a:ext cx="11563644" cy="629545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FF7A71A-15B5-4D84-9C9B-1579B03F4C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283271"/>
              </p:ext>
            </p:extLst>
          </p:nvPr>
        </p:nvGraphicFramePr>
        <p:xfrm>
          <a:off x="1369256" y="647113"/>
          <a:ext cx="9453488" cy="497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591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188EF3-51B2-4E9E-9A7D-A498FAFB7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E188EF3-51B2-4E9E-9A7D-A498FAFB72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C987AB-7F01-4666-819D-9449F41CC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F7C987AB-7F01-4666-819D-9449F41CC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883CBE-B7C6-4508-B388-73626AB5A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92883CBE-B7C6-4508-B388-73626AB5AE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CD283-7F1A-4DF5-B3F1-5A232524C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51BCD283-7F1A-4DF5-B3F1-5A232524C5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E89653-1185-4692-A7B8-49D6B5D6F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F8E89653-1185-4692-A7B8-49D6B5D6FD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64855-1FB7-4981-8C3D-54CF2400B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9D464855-1FB7-4981-8C3D-54CF2400B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4E31FE-5124-4F05-9735-C68E04299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4D4E31FE-5124-4F05-9735-C68E04299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BE4982-0D01-4FAC-B085-EF94085FBAF7}"/>
              </a:ext>
            </a:extLst>
          </p:cNvPr>
          <p:cNvSpPr/>
          <p:nvPr/>
        </p:nvSpPr>
        <p:spPr>
          <a:xfrm>
            <a:off x="2912012" y="464234"/>
            <a:ext cx="6485206" cy="92846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6EFCDB-3174-4054-9B9D-BD5EC80208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70" y="464234"/>
            <a:ext cx="11121859" cy="6091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1436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40000">
              <a:schemeClr val="bg1"/>
            </a:gs>
            <a:gs pos="25000">
              <a:schemeClr val="accent4">
                <a:lumMod val="40000"/>
                <a:lumOff val="60000"/>
              </a:schemeClr>
            </a:gs>
            <a:gs pos="100000">
              <a:srgbClr val="00B0F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D40B17-2B0A-4A7A-8D85-1265141CD372}"/>
              </a:ext>
            </a:extLst>
          </p:cNvPr>
          <p:cNvSpPr/>
          <p:nvPr/>
        </p:nvSpPr>
        <p:spPr>
          <a:xfrm>
            <a:off x="556591" y="450574"/>
            <a:ext cx="10628244" cy="5817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CF0EC-DFC0-42E6-B0B7-5489E72F4C05}"/>
              </a:ext>
            </a:extLst>
          </p:cNvPr>
          <p:cNvSpPr txBox="1"/>
          <p:nvPr/>
        </p:nvSpPr>
        <p:spPr>
          <a:xfrm>
            <a:off x="3521612" y="956603"/>
            <a:ext cx="5148776" cy="1298377"/>
          </a:xfrm>
          <a:prstGeom prst="ellips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D2CC75-6F65-4D42-98DE-D4664D0EFDFE}"/>
              </a:ext>
            </a:extLst>
          </p:cNvPr>
          <p:cNvSpPr txBox="1"/>
          <p:nvPr/>
        </p:nvSpPr>
        <p:spPr>
          <a:xfrm>
            <a:off x="748747" y="2847088"/>
            <a:ext cx="10243931" cy="2032754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706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25FA65-312C-4031-B348-6EE3812D1822}"/>
              </a:ext>
            </a:extLst>
          </p:cNvPr>
          <p:cNvSpPr txBox="1"/>
          <p:nvPr/>
        </p:nvSpPr>
        <p:spPr>
          <a:xfrm>
            <a:off x="1452846" y="515193"/>
            <a:ext cx="9664503" cy="715089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D5F64F-1A84-455C-BD29-5417BC2D2ADF}"/>
              </a:ext>
            </a:extLst>
          </p:cNvPr>
          <p:cNvSpPr txBox="1"/>
          <p:nvPr/>
        </p:nvSpPr>
        <p:spPr>
          <a:xfrm>
            <a:off x="1452845" y="4034483"/>
            <a:ext cx="9664504" cy="2419945"/>
          </a:xfrm>
          <a:prstGeom prst="snip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সুষ্ঠভাবে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নিরুপন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7C53A2-C119-4933-84CE-747586A69BE0}"/>
              </a:ext>
            </a:extLst>
          </p:cNvPr>
          <p:cNvSpPr txBox="1"/>
          <p:nvPr/>
        </p:nvSpPr>
        <p:spPr>
          <a:xfrm>
            <a:off x="1452846" y="1603513"/>
            <a:ext cx="9664504" cy="2043113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পক্ষান্তরে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সু-শৃঙ্খল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2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6">
                <a:lumMod val="60000"/>
                <a:lumOff val="40000"/>
              </a:schemeClr>
            </a:gs>
            <a:gs pos="87617">
              <a:srgbClr val="AFCEEB"/>
            </a:gs>
            <a:gs pos="71000">
              <a:schemeClr val="accent5">
                <a:lumMod val="60000"/>
                <a:lumOff val="40000"/>
              </a:schemeClr>
            </a:gs>
            <a:gs pos="31000">
              <a:schemeClr val="accent6">
                <a:lumMod val="0"/>
                <a:lumOff val="100000"/>
                <a:alpha val="71000"/>
              </a:schemeClr>
            </a:gs>
            <a:gs pos="90000">
              <a:schemeClr val="accent5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69C834-40EE-4123-9B10-781B43786C4C}"/>
              </a:ext>
            </a:extLst>
          </p:cNvPr>
          <p:cNvSpPr txBox="1"/>
          <p:nvPr/>
        </p:nvSpPr>
        <p:spPr>
          <a:xfrm>
            <a:off x="3066757" y="717452"/>
            <a:ext cx="7076050" cy="783193"/>
          </a:xfrm>
          <a:prstGeom prst="roundRect">
            <a:avLst/>
          </a:prstGeom>
          <a:solidFill>
            <a:srgbClr val="FFE699">
              <a:alpha val="78039"/>
            </a:srgb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879552-9F45-41F0-A4BB-F005C586F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456" y="1601519"/>
            <a:ext cx="4691649" cy="28247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F4D3BF-97CD-47C7-A5B5-158C9C993EBB}"/>
              </a:ext>
            </a:extLst>
          </p:cNvPr>
          <p:cNvSpPr txBox="1"/>
          <p:nvPr/>
        </p:nvSpPr>
        <p:spPr>
          <a:xfrm>
            <a:off x="6126481" y="4456679"/>
            <a:ext cx="2623624" cy="57888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প্যাসিওলি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9C6D6A-72BE-4104-A9B7-F0339DD77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456" y="5267637"/>
            <a:ext cx="4691648" cy="962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98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53000">
              <a:schemeClr val="accent6">
                <a:lumMod val="0"/>
                <a:lumOff val="100000"/>
              </a:schemeClr>
            </a:gs>
            <a:gs pos="95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2EFC71-E56A-46A0-A0C2-C552935B1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599" y="1573212"/>
            <a:ext cx="4979505" cy="3451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C5992B-6D94-4957-BA93-8B02DAD3CB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42" y="1573211"/>
            <a:ext cx="5184760" cy="3451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D0F708-CB1A-4879-B696-7ABFAC152149}"/>
              </a:ext>
            </a:extLst>
          </p:cNvPr>
          <p:cNvSpPr txBox="1"/>
          <p:nvPr/>
        </p:nvSpPr>
        <p:spPr>
          <a:xfrm>
            <a:off x="1378634" y="5261317"/>
            <a:ext cx="4346917" cy="8223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গুহায়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9CE0B3-DF8B-4DED-BD33-396C890E56CB}"/>
              </a:ext>
            </a:extLst>
          </p:cNvPr>
          <p:cNvSpPr txBox="1"/>
          <p:nvPr/>
        </p:nvSpPr>
        <p:spPr>
          <a:xfrm>
            <a:off x="6750148" y="5284788"/>
            <a:ext cx="4346917" cy="8223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4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bbon: Tilted Up 2">
            <a:extLst>
              <a:ext uri="{FF2B5EF4-FFF2-40B4-BE49-F238E27FC236}">
                <a16:creationId xmlns:a16="http://schemas.microsoft.com/office/drawing/2014/main" id="{1A568F03-A33F-4135-8B4E-FD3E92B4FB3A}"/>
              </a:ext>
            </a:extLst>
          </p:cNvPr>
          <p:cNvSpPr/>
          <p:nvPr/>
        </p:nvSpPr>
        <p:spPr>
          <a:xfrm>
            <a:off x="2647666" y="989464"/>
            <a:ext cx="6305266" cy="1473958"/>
          </a:xfrm>
          <a:prstGeom prst="ribbon2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একক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52B960-35E6-42A0-B913-27AFBE808017}"/>
              </a:ext>
            </a:extLst>
          </p:cNvPr>
          <p:cNvSpPr txBox="1"/>
          <p:nvPr/>
        </p:nvSpPr>
        <p:spPr>
          <a:xfrm>
            <a:off x="2470245" y="3652329"/>
            <a:ext cx="6482687" cy="7831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হিসাব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বিজ্ঞান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কাকে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2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0"/>
    </mc:Choice>
    <mc:Fallback xmlns="">
      <p:transition advTm="496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378</Words>
  <Application>Microsoft Office PowerPoint</Application>
  <PresentationFormat>Widescreen</PresentationFormat>
  <Paragraphs>74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Berlin Sans FB Demi</vt:lpstr>
      <vt:lpstr>Calibri</vt:lpstr>
      <vt:lpstr>Calibri Light</vt:lpstr>
      <vt:lpstr>Gill Sans Ultra Bold</vt:lpstr>
      <vt:lpstr>NikoshBAN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Abul Khair Patwary</dc:creator>
  <cp:lastModifiedBy>Md. Abul Khair Patwary</cp:lastModifiedBy>
  <cp:revision>77</cp:revision>
  <dcterms:created xsi:type="dcterms:W3CDTF">2021-02-15T14:48:42Z</dcterms:created>
  <dcterms:modified xsi:type="dcterms:W3CDTF">2021-02-25T06:30:41Z</dcterms:modified>
</cp:coreProperties>
</file>