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75" r:id="rId10"/>
    <p:sldId id="266" r:id="rId11"/>
    <p:sldId id="265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39" d="100"/>
          <a:sy n="39" d="100"/>
        </p:scale>
        <p:origin x="-183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7E80E-7145-4EAA-BB01-BDDFA1AFDE8A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7C278-6153-4B25-9A13-7AEE42D88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04C1CC-5E2D-409B-8B54-C7427FDAC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2D1E90-0DE5-45B2-A6C6-91FF1ED8B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1CF811-A995-47ED-AC20-9E82D8DA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143A4D-F551-4AD5-89DB-3E5C7351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1F8A23-DDA8-469C-A003-AC1751A5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76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00E702-56EA-4A2E-AE79-560457CE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F65AC37-F743-4398-B2BD-C821FE616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F5FDD6-9891-4DEA-B791-41E2999D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E079EE-4C2D-4F37-878B-1C3699E2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C6070F-432D-4372-9537-7EF70A95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521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C587733-9FC4-4DFB-84EF-6D57D3B6D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3CD217-3E86-4218-A5BD-191615AA3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A93C52-31BD-4595-A0B2-BE838328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5BCEE9-0542-4A0C-999D-3CEB3B88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4797AE-DB04-4D46-9E04-77F50B6C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358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85B71-939F-40B4-9C4E-9A2B1E31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7B5983-5EC4-46C7-8AC4-DAFF95C2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FF9135-4EF9-4051-AF2D-28A478CD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F232A9-C6DE-49C6-A6D3-A185AF05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FA859D-8D9C-4D75-B071-AF62AA26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954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586B6-13C2-418E-AF5D-84E400F2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7E0530-FCC7-4E87-931B-D107AAF62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D62F41-0C86-4654-BD4D-46460D7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9E827F-B7A8-4F29-9D67-0C496D2B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7C7A42-B343-4CAC-8A74-061B67E2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457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FFAAAA-31BC-46E8-87E5-83EE1EBD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055814-9572-4CDC-8477-6CD117970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28AB8B4-A30F-41AB-A2FA-F06230D69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20000B-D1CD-45CB-97BE-2E883E82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93FF96-5C68-415E-9BED-23E49766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D7BF00-407D-4136-A04A-A41F81CC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66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D08DE6-D068-4589-8AB1-17F1958F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726B951-1551-4B28-8D9D-B919D5AF9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CCFAEB9-76C9-40D9-9060-D7FE62141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DAD59FD-D18C-4083-B9DA-03A1A2D02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A1F71B4-4722-4D7F-A3E9-D3981A3EE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B38E17E-72F2-47F4-9F9D-44CA85ED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033779F-28E2-4019-A79B-95F37AE7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E5984E6-498E-43B5-B76C-7FDE672E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42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8AA35F-8407-4BB5-919F-C6896272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C47243D-C174-4B00-B37F-E6B4281E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650409-13AB-44E0-A514-1EC7164D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BA38E53-F35F-447C-A0AE-961CE62B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213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07B449A-6315-498A-B40B-D48CA843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A0CC384-6EC7-4025-B1C4-DB3B79C5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7197E35-BD9D-4013-9092-0D1C10BE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586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555C5-F96C-4122-B719-AB1A34EB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FE5002-2F4A-46A1-A819-8E05A403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8649885-51E4-4203-8AD4-658E28AA0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A06E74-AAE9-448E-87DB-AD6BDF97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D14AC3-240E-44A8-9A32-B097A21B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65A5DB8-FBC9-40B6-98E3-C060B30A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3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CD5EC6-6F8C-43FA-88B9-17234CF9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6D14EC1-8106-45C3-B433-CDF116F2C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7A87AD3-3539-4408-A63F-431664C69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4EC8A0-F63B-4871-974C-4AAE8417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14B0C6-4D22-42A0-A912-79F2C81E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D93081-3EBC-4035-85EF-19385C5D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55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9C9E996-97CC-4730-8F16-AE0BBE336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6D95A43-11D6-4679-9EDA-E266D144D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D701F7-7967-4236-A6AF-91DEA0F7B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5240-148C-4709-898F-B2BA9B0B0A38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75A817-499C-422F-A3FA-079B9DF7C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CA3A50-C4B5-43C3-89F0-C8CAA1E02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BA50-68DE-4FC1-A608-7674482D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424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6903" y="4250724"/>
            <a:ext cx="4076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indent="-742950"/>
            <a:r>
              <a:rPr lang="en-US" sz="4800" dirty="0" err="1" smtClean="0">
                <a:solidFill>
                  <a:schemeClr val="accent6"/>
                </a:solidFill>
                <a:latin typeface="NikoshBAN"/>
                <a:cs typeface="KarnaphuliMJ" pitchFamily="2" charset="0"/>
              </a:rPr>
              <a:t>স্বাগতম</a:t>
            </a:r>
            <a:endParaRPr lang="en-US" sz="6000" dirty="0" smtClean="0">
              <a:solidFill>
                <a:schemeClr val="accent6"/>
              </a:solidFill>
              <a:latin typeface="NikoshBAN"/>
              <a:cs typeface="KarnaphuliMJ" pitchFamily="2" charset="0"/>
            </a:endParaRPr>
          </a:p>
        </p:txBody>
      </p:sp>
      <p:pic>
        <p:nvPicPr>
          <p:cNvPr id="1026" name="Picture 2" descr="C:\Users\Saidur Rohman\Downloads\118599639_138717911251770_231839432800914966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3990" y="352168"/>
            <a:ext cx="4835609" cy="3626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E4CEAD3-9A0F-486D-8610-15B70E04E498}"/>
              </a:ext>
            </a:extLst>
          </p:cNvPr>
          <p:cNvSpPr txBox="1"/>
          <p:nvPr/>
        </p:nvSpPr>
        <p:spPr>
          <a:xfrm>
            <a:off x="3065173" y="1136823"/>
            <a:ext cx="5022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Saidur Rohman\Pictures\Pictur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0" y="2438400"/>
            <a:ext cx="6792913" cy="384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119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8F7F25B-A80D-495E-A163-7986E3F3CD4C}"/>
              </a:ext>
            </a:extLst>
          </p:cNvPr>
          <p:cNvSpPr txBox="1"/>
          <p:nvPr/>
        </p:nvSpPr>
        <p:spPr>
          <a:xfrm>
            <a:off x="5036695" y="1603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1C59950-6A37-426F-80FB-599BB6F6946A}"/>
              </a:ext>
            </a:extLst>
          </p:cNvPr>
          <p:cNvSpPr txBox="1"/>
          <p:nvPr/>
        </p:nvSpPr>
        <p:spPr>
          <a:xfrm>
            <a:off x="4554377" y="803190"/>
            <a:ext cx="28781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BD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Saidur Rohman\Pictures\Pictu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6513" y="3645408"/>
            <a:ext cx="4498975" cy="3060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110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E402A43-FE22-47FA-9CE1-8B06E1C591AF}"/>
              </a:ext>
            </a:extLst>
          </p:cNvPr>
          <p:cNvSpPr txBox="1"/>
          <p:nvPr/>
        </p:nvSpPr>
        <p:spPr>
          <a:xfrm>
            <a:off x="1123821" y="1581655"/>
            <a:ext cx="8050600" cy="308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২।কে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৩।উঁকি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মারে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আকাশে”বাক্যটির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0404842-16EE-4165-A815-5DCD4D4DDD30}"/>
              </a:ext>
            </a:extLst>
          </p:cNvPr>
          <p:cNvSpPr txBox="1"/>
          <p:nvPr/>
        </p:nvSpPr>
        <p:spPr>
          <a:xfrm>
            <a:off x="3072984" y="509666"/>
            <a:ext cx="4152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80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A8DE828-086E-48C0-8742-FF0E5F1BE62C}"/>
              </a:ext>
            </a:extLst>
          </p:cNvPr>
          <p:cNvSpPr txBox="1"/>
          <p:nvPr/>
        </p:nvSpPr>
        <p:spPr>
          <a:xfrm>
            <a:off x="4631961" y="644577"/>
            <a:ext cx="218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53E4EA7-9751-494E-937D-5ADEBF0710F8}"/>
              </a:ext>
            </a:extLst>
          </p:cNvPr>
          <p:cNvSpPr txBox="1"/>
          <p:nvPr/>
        </p:nvSpPr>
        <p:spPr>
          <a:xfrm>
            <a:off x="1259174" y="3132944"/>
            <a:ext cx="8283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থম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2262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ECADC6D-7276-40CD-B57E-E8660C102BF2}"/>
              </a:ext>
            </a:extLst>
          </p:cNvPr>
          <p:cNvSpPr txBox="1"/>
          <p:nvPr/>
        </p:nvSpPr>
        <p:spPr>
          <a:xfrm>
            <a:off x="3867462" y="404735"/>
            <a:ext cx="2626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E0E247-C086-41FE-8E68-8CEFD02B7E11}"/>
              </a:ext>
            </a:extLst>
          </p:cNvPr>
          <p:cNvSpPr txBox="1"/>
          <p:nvPr/>
        </p:nvSpPr>
        <p:spPr>
          <a:xfrm>
            <a:off x="179883" y="2743200"/>
            <a:ext cx="11677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ৈরি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সাধ,উঁকি,ফুঁড়ে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24085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2B3385-B833-4DFB-ADDF-6EC338367319}"/>
              </a:ext>
            </a:extLst>
          </p:cNvPr>
          <p:cNvSpPr txBox="1"/>
          <p:nvPr/>
        </p:nvSpPr>
        <p:spPr>
          <a:xfrm>
            <a:off x="4347147" y="4377128"/>
            <a:ext cx="521698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pic>
        <p:nvPicPr>
          <p:cNvPr id="1026" name="Picture 2" descr="C:\Users\Saidur Rohman\Downloads\118688960_138717864585108_6093407025231872110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280160"/>
            <a:ext cx="5157076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036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27290" y="785611"/>
            <a:ext cx="535761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200150" indent="-742950"/>
            <a:endParaRPr lang="en-US" sz="5400" dirty="0" err="1" smtClean="0">
              <a:solidFill>
                <a:srgbClr val="00B0F0"/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3814" y="1260387"/>
            <a:ext cx="8625992" cy="415498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200150" indent="-742950" algn="ctr"/>
            <a:r>
              <a:rPr lang="en-US" sz="60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শিক্ষক</a:t>
            </a:r>
            <a:r>
              <a:rPr lang="en-US" sz="6000" dirty="0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পরিচিতি</a:t>
            </a:r>
            <a:endParaRPr lang="en-US" sz="6000" dirty="0" smtClean="0">
              <a:solidFill>
                <a:schemeClr val="accent1"/>
              </a:solidFill>
              <a:latin typeface="NikoshBAN"/>
              <a:cs typeface="KarnaphuliMJ" pitchFamily="2" charset="0"/>
            </a:endParaRPr>
          </a:p>
          <a:p>
            <a:pPr marL="1200150" indent="-742950" algn="ctr"/>
            <a:r>
              <a:rPr lang="en-US" sz="60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আমেনা</a:t>
            </a:r>
            <a:r>
              <a:rPr lang="en-US" sz="6000" dirty="0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আক্তার</a:t>
            </a:r>
            <a:endParaRPr lang="en-US" sz="6000" dirty="0" smtClean="0">
              <a:solidFill>
                <a:schemeClr val="accent1"/>
              </a:solidFill>
              <a:latin typeface="NikoshBAN"/>
              <a:cs typeface="KarnaphuliMJ" pitchFamily="2" charset="0"/>
            </a:endParaRPr>
          </a:p>
          <a:p>
            <a:pPr marL="1200150" indent="-742950" algn="ctr"/>
            <a:r>
              <a:rPr lang="en-US" sz="48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ডি,পি,এড</a:t>
            </a:r>
            <a:r>
              <a:rPr lang="en-US" sz="4800" dirty="0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প্রশিক্ষনার্থী</a:t>
            </a:r>
            <a:r>
              <a:rPr lang="en-US" sz="4800" dirty="0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 ২য় </a:t>
            </a:r>
            <a:r>
              <a:rPr lang="en-US" sz="4800" dirty="0" err="1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শিফট</a:t>
            </a:r>
            <a:endParaRPr lang="en-US" sz="4800" dirty="0" smtClean="0">
              <a:solidFill>
                <a:schemeClr val="accent1"/>
              </a:solidFill>
              <a:latin typeface="NikoshBAN"/>
              <a:cs typeface="KarnaphuliMJ" pitchFamily="2" charset="0"/>
            </a:endParaRPr>
          </a:p>
          <a:p>
            <a:pPr marL="1200150" indent="-742950" algn="ctr"/>
            <a:r>
              <a:rPr lang="en-US" sz="4800" dirty="0" smtClean="0">
                <a:solidFill>
                  <a:schemeClr val="accent1"/>
                </a:solidFill>
                <a:latin typeface="NikoshBAN"/>
                <a:cs typeface="KarnaphuliMJ" pitchFamily="2" charset="0"/>
              </a:rPr>
              <a:t>রোল-১৫</a:t>
            </a:r>
          </a:p>
          <a:p>
            <a:pPr marL="1200150" indent="-742950" algn="ctr"/>
            <a:endParaRPr lang="en-US" sz="4800" dirty="0" smtClean="0">
              <a:solidFill>
                <a:schemeClr val="accent1"/>
              </a:solidFill>
              <a:latin typeface="NikoshBAN"/>
              <a:cs typeface="Karnaphuli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9678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07F63D9-2D44-4929-A198-D186E5A60B3C}"/>
              </a:ext>
            </a:extLst>
          </p:cNvPr>
          <p:cNvSpPr txBox="1"/>
          <p:nvPr/>
        </p:nvSpPr>
        <p:spPr>
          <a:xfrm>
            <a:off x="854440" y="1274164"/>
            <a:ext cx="8919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শ্রেণিঃতৃতীয়,বিষয়ঃবাংলা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শিরোনামঃতালগাছ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76966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D0148EF-051A-45B9-AC7D-C0C33FC84D8F}"/>
              </a:ext>
            </a:extLst>
          </p:cNvPr>
          <p:cNvSpPr txBox="1"/>
          <p:nvPr/>
        </p:nvSpPr>
        <p:spPr>
          <a:xfrm>
            <a:off x="3826411" y="427527"/>
            <a:ext cx="3501667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C5116F-C162-4184-A72B-B38222A57D25}"/>
              </a:ext>
            </a:extLst>
          </p:cNvPr>
          <p:cNvSpPr txBox="1"/>
          <p:nvPr/>
        </p:nvSpPr>
        <p:spPr>
          <a:xfrm>
            <a:off x="152400" y="1587500"/>
            <a:ext cx="119642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২.১.2কবিতা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.3.২প্রশ্ন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.২.২প্রমিত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1.6.2বিরামচিহ্ন(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246105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977902C-00CC-44CA-8F1E-FCCE7C4D8AE5}"/>
              </a:ext>
            </a:extLst>
          </p:cNvPr>
          <p:cNvSpPr txBox="1"/>
          <p:nvPr/>
        </p:nvSpPr>
        <p:spPr>
          <a:xfrm>
            <a:off x="1618600" y="421898"/>
            <a:ext cx="50786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কিছু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318E752-09DC-4A84-9FC0-988EB142236B}"/>
              </a:ext>
            </a:extLst>
          </p:cNvPr>
          <p:cNvSpPr txBox="1"/>
          <p:nvPr/>
        </p:nvSpPr>
        <p:spPr>
          <a:xfrm>
            <a:off x="1603737" y="5501384"/>
            <a:ext cx="42963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</a:t>
            </a:r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21217E9-7259-48B6-8E29-F11F6ECA4B7E}"/>
              </a:ext>
            </a:extLst>
          </p:cNvPr>
          <p:cNvSpPr txBox="1"/>
          <p:nvPr/>
        </p:nvSpPr>
        <p:spPr>
          <a:xfrm>
            <a:off x="8424027" y="4051413"/>
            <a:ext cx="1425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FA981E0-A8E0-483C-B4C1-2ECEE91D8965}"/>
              </a:ext>
            </a:extLst>
          </p:cNvPr>
          <p:cNvSpPr txBox="1"/>
          <p:nvPr/>
        </p:nvSpPr>
        <p:spPr>
          <a:xfrm>
            <a:off x="3443457" y="4220691"/>
            <a:ext cx="9156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6381757-0FE9-48EE-BB1F-FE2678FC1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224" y="421898"/>
            <a:ext cx="3007102" cy="3007102"/>
          </a:xfrm>
          <a:prstGeom prst="rect">
            <a:avLst/>
          </a:prstGeom>
        </p:spPr>
      </p:pic>
      <p:pic>
        <p:nvPicPr>
          <p:cNvPr id="1026" name="Picture 2" descr="C:\Users\Saidur Rohman\Downloads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9154" y="1645919"/>
            <a:ext cx="3400670" cy="24262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852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157C8E6-51D5-4746-B10F-C69EB42DB13D}"/>
              </a:ext>
            </a:extLst>
          </p:cNvPr>
          <p:cNvSpPr txBox="1"/>
          <p:nvPr/>
        </p:nvSpPr>
        <p:spPr>
          <a:xfrm rot="10800000" flipV="1">
            <a:off x="1804086" y="2404286"/>
            <a:ext cx="80071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ঠের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-(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bn-BD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144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7CE6F68-4D8E-43A7-B470-50E08E8D8FF3}"/>
              </a:ext>
            </a:extLst>
          </p:cNvPr>
          <p:cNvSpPr txBox="1"/>
          <p:nvPr/>
        </p:nvSpPr>
        <p:spPr>
          <a:xfrm>
            <a:off x="3154680" y="0"/>
            <a:ext cx="8138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বৃত্তি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1693AAC-FE19-43C2-873A-C87BB2343D32}"/>
              </a:ext>
            </a:extLst>
          </p:cNvPr>
          <p:cNvSpPr txBox="1"/>
          <p:nvPr/>
        </p:nvSpPr>
        <p:spPr>
          <a:xfrm>
            <a:off x="2719639" y="2644347"/>
            <a:ext cx="82284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ম্বর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</a:p>
        </p:txBody>
      </p:sp>
    </p:spTree>
    <p:extLst>
      <p:ext uri="{BB962C8B-B14F-4D97-AF65-F5344CB8AC3E}">
        <p14:creationId xmlns="" xmlns:p14="http://schemas.microsoft.com/office/powerpoint/2010/main" val="13738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EDA5D8A-07F8-4D32-8874-6B3AD2AB6DF8}"/>
              </a:ext>
            </a:extLst>
          </p:cNvPr>
          <p:cNvSpPr txBox="1"/>
          <p:nvPr/>
        </p:nvSpPr>
        <p:spPr>
          <a:xfrm>
            <a:off x="4394054" y="0"/>
            <a:ext cx="2148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8B8DE99-41D8-4ED4-B5C2-68E38F82C2DF}"/>
              </a:ext>
            </a:extLst>
          </p:cNvPr>
          <p:cNvSpPr txBox="1"/>
          <p:nvPr/>
        </p:nvSpPr>
        <p:spPr>
          <a:xfrm>
            <a:off x="4551280" y="2514601"/>
            <a:ext cx="37385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ছাড়িয়ে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67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C1C0305-B4BD-4F0C-BDE5-7333AFD68AAE}"/>
              </a:ext>
            </a:extLst>
          </p:cNvPr>
          <p:cNvSpPr txBox="1"/>
          <p:nvPr/>
        </p:nvSpPr>
        <p:spPr>
          <a:xfrm>
            <a:off x="2642221" y="701259"/>
            <a:ext cx="776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8C542FA-CD00-4B7B-8575-FDFBA017E840}"/>
              </a:ext>
            </a:extLst>
          </p:cNvPr>
          <p:cNvSpPr txBox="1"/>
          <p:nvPr/>
        </p:nvSpPr>
        <p:spPr>
          <a:xfrm>
            <a:off x="4026230" y="701259"/>
            <a:ext cx="853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F954200-5661-4773-9BE1-E82C38D05B64}"/>
              </a:ext>
            </a:extLst>
          </p:cNvPr>
          <p:cNvSpPr txBox="1"/>
          <p:nvPr/>
        </p:nvSpPr>
        <p:spPr>
          <a:xfrm>
            <a:off x="2642221" y="1743422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উঁকি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08070-AB81-4D0A-A7B0-BE9461AB8B87}"/>
              </a:ext>
            </a:extLst>
          </p:cNvPr>
          <p:cNvSpPr txBox="1"/>
          <p:nvPr/>
        </p:nvSpPr>
        <p:spPr>
          <a:xfrm>
            <a:off x="3929409" y="1789588"/>
            <a:ext cx="2372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565DA62-A9A9-4FC5-A328-8CC2B24D2165}"/>
              </a:ext>
            </a:extLst>
          </p:cNvPr>
          <p:cNvSpPr txBox="1"/>
          <p:nvPr/>
        </p:nvSpPr>
        <p:spPr>
          <a:xfrm>
            <a:off x="2630198" y="2986981"/>
            <a:ext cx="914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ফুঁড়ে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F0BAC22-E106-4B3E-8376-658788F72041}"/>
              </a:ext>
            </a:extLst>
          </p:cNvPr>
          <p:cNvSpPr/>
          <p:nvPr/>
        </p:nvSpPr>
        <p:spPr>
          <a:xfrm>
            <a:off x="4057649" y="3000019"/>
            <a:ext cx="21226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ভেদ</a:t>
            </a:r>
            <a:r>
              <a:rPr lang="en-US" sz="4000" dirty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SutonnyMJ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B18A6F9-2C04-4326-A468-3B7B319190C6}"/>
              </a:ext>
            </a:extLst>
          </p:cNvPr>
          <p:cNvSpPr txBox="1"/>
          <p:nvPr/>
        </p:nvSpPr>
        <p:spPr>
          <a:xfrm>
            <a:off x="1307627" y="4323458"/>
            <a:ext cx="3102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উঁকি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139CFB8-477F-45CF-A016-357474A7E2F5}"/>
              </a:ext>
            </a:extLst>
          </p:cNvPr>
          <p:cNvSpPr txBox="1"/>
          <p:nvPr/>
        </p:nvSpPr>
        <p:spPr>
          <a:xfrm>
            <a:off x="5659489" y="4345537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াড়িয়ে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16902F2-A7BB-4EEF-94FB-AFAD367DC5A8}"/>
              </a:ext>
            </a:extLst>
          </p:cNvPr>
          <p:cNvSpPr txBox="1"/>
          <p:nvPr/>
        </p:nvSpPr>
        <p:spPr>
          <a:xfrm>
            <a:off x="1307627" y="5305992"/>
            <a:ext cx="238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AC138AB-D9AC-47BE-B43D-B5EA53B19E52}"/>
              </a:ext>
            </a:extLst>
          </p:cNvPr>
          <p:cNvSpPr txBox="1"/>
          <p:nvPr/>
        </p:nvSpPr>
        <p:spPr>
          <a:xfrm>
            <a:off x="5115791" y="5324782"/>
            <a:ext cx="5020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39265" y="0"/>
            <a:ext cx="2644346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200150" indent="-742950"/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KarnaphuliMJ" pitchFamily="2" charset="0"/>
              </a:rPr>
              <a:t>k</a:t>
            </a:r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KarnaphuliMJ" pitchFamily="2" charset="0"/>
              </a:rPr>
              <a:t>ãv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KarnaphuliMJ" pitchFamily="2" charset="0"/>
              </a:rPr>
              <a:t>_©</a:t>
            </a:r>
            <a:endParaRPr lang="en-US" sz="6000" dirty="0" smtClean="0">
              <a:solidFill>
                <a:schemeClr val="accent6"/>
              </a:solidFill>
              <a:latin typeface="SutonnyMJ" pitchFamily="2" charset="0"/>
              <a:cs typeface="Karnaphuli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4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2" grpId="0"/>
      <p:bldP spid="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accent1"/>
          </a:solidFill>
        </a:ln>
      </a:spPr>
      <a:bodyPr wrap="square" rtlCol="0">
        <a:spAutoFit/>
      </a:bodyPr>
      <a:lstStyle>
        <a:defPPr marL="1200150" indent="-742950">
          <a:defRPr sz="6000" dirty="0" smtClean="0">
            <a:solidFill>
              <a:schemeClr val="accent6"/>
            </a:solidFill>
            <a:latin typeface="KarnaphuliMJ" pitchFamily="2" charset="0"/>
            <a:cs typeface="KarnaphuliMJ" pitchFamily="2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381</Words>
  <Application>Microsoft Office PowerPoint</Application>
  <PresentationFormat>Custom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Saidur Rohman</cp:lastModifiedBy>
  <cp:revision>125</cp:revision>
  <dcterms:created xsi:type="dcterms:W3CDTF">2020-01-13T15:37:09Z</dcterms:created>
  <dcterms:modified xsi:type="dcterms:W3CDTF">2020-11-12T16:53:28Z</dcterms:modified>
</cp:coreProperties>
</file>