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17" r:id="rId3"/>
    <p:sldId id="263" r:id="rId4"/>
    <p:sldId id="257" r:id="rId5"/>
    <p:sldId id="264" r:id="rId6"/>
    <p:sldId id="318" r:id="rId7"/>
    <p:sldId id="270" r:id="rId8"/>
    <p:sldId id="280" r:id="rId9"/>
    <p:sldId id="303" r:id="rId10"/>
    <p:sldId id="304" r:id="rId11"/>
    <p:sldId id="306" r:id="rId12"/>
    <p:sldId id="307" r:id="rId13"/>
    <p:sldId id="308" r:id="rId14"/>
    <p:sldId id="309" r:id="rId15"/>
    <p:sldId id="312" r:id="rId16"/>
    <p:sldId id="319" r:id="rId17"/>
    <p:sldId id="299" r:id="rId18"/>
    <p:sldId id="277" r:id="rId19"/>
    <p:sldId id="311" r:id="rId20"/>
    <p:sldId id="267" r:id="rId21"/>
    <p:sldId id="301" r:id="rId22"/>
    <p:sldId id="305" r:id="rId23"/>
    <p:sldId id="314" r:id="rId24"/>
    <p:sldId id="315" r:id="rId25"/>
    <p:sldId id="310" r:id="rId26"/>
    <p:sldId id="271" r:id="rId27"/>
    <p:sldId id="3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0000"/>
    <a:srgbClr val="F01085"/>
    <a:srgbClr val="E85818"/>
    <a:srgbClr val="EE9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810CA-854F-452C-9F0D-F19A9E5DC4CE}"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64490-F1DB-4B07-A188-797421A015A8}" type="slidenum">
              <a:rPr lang="en-US" smtClean="0"/>
              <a:t>‹#›</a:t>
            </a:fld>
            <a:endParaRPr lang="en-US"/>
          </a:p>
        </p:txBody>
      </p:sp>
    </p:spTree>
    <p:extLst>
      <p:ext uri="{BB962C8B-B14F-4D97-AF65-F5344CB8AC3E}">
        <p14:creationId xmlns:p14="http://schemas.microsoft.com/office/powerpoint/2010/main" val="36700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BC82-DB6E-4C65-887A-C030528819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5ADEB1-6B01-4BB9-96AB-019DB2AE2C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D59B22-839C-42EB-96A4-E3AFAC5A771C}"/>
              </a:ext>
            </a:extLst>
          </p:cNvPr>
          <p:cNvSpPr>
            <a:spLocks noGrp="1"/>
          </p:cNvSpPr>
          <p:nvPr>
            <p:ph type="dt" sz="half" idx="10"/>
          </p:nvPr>
        </p:nvSpPr>
        <p:spPr/>
        <p:txBody>
          <a:bodyPr/>
          <a:lstStyle/>
          <a:p>
            <a:fld id="{091E2F6B-9B7F-406C-9FD6-862662A43A01}" type="datetime1">
              <a:rPr lang="en-US" smtClean="0"/>
              <a:t>1/28/2021</a:t>
            </a:fld>
            <a:endParaRPr lang="en-US"/>
          </a:p>
        </p:txBody>
      </p:sp>
      <p:sp>
        <p:nvSpPr>
          <p:cNvPr id="5" name="Footer Placeholder 4">
            <a:extLst>
              <a:ext uri="{FF2B5EF4-FFF2-40B4-BE49-F238E27FC236}">
                <a16:creationId xmlns:a16="http://schemas.microsoft.com/office/drawing/2014/main" id="{7625554F-46D5-48FE-9103-B974B9B6D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A96E6-148E-4B2A-8CD0-1481ED5B0AFD}"/>
              </a:ext>
            </a:extLst>
          </p:cNvPr>
          <p:cNvSpPr>
            <a:spLocks noGrp="1"/>
          </p:cNvSpPr>
          <p:nvPr>
            <p:ph type="sldNum" sz="quarter" idx="12"/>
          </p:nvPr>
        </p:nvSpPr>
        <p:spPr/>
        <p:txBody>
          <a:bodyPr/>
          <a:lstStyle/>
          <a:p>
            <a:fld id="{80B80BE5-6146-4F9A-B000-C7A04D34A427}" type="slidenum">
              <a:rPr lang="en-US" smtClean="0"/>
              <a:t>‹#›</a:t>
            </a:fld>
            <a:endParaRPr lang="en-US"/>
          </a:p>
        </p:txBody>
      </p:sp>
    </p:spTree>
    <p:extLst>
      <p:ext uri="{BB962C8B-B14F-4D97-AF65-F5344CB8AC3E}">
        <p14:creationId xmlns:p14="http://schemas.microsoft.com/office/powerpoint/2010/main" val="92013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5732-B5AE-4FA7-B284-60C07F370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385237-1BB5-4A9F-AD45-08145A5A4B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BD9C6D-1280-44BD-B73C-724AA9C70813}"/>
              </a:ext>
            </a:extLst>
          </p:cNvPr>
          <p:cNvSpPr>
            <a:spLocks noGrp="1"/>
          </p:cNvSpPr>
          <p:nvPr>
            <p:ph type="dt" sz="half" idx="10"/>
          </p:nvPr>
        </p:nvSpPr>
        <p:spPr/>
        <p:txBody>
          <a:bodyPr/>
          <a:lstStyle/>
          <a:p>
            <a:fld id="{5DB44092-796C-4DC1-8F8B-A4F67E29DE85}" type="datetime1">
              <a:rPr lang="en-US" smtClean="0"/>
              <a:t>1/28/2021</a:t>
            </a:fld>
            <a:endParaRPr lang="en-US"/>
          </a:p>
        </p:txBody>
      </p:sp>
      <p:sp>
        <p:nvSpPr>
          <p:cNvPr id="5" name="Footer Placeholder 4">
            <a:extLst>
              <a:ext uri="{FF2B5EF4-FFF2-40B4-BE49-F238E27FC236}">
                <a16:creationId xmlns:a16="http://schemas.microsoft.com/office/drawing/2014/main" id="{465DFA2A-4852-4D69-8D3E-2376340BB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2E0D3-DEA1-452E-B542-24A7B1A3FFBE}"/>
              </a:ext>
            </a:extLst>
          </p:cNvPr>
          <p:cNvSpPr>
            <a:spLocks noGrp="1"/>
          </p:cNvSpPr>
          <p:nvPr>
            <p:ph type="sldNum" sz="quarter" idx="12"/>
          </p:nvPr>
        </p:nvSpPr>
        <p:spPr/>
        <p:txBody>
          <a:bodyPr/>
          <a:lstStyle/>
          <a:p>
            <a:fld id="{80B80BE5-6146-4F9A-B000-C7A04D34A427}" type="slidenum">
              <a:rPr lang="en-US" smtClean="0"/>
              <a:t>‹#›</a:t>
            </a:fld>
            <a:endParaRPr lang="en-US"/>
          </a:p>
        </p:txBody>
      </p:sp>
    </p:spTree>
    <p:extLst>
      <p:ext uri="{BB962C8B-B14F-4D97-AF65-F5344CB8AC3E}">
        <p14:creationId xmlns:p14="http://schemas.microsoft.com/office/powerpoint/2010/main" val="208188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81CC15-C4DD-45D0-9AD7-1F263A132F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741D03-A92E-4534-84AC-A411283093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50EC2-2284-41B6-8C5D-934C6F769EDC}"/>
              </a:ext>
            </a:extLst>
          </p:cNvPr>
          <p:cNvSpPr>
            <a:spLocks noGrp="1"/>
          </p:cNvSpPr>
          <p:nvPr>
            <p:ph type="dt" sz="half" idx="10"/>
          </p:nvPr>
        </p:nvSpPr>
        <p:spPr/>
        <p:txBody>
          <a:bodyPr/>
          <a:lstStyle/>
          <a:p>
            <a:fld id="{EB953371-8FAF-413C-A446-E69845052863}" type="datetime1">
              <a:rPr lang="en-US" smtClean="0"/>
              <a:t>1/28/2021</a:t>
            </a:fld>
            <a:endParaRPr lang="en-US"/>
          </a:p>
        </p:txBody>
      </p:sp>
      <p:sp>
        <p:nvSpPr>
          <p:cNvPr id="5" name="Footer Placeholder 4">
            <a:extLst>
              <a:ext uri="{FF2B5EF4-FFF2-40B4-BE49-F238E27FC236}">
                <a16:creationId xmlns:a16="http://schemas.microsoft.com/office/drawing/2014/main" id="{3556A137-0B68-4313-8921-21EF69211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AB32F-1A41-4568-A712-14605541DE46}"/>
              </a:ext>
            </a:extLst>
          </p:cNvPr>
          <p:cNvSpPr>
            <a:spLocks noGrp="1"/>
          </p:cNvSpPr>
          <p:nvPr>
            <p:ph type="sldNum" sz="quarter" idx="12"/>
          </p:nvPr>
        </p:nvSpPr>
        <p:spPr/>
        <p:txBody>
          <a:bodyPr/>
          <a:lstStyle/>
          <a:p>
            <a:fld id="{80B80BE5-6146-4F9A-B000-C7A04D34A427}" type="slidenum">
              <a:rPr lang="en-US" smtClean="0"/>
              <a:t>‹#›</a:t>
            </a:fld>
            <a:endParaRPr lang="en-US"/>
          </a:p>
        </p:txBody>
      </p:sp>
    </p:spTree>
    <p:extLst>
      <p:ext uri="{BB962C8B-B14F-4D97-AF65-F5344CB8AC3E}">
        <p14:creationId xmlns:p14="http://schemas.microsoft.com/office/powerpoint/2010/main" val="268021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Frame 6"/>
          <p:cNvSpPr/>
          <p:nvPr userDrawn="1"/>
        </p:nvSpPr>
        <p:spPr>
          <a:xfrm>
            <a:off x="10139082" y="6356350"/>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9429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C9A7-8913-4120-BADD-64D077572D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ACF82-21D5-4915-B1BF-8EDA28BEDD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8915D-541D-43D3-8E29-ECE40BF83B08}"/>
              </a:ext>
            </a:extLst>
          </p:cNvPr>
          <p:cNvSpPr>
            <a:spLocks noGrp="1"/>
          </p:cNvSpPr>
          <p:nvPr>
            <p:ph type="dt" sz="half" idx="10"/>
          </p:nvPr>
        </p:nvSpPr>
        <p:spPr/>
        <p:txBody>
          <a:bodyPr/>
          <a:lstStyle/>
          <a:p>
            <a:fld id="{2DB29615-D41F-4BFE-9AA0-0C90D0005043}" type="datetime1">
              <a:rPr lang="en-US" smtClean="0"/>
              <a:t>1/28/2021</a:t>
            </a:fld>
            <a:endParaRPr lang="en-US"/>
          </a:p>
        </p:txBody>
      </p:sp>
      <p:sp>
        <p:nvSpPr>
          <p:cNvPr id="5" name="Footer Placeholder 4">
            <a:extLst>
              <a:ext uri="{FF2B5EF4-FFF2-40B4-BE49-F238E27FC236}">
                <a16:creationId xmlns:a16="http://schemas.microsoft.com/office/drawing/2014/main" id="{1ADE0378-1DF3-4E4F-914D-93F29B9D0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626CCB-8F21-4FB2-8AB9-410D73E07671}"/>
              </a:ext>
            </a:extLst>
          </p:cNvPr>
          <p:cNvSpPr>
            <a:spLocks noGrp="1"/>
          </p:cNvSpPr>
          <p:nvPr>
            <p:ph type="sldNum" sz="quarter" idx="12"/>
          </p:nvPr>
        </p:nvSpPr>
        <p:spPr/>
        <p:txBody>
          <a:bodyPr/>
          <a:lstStyle/>
          <a:p>
            <a:fld id="{80B80BE5-6146-4F9A-B000-C7A04D34A427}" type="slidenum">
              <a:rPr lang="en-US" smtClean="0"/>
              <a:t>‹#›</a:t>
            </a:fld>
            <a:endParaRPr lang="en-US"/>
          </a:p>
        </p:txBody>
      </p:sp>
    </p:spTree>
    <p:extLst>
      <p:ext uri="{BB962C8B-B14F-4D97-AF65-F5344CB8AC3E}">
        <p14:creationId xmlns:p14="http://schemas.microsoft.com/office/powerpoint/2010/main" val="324001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72EF-CABD-4554-B90C-8A7458F7B4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DB9E7A-3BA3-4154-A124-8595219A5B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DF4A9D-27E3-4ACA-A0CD-E18943A5F0EA}"/>
              </a:ext>
            </a:extLst>
          </p:cNvPr>
          <p:cNvSpPr>
            <a:spLocks noGrp="1"/>
          </p:cNvSpPr>
          <p:nvPr>
            <p:ph type="dt" sz="half" idx="10"/>
          </p:nvPr>
        </p:nvSpPr>
        <p:spPr/>
        <p:txBody>
          <a:bodyPr/>
          <a:lstStyle/>
          <a:p>
            <a:fld id="{DD03522A-8E1E-43D0-B842-E1E58F5A2D93}" type="datetime1">
              <a:rPr lang="en-US" smtClean="0"/>
              <a:t>1/28/2021</a:t>
            </a:fld>
            <a:endParaRPr lang="en-US"/>
          </a:p>
        </p:txBody>
      </p:sp>
      <p:sp>
        <p:nvSpPr>
          <p:cNvPr id="5" name="Footer Placeholder 4">
            <a:extLst>
              <a:ext uri="{FF2B5EF4-FFF2-40B4-BE49-F238E27FC236}">
                <a16:creationId xmlns:a16="http://schemas.microsoft.com/office/drawing/2014/main" id="{21D5F42D-00F0-443D-BF62-C67D5C850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2EB83-9484-409B-B06A-0B5FD3D7F4C6}"/>
              </a:ext>
            </a:extLst>
          </p:cNvPr>
          <p:cNvSpPr>
            <a:spLocks noGrp="1"/>
          </p:cNvSpPr>
          <p:nvPr>
            <p:ph type="sldNum" sz="quarter" idx="12"/>
          </p:nvPr>
        </p:nvSpPr>
        <p:spPr/>
        <p:txBody>
          <a:bodyPr/>
          <a:lstStyle/>
          <a:p>
            <a:fld id="{80B80BE5-6146-4F9A-B000-C7A04D34A427}" type="slidenum">
              <a:rPr lang="en-US" smtClean="0"/>
              <a:t>‹#›</a:t>
            </a:fld>
            <a:endParaRPr lang="en-US"/>
          </a:p>
        </p:txBody>
      </p:sp>
    </p:spTree>
    <p:extLst>
      <p:ext uri="{BB962C8B-B14F-4D97-AF65-F5344CB8AC3E}">
        <p14:creationId xmlns:p14="http://schemas.microsoft.com/office/powerpoint/2010/main" val="43257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2B296-25A2-4375-9896-881CB436AF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55F3D2-F48D-4A69-9D62-CD1B12A3FF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B04B56-5212-487A-904D-1B32E55CA5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CDF240-288C-4411-81A3-64FB6AE064EF}"/>
              </a:ext>
            </a:extLst>
          </p:cNvPr>
          <p:cNvSpPr>
            <a:spLocks noGrp="1"/>
          </p:cNvSpPr>
          <p:nvPr>
            <p:ph type="dt" sz="half" idx="10"/>
          </p:nvPr>
        </p:nvSpPr>
        <p:spPr/>
        <p:txBody>
          <a:bodyPr/>
          <a:lstStyle/>
          <a:p>
            <a:fld id="{1940B0BA-6DB0-4242-9FDF-78B860494417}" type="datetime1">
              <a:rPr lang="en-US" smtClean="0"/>
              <a:t>1/28/2021</a:t>
            </a:fld>
            <a:endParaRPr lang="en-US"/>
          </a:p>
        </p:txBody>
      </p:sp>
      <p:sp>
        <p:nvSpPr>
          <p:cNvPr id="6" name="Footer Placeholder 5">
            <a:extLst>
              <a:ext uri="{FF2B5EF4-FFF2-40B4-BE49-F238E27FC236}">
                <a16:creationId xmlns:a16="http://schemas.microsoft.com/office/drawing/2014/main" id="{3E5E3F5F-9891-4F1E-BBF5-783A4E707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68EC3-CA12-429A-BB88-A1E42CF2D069}"/>
              </a:ext>
            </a:extLst>
          </p:cNvPr>
          <p:cNvSpPr>
            <a:spLocks noGrp="1"/>
          </p:cNvSpPr>
          <p:nvPr>
            <p:ph type="sldNum" sz="quarter" idx="12"/>
          </p:nvPr>
        </p:nvSpPr>
        <p:spPr/>
        <p:txBody>
          <a:bodyPr/>
          <a:lstStyle/>
          <a:p>
            <a:fld id="{80B80BE5-6146-4F9A-B000-C7A04D34A427}" type="slidenum">
              <a:rPr lang="en-US" smtClean="0"/>
              <a:t>‹#›</a:t>
            </a:fld>
            <a:endParaRPr lang="en-US"/>
          </a:p>
        </p:txBody>
      </p:sp>
    </p:spTree>
    <p:extLst>
      <p:ext uri="{BB962C8B-B14F-4D97-AF65-F5344CB8AC3E}">
        <p14:creationId xmlns:p14="http://schemas.microsoft.com/office/powerpoint/2010/main" val="144583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D909-8A81-4979-80EE-C40527C7C1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B9AA10-C75E-4DB9-A54B-9967DD8CEB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9AC13-649C-4750-AC0C-BE5509ECCC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649891-41C9-40A1-B648-2BE94EEB8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79BFF5-CF5F-4AF5-87EC-D288F4F457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831EFE-EB9A-4CDC-9BA3-60A5F8C760BA}"/>
              </a:ext>
            </a:extLst>
          </p:cNvPr>
          <p:cNvSpPr>
            <a:spLocks noGrp="1"/>
          </p:cNvSpPr>
          <p:nvPr>
            <p:ph type="dt" sz="half" idx="10"/>
          </p:nvPr>
        </p:nvSpPr>
        <p:spPr/>
        <p:txBody>
          <a:bodyPr/>
          <a:lstStyle/>
          <a:p>
            <a:fld id="{628F357D-F4D1-43B9-9C7D-ADEEDC7D91DD}" type="datetime1">
              <a:rPr lang="en-US" smtClean="0"/>
              <a:t>1/28/2021</a:t>
            </a:fld>
            <a:endParaRPr lang="en-US"/>
          </a:p>
        </p:txBody>
      </p:sp>
      <p:sp>
        <p:nvSpPr>
          <p:cNvPr id="8" name="Footer Placeholder 7">
            <a:extLst>
              <a:ext uri="{FF2B5EF4-FFF2-40B4-BE49-F238E27FC236}">
                <a16:creationId xmlns:a16="http://schemas.microsoft.com/office/drawing/2014/main" id="{DB6D8CC4-2086-4B61-855A-0E4EA3C35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5F705E-ACB0-4512-A378-A453FF079123}"/>
              </a:ext>
            </a:extLst>
          </p:cNvPr>
          <p:cNvSpPr>
            <a:spLocks noGrp="1"/>
          </p:cNvSpPr>
          <p:nvPr>
            <p:ph type="sldNum" sz="quarter" idx="12"/>
          </p:nvPr>
        </p:nvSpPr>
        <p:spPr/>
        <p:txBody>
          <a:bodyPr/>
          <a:lstStyle/>
          <a:p>
            <a:fld id="{80B80BE5-6146-4F9A-B000-C7A04D34A427}" type="slidenum">
              <a:rPr lang="en-US" smtClean="0"/>
              <a:t>‹#›</a:t>
            </a:fld>
            <a:endParaRPr lang="en-US"/>
          </a:p>
        </p:txBody>
      </p:sp>
    </p:spTree>
    <p:extLst>
      <p:ext uri="{BB962C8B-B14F-4D97-AF65-F5344CB8AC3E}">
        <p14:creationId xmlns:p14="http://schemas.microsoft.com/office/powerpoint/2010/main" val="3891641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0D38-F33A-43CA-8F5E-FC34B94AE3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6B2A72-4CDB-4251-B40F-340B486D8A07}"/>
              </a:ext>
            </a:extLst>
          </p:cNvPr>
          <p:cNvSpPr>
            <a:spLocks noGrp="1"/>
          </p:cNvSpPr>
          <p:nvPr>
            <p:ph type="dt" sz="half" idx="10"/>
          </p:nvPr>
        </p:nvSpPr>
        <p:spPr/>
        <p:txBody>
          <a:bodyPr/>
          <a:lstStyle/>
          <a:p>
            <a:fld id="{EF6F63A8-6CCE-4978-B9DB-41E480F6201F}" type="datetime1">
              <a:rPr lang="en-US" smtClean="0"/>
              <a:t>1/28/2021</a:t>
            </a:fld>
            <a:endParaRPr lang="en-US"/>
          </a:p>
        </p:txBody>
      </p:sp>
      <p:sp>
        <p:nvSpPr>
          <p:cNvPr id="4" name="Footer Placeholder 3">
            <a:extLst>
              <a:ext uri="{FF2B5EF4-FFF2-40B4-BE49-F238E27FC236}">
                <a16:creationId xmlns:a16="http://schemas.microsoft.com/office/drawing/2014/main" id="{663DDA0E-F1F0-4628-AAC3-C3CCF9F81B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A7244F-9B46-4216-B0A1-B4363D8D0E10}"/>
              </a:ext>
            </a:extLst>
          </p:cNvPr>
          <p:cNvSpPr>
            <a:spLocks noGrp="1"/>
          </p:cNvSpPr>
          <p:nvPr>
            <p:ph type="sldNum" sz="quarter" idx="12"/>
          </p:nvPr>
        </p:nvSpPr>
        <p:spPr/>
        <p:txBody>
          <a:bodyPr/>
          <a:lstStyle/>
          <a:p>
            <a:fld id="{80B80BE5-6146-4F9A-B000-C7A04D34A427}" type="slidenum">
              <a:rPr lang="en-US" smtClean="0"/>
              <a:t>‹#›</a:t>
            </a:fld>
            <a:endParaRPr lang="en-US"/>
          </a:p>
        </p:txBody>
      </p:sp>
    </p:spTree>
    <p:extLst>
      <p:ext uri="{BB962C8B-B14F-4D97-AF65-F5344CB8AC3E}">
        <p14:creationId xmlns:p14="http://schemas.microsoft.com/office/powerpoint/2010/main" val="15405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009CD-5A8B-4A1F-9B3A-B9AEAB81EAA6}"/>
              </a:ext>
            </a:extLst>
          </p:cNvPr>
          <p:cNvSpPr>
            <a:spLocks noGrp="1"/>
          </p:cNvSpPr>
          <p:nvPr>
            <p:ph type="dt" sz="half" idx="10"/>
          </p:nvPr>
        </p:nvSpPr>
        <p:spPr/>
        <p:txBody>
          <a:bodyPr/>
          <a:lstStyle/>
          <a:p>
            <a:fld id="{FAB1D146-E8F0-410F-9D1D-D2B4E9300E09}" type="datetime1">
              <a:rPr lang="en-US" smtClean="0"/>
              <a:t>1/28/2021</a:t>
            </a:fld>
            <a:endParaRPr lang="en-US"/>
          </a:p>
        </p:txBody>
      </p:sp>
      <p:sp>
        <p:nvSpPr>
          <p:cNvPr id="3" name="Footer Placeholder 2">
            <a:extLst>
              <a:ext uri="{FF2B5EF4-FFF2-40B4-BE49-F238E27FC236}">
                <a16:creationId xmlns:a16="http://schemas.microsoft.com/office/drawing/2014/main" id="{D0B0451D-93D3-4271-A68C-8D787AA31C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849DD7-8E16-46D1-944C-4633F79FF86E}"/>
              </a:ext>
            </a:extLst>
          </p:cNvPr>
          <p:cNvSpPr>
            <a:spLocks noGrp="1"/>
          </p:cNvSpPr>
          <p:nvPr>
            <p:ph type="sldNum" sz="quarter" idx="12"/>
          </p:nvPr>
        </p:nvSpPr>
        <p:spPr/>
        <p:txBody>
          <a:bodyPr/>
          <a:lstStyle/>
          <a:p>
            <a:fld id="{80B80BE5-6146-4F9A-B000-C7A04D34A427}" type="slidenum">
              <a:rPr lang="en-US" smtClean="0"/>
              <a:t>‹#›</a:t>
            </a:fld>
            <a:endParaRPr lang="en-US"/>
          </a:p>
        </p:txBody>
      </p:sp>
    </p:spTree>
    <p:extLst>
      <p:ext uri="{BB962C8B-B14F-4D97-AF65-F5344CB8AC3E}">
        <p14:creationId xmlns:p14="http://schemas.microsoft.com/office/powerpoint/2010/main" val="199743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B151-24CD-4D70-B0DA-B881A4606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6A8413-510A-4CF9-94F4-6D3BB9DBEA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D3184-5CCF-4DD0-920E-E2F2A06B3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02D521-554D-4FF6-968E-7161088C217D}"/>
              </a:ext>
            </a:extLst>
          </p:cNvPr>
          <p:cNvSpPr>
            <a:spLocks noGrp="1"/>
          </p:cNvSpPr>
          <p:nvPr>
            <p:ph type="dt" sz="half" idx="10"/>
          </p:nvPr>
        </p:nvSpPr>
        <p:spPr/>
        <p:txBody>
          <a:bodyPr/>
          <a:lstStyle/>
          <a:p>
            <a:fld id="{2CCF5298-6488-4431-BA0A-65AD5857896E}" type="datetime1">
              <a:rPr lang="en-US" smtClean="0"/>
              <a:t>1/28/2021</a:t>
            </a:fld>
            <a:endParaRPr lang="en-US"/>
          </a:p>
        </p:txBody>
      </p:sp>
      <p:sp>
        <p:nvSpPr>
          <p:cNvPr id="6" name="Footer Placeholder 5">
            <a:extLst>
              <a:ext uri="{FF2B5EF4-FFF2-40B4-BE49-F238E27FC236}">
                <a16:creationId xmlns:a16="http://schemas.microsoft.com/office/drawing/2014/main" id="{D46F8258-0902-4646-B91A-0D3E5788F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A4456E-494B-40D7-8BBD-7007D0E7A48E}"/>
              </a:ext>
            </a:extLst>
          </p:cNvPr>
          <p:cNvSpPr>
            <a:spLocks noGrp="1"/>
          </p:cNvSpPr>
          <p:nvPr>
            <p:ph type="sldNum" sz="quarter" idx="12"/>
          </p:nvPr>
        </p:nvSpPr>
        <p:spPr/>
        <p:txBody>
          <a:bodyPr/>
          <a:lstStyle/>
          <a:p>
            <a:fld id="{80B80BE5-6146-4F9A-B000-C7A04D34A427}" type="slidenum">
              <a:rPr lang="en-US" smtClean="0"/>
              <a:t>‹#›</a:t>
            </a:fld>
            <a:endParaRPr lang="en-US"/>
          </a:p>
        </p:txBody>
      </p:sp>
    </p:spTree>
    <p:extLst>
      <p:ext uri="{BB962C8B-B14F-4D97-AF65-F5344CB8AC3E}">
        <p14:creationId xmlns:p14="http://schemas.microsoft.com/office/powerpoint/2010/main" val="77659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3C6D-EF31-46BB-AA92-7CB1C3AC63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866F8A-3982-408F-B01C-B67FF2DFCB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E1A21A-C9D7-490A-A9EA-7851CE4A2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76819C-FB76-4E81-811F-0C6267FDF0B2}"/>
              </a:ext>
            </a:extLst>
          </p:cNvPr>
          <p:cNvSpPr>
            <a:spLocks noGrp="1"/>
          </p:cNvSpPr>
          <p:nvPr>
            <p:ph type="dt" sz="half" idx="10"/>
          </p:nvPr>
        </p:nvSpPr>
        <p:spPr/>
        <p:txBody>
          <a:bodyPr/>
          <a:lstStyle/>
          <a:p>
            <a:fld id="{1B56B61E-6D96-447C-BE0B-F7370D8A9CFD}" type="datetime1">
              <a:rPr lang="en-US" smtClean="0"/>
              <a:t>1/28/2021</a:t>
            </a:fld>
            <a:endParaRPr lang="en-US"/>
          </a:p>
        </p:txBody>
      </p:sp>
      <p:sp>
        <p:nvSpPr>
          <p:cNvPr id="6" name="Footer Placeholder 5">
            <a:extLst>
              <a:ext uri="{FF2B5EF4-FFF2-40B4-BE49-F238E27FC236}">
                <a16:creationId xmlns:a16="http://schemas.microsoft.com/office/drawing/2014/main" id="{599FCAA7-54E0-49CD-9B97-A298D488E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D5514-7742-4A44-B60A-F5223E4A360F}"/>
              </a:ext>
            </a:extLst>
          </p:cNvPr>
          <p:cNvSpPr>
            <a:spLocks noGrp="1"/>
          </p:cNvSpPr>
          <p:nvPr>
            <p:ph type="sldNum" sz="quarter" idx="12"/>
          </p:nvPr>
        </p:nvSpPr>
        <p:spPr/>
        <p:txBody>
          <a:bodyPr/>
          <a:lstStyle/>
          <a:p>
            <a:fld id="{80B80BE5-6146-4F9A-B000-C7A04D34A427}" type="slidenum">
              <a:rPr lang="en-US" smtClean="0"/>
              <a:t>‹#›</a:t>
            </a:fld>
            <a:endParaRPr lang="en-US"/>
          </a:p>
        </p:txBody>
      </p:sp>
    </p:spTree>
    <p:extLst>
      <p:ext uri="{BB962C8B-B14F-4D97-AF65-F5344CB8AC3E}">
        <p14:creationId xmlns:p14="http://schemas.microsoft.com/office/powerpoint/2010/main" val="291796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C3F569-7A94-44FC-A735-554DAA9FFC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450AD8-5EEF-4A31-AAD7-A73012957B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5FC7E-38BC-4E6C-ABA2-B4224B23DC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0249A-DB24-4647-880E-CDB68D0712CD}" type="datetime1">
              <a:rPr lang="en-US" smtClean="0"/>
              <a:t>1/28/2021</a:t>
            </a:fld>
            <a:endParaRPr lang="en-US"/>
          </a:p>
        </p:txBody>
      </p:sp>
      <p:sp>
        <p:nvSpPr>
          <p:cNvPr id="5" name="Footer Placeholder 4">
            <a:extLst>
              <a:ext uri="{FF2B5EF4-FFF2-40B4-BE49-F238E27FC236}">
                <a16:creationId xmlns:a16="http://schemas.microsoft.com/office/drawing/2014/main" id="{1F2966D4-16DD-4F0B-8F02-03DC9E5E71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0432C0-95EB-49CB-B88B-55F1FA090C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80BE5-6146-4F9A-B000-C7A04D34A427}" type="slidenum">
              <a:rPr lang="en-US" smtClean="0"/>
              <a:t>‹#›</a:t>
            </a:fld>
            <a:endParaRPr lang="en-US"/>
          </a:p>
        </p:txBody>
      </p:sp>
    </p:spTree>
    <p:extLst>
      <p:ext uri="{BB962C8B-B14F-4D97-AF65-F5344CB8AC3E}">
        <p14:creationId xmlns:p14="http://schemas.microsoft.com/office/powerpoint/2010/main" val="580042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9.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6BE4E-614B-41AC-B877-A67E8888B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5" y="1458546"/>
            <a:ext cx="11887200" cy="5207000"/>
          </a:xfrm>
          <a:prstGeom prst="rect">
            <a:avLst/>
          </a:prstGeom>
        </p:spPr>
      </p:pic>
      <p:sp>
        <p:nvSpPr>
          <p:cNvPr id="4" name="TextBox 3">
            <a:extLst>
              <a:ext uri="{FF2B5EF4-FFF2-40B4-BE49-F238E27FC236}">
                <a16:creationId xmlns:a16="http://schemas.microsoft.com/office/drawing/2014/main" id="{E80EA89C-A605-471D-8303-28206B5CA05B}"/>
              </a:ext>
            </a:extLst>
          </p:cNvPr>
          <p:cNvSpPr txBox="1"/>
          <p:nvPr/>
        </p:nvSpPr>
        <p:spPr>
          <a:xfrm>
            <a:off x="150055" y="192454"/>
            <a:ext cx="11887200" cy="1107996"/>
          </a:xfrm>
          <a:prstGeom prst="rect">
            <a:avLst/>
          </a:prstGeom>
          <a:gradFill>
            <a:gsLst>
              <a:gs pos="0">
                <a:srgbClr val="92D050"/>
              </a:gs>
              <a:gs pos="74000">
                <a:srgbClr val="FFC000"/>
              </a:gs>
              <a:gs pos="83000">
                <a:schemeClr val="accent4">
                  <a:lumMod val="60000"/>
                  <a:lumOff val="40000"/>
                </a:schemeClr>
              </a:gs>
              <a:gs pos="100000">
                <a:schemeClr val="accent1">
                  <a:lumMod val="30000"/>
                  <a:lumOff val="70000"/>
                </a:schemeClr>
              </a:gs>
            </a:gsLst>
            <a:lin ang="5400000" scaled="1"/>
          </a:gra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6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আজকের</a:t>
            </a:r>
            <a:r>
              <a:rPr lang="en-US" sz="6600" b="1" spc="6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6600" b="1" spc="6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পাঠে</a:t>
            </a:r>
            <a:r>
              <a:rPr lang="en-US" sz="6600" b="1" spc="6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bn-BD" sz="6600" b="1" spc="6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সবাইকে</a:t>
            </a:r>
            <a:r>
              <a:rPr lang="en-US" sz="6600" b="1" spc="6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6600" b="1" spc="6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স্বাগত</a:t>
            </a:r>
            <a:endParaRPr lang="en-US" sz="6600" b="1" spc="6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2" name="Date Placeholder 1">
            <a:extLst>
              <a:ext uri="{FF2B5EF4-FFF2-40B4-BE49-F238E27FC236}">
                <a16:creationId xmlns:a16="http://schemas.microsoft.com/office/drawing/2014/main" id="{9F116C98-FFDF-4C15-9362-FFE2BEC3A3A5}"/>
              </a:ext>
            </a:extLst>
          </p:cNvPr>
          <p:cNvSpPr>
            <a:spLocks noGrp="1"/>
          </p:cNvSpPr>
          <p:nvPr>
            <p:ph type="dt" sz="half" idx="10"/>
          </p:nvPr>
        </p:nvSpPr>
        <p:spPr/>
        <p:txBody>
          <a:bodyPr/>
          <a:lstStyle/>
          <a:p>
            <a:fld id="{7AF775B1-9636-48F5-8F76-6AC27E901B6C}" type="datetime1">
              <a:rPr lang="en-US" smtClean="0"/>
              <a:t>1/28/2021</a:t>
            </a:fld>
            <a:endParaRPr lang="en-US"/>
          </a:p>
        </p:txBody>
      </p:sp>
      <p:sp>
        <p:nvSpPr>
          <p:cNvPr id="5" name="Footer Placeholder 4">
            <a:extLst>
              <a:ext uri="{FF2B5EF4-FFF2-40B4-BE49-F238E27FC236}">
                <a16:creationId xmlns:a16="http://schemas.microsoft.com/office/drawing/2014/main" id="{CB5254F0-ADE9-4AAF-971A-71476EE33024}"/>
              </a:ext>
            </a:extLst>
          </p:cNvPr>
          <p:cNvSpPr>
            <a:spLocks noGrp="1"/>
          </p:cNvSpPr>
          <p:nvPr>
            <p:ph type="ftr" sz="quarter" idx="11"/>
          </p:nvPr>
        </p:nvSpPr>
        <p:spPr>
          <a:xfrm>
            <a:off x="9551963" y="6185779"/>
            <a:ext cx="2145909" cy="365125"/>
          </a:xfrm>
        </p:spPr>
        <p:txBody>
          <a:bodyPr/>
          <a:lstStyle/>
          <a:p>
            <a:r>
              <a:rPr lang="en-US" sz="1800">
                <a:solidFill>
                  <a:schemeClr val="tx1"/>
                </a:solidFill>
                <a:latin typeface="Times New Roman" panose="02020603050405020304" pitchFamily="18" charset="0"/>
                <a:cs typeface="Times New Roman" panose="02020603050405020304" pitchFamily="18" charset="0"/>
              </a:rPr>
              <a:t>Shahnaz </a:t>
            </a:r>
            <a:r>
              <a:rPr lang="en-US" sz="1800">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
        <p:nvSpPr>
          <p:cNvPr id="6" name="Slide Number Placeholder 5">
            <a:extLst>
              <a:ext uri="{FF2B5EF4-FFF2-40B4-BE49-F238E27FC236}">
                <a16:creationId xmlns:a16="http://schemas.microsoft.com/office/drawing/2014/main" id="{C77131D7-608C-4035-B009-DDED711BD51B}"/>
              </a:ext>
            </a:extLst>
          </p:cNvPr>
          <p:cNvSpPr>
            <a:spLocks noGrp="1"/>
          </p:cNvSpPr>
          <p:nvPr>
            <p:ph type="sldNum" sz="quarter" idx="12"/>
          </p:nvPr>
        </p:nvSpPr>
        <p:spPr/>
        <p:txBody>
          <a:bodyPr/>
          <a:lstStyle/>
          <a:p>
            <a:fld id="{80B80BE5-6146-4F9A-B000-C7A04D34A427}" type="slidenum">
              <a:rPr lang="en-US" smtClean="0"/>
              <a:t>1</a:t>
            </a:fld>
            <a:endParaRPr lang="en-US"/>
          </a:p>
        </p:txBody>
      </p:sp>
    </p:spTree>
    <p:extLst>
      <p:ext uri="{BB962C8B-B14F-4D97-AF65-F5344CB8AC3E}">
        <p14:creationId xmlns:p14="http://schemas.microsoft.com/office/powerpoint/2010/main" val="34565491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TextBox 11"/>
          <p:cNvSpPr txBox="1"/>
          <p:nvPr/>
        </p:nvSpPr>
        <p:spPr>
          <a:xfrm>
            <a:off x="855270" y="5488933"/>
            <a:ext cx="4473041" cy="707886"/>
          </a:xfrm>
          <a:prstGeom prst="rect">
            <a:avLst/>
          </a:prstGeom>
          <a:noFill/>
          <a:ln w="3175">
            <a:solidFill>
              <a:schemeClr val="tx1"/>
            </a:solidFill>
          </a:ln>
        </p:spPr>
        <p:txBody>
          <a:bodyPr wrap="square" rtlCol="0">
            <a:spAutoFit/>
          </a:bodyPr>
          <a:lstStyle/>
          <a:p>
            <a:pPr algn="ctr"/>
            <a:r>
              <a:rPr lang="bn-IN" sz="4000" dirty="0">
                <a:latin typeface="NikoshBAN" panose="02000000000000000000" pitchFamily="2" charset="0"/>
                <a:cs typeface="NikoshBAN" panose="02000000000000000000" pitchFamily="2" charset="0"/>
              </a:rPr>
              <a:t>ঢালিতাছে বারি গুরুর চরণে </a:t>
            </a:r>
            <a:endParaRPr lang="en-US" sz="4000" dirty="0">
              <a:latin typeface="NikoshBAN" panose="02000000000000000000" pitchFamily="2" charset="0"/>
              <a:cs typeface="NikoshBAN" panose="02000000000000000000" pitchFamily="2" charset="0"/>
            </a:endParaRPr>
          </a:p>
        </p:txBody>
      </p:sp>
      <p:sp>
        <p:nvSpPr>
          <p:cNvPr id="13" name="TextBox 12"/>
          <p:cNvSpPr txBox="1"/>
          <p:nvPr/>
        </p:nvSpPr>
        <p:spPr>
          <a:xfrm>
            <a:off x="6028006" y="5488933"/>
            <a:ext cx="4473041" cy="707886"/>
          </a:xfrm>
          <a:prstGeom prst="rect">
            <a:avLst/>
          </a:prstGeom>
          <a:noFill/>
          <a:ln w="3175">
            <a:solidFill>
              <a:schemeClr val="tx1"/>
            </a:solidFill>
          </a:ln>
        </p:spPr>
        <p:txBody>
          <a:bodyPr wrap="square" rtlCol="0">
            <a:spAutoFit/>
          </a:bodyPr>
          <a:lstStyle/>
          <a:p>
            <a:pPr algn="l"/>
            <a:r>
              <a:rPr lang="bn-IN" sz="4000" dirty="0">
                <a:latin typeface="NikoshBAN" panose="02000000000000000000" pitchFamily="2" charset="0"/>
                <a:cs typeface="NikoshBAN" panose="02000000000000000000" pitchFamily="2" charset="0"/>
              </a:rPr>
              <a:t>পুলকিত হৃদে আনত-নয়নে,</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2" y="330203"/>
            <a:ext cx="11830929" cy="4906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a:extLst>
              <a:ext uri="{FF2B5EF4-FFF2-40B4-BE49-F238E27FC236}">
                <a16:creationId xmlns:a16="http://schemas.microsoft.com/office/drawing/2014/main" id="{D243B485-CA1E-4145-ADDC-1D4E4E9D5028}"/>
              </a:ext>
            </a:extLst>
          </p:cNvPr>
          <p:cNvSpPr>
            <a:spLocks noGrp="1"/>
          </p:cNvSpPr>
          <p:nvPr>
            <p:ph type="dt" sz="half" idx="10"/>
          </p:nvPr>
        </p:nvSpPr>
        <p:spPr/>
        <p:txBody>
          <a:bodyPr/>
          <a:lstStyle/>
          <a:p>
            <a:fld id="{6A1FAE06-0B01-4B56-AB12-4EB253965349}" type="datetime1">
              <a:rPr lang="en-US" smtClean="0"/>
              <a:t>1/28/2021</a:t>
            </a:fld>
            <a:endParaRPr lang="en-US"/>
          </a:p>
        </p:txBody>
      </p:sp>
      <p:sp>
        <p:nvSpPr>
          <p:cNvPr id="5" name="Slide Number Placeholder 4">
            <a:extLst>
              <a:ext uri="{FF2B5EF4-FFF2-40B4-BE49-F238E27FC236}">
                <a16:creationId xmlns:a16="http://schemas.microsoft.com/office/drawing/2014/main" id="{FDE727F1-1E48-4534-B068-6002B68FBF3C}"/>
              </a:ext>
            </a:extLst>
          </p:cNvPr>
          <p:cNvSpPr>
            <a:spLocks noGrp="1"/>
          </p:cNvSpPr>
          <p:nvPr>
            <p:ph type="sldNum" sz="quarter" idx="12"/>
          </p:nvPr>
        </p:nvSpPr>
        <p:spPr/>
        <p:txBody>
          <a:bodyPr/>
          <a:lstStyle/>
          <a:p>
            <a:fld id="{80B80BE5-6146-4F9A-B000-C7A04D34A427}" type="slidenum">
              <a:rPr lang="en-US" smtClean="0"/>
              <a:t>10</a:t>
            </a:fld>
            <a:endParaRPr lang="en-US"/>
          </a:p>
        </p:txBody>
      </p:sp>
      <p:sp>
        <p:nvSpPr>
          <p:cNvPr id="8" name="Footer Placeholder 4">
            <a:extLst>
              <a:ext uri="{FF2B5EF4-FFF2-40B4-BE49-F238E27FC236}">
                <a16:creationId xmlns:a16="http://schemas.microsoft.com/office/drawing/2014/main" id="{1E94CA5A-404B-43A7-AABB-17FDD8F9ABE5}"/>
              </a:ext>
            </a:extLst>
          </p:cNvPr>
          <p:cNvSpPr>
            <a:spLocks noGrp="1"/>
          </p:cNvSpPr>
          <p:nvPr>
            <p:ph type="ftr" sz="quarter" idx="11"/>
          </p:nvPr>
        </p:nvSpPr>
        <p:spPr>
          <a:xfrm>
            <a:off x="5556738" y="6356350"/>
            <a:ext cx="2596662"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813856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 name="TextBox 17"/>
          <p:cNvSpPr txBox="1"/>
          <p:nvPr/>
        </p:nvSpPr>
        <p:spPr>
          <a:xfrm>
            <a:off x="1005435" y="4886495"/>
            <a:ext cx="3909491"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600" dirty="0">
                <a:latin typeface="NikoshBAN" panose="02000000000000000000" pitchFamily="2" charset="0"/>
                <a:cs typeface="NikoshBAN" panose="02000000000000000000" pitchFamily="2" charset="0"/>
              </a:rPr>
              <a:t>শিক্ষক শুধু নিজ হাত দিয়া নিজেরই পায়ের ধুলি </a:t>
            </a:r>
            <a:endParaRPr lang="en-US" sz="3600" dirty="0">
              <a:latin typeface="NikoshBAN" panose="02000000000000000000" pitchFamily="2" charset="0"/>
              <a:cs typeface="NikoshBAN" panose="02000000000000000000" pitchFamily="2" charset="0"/>
            </a:endParaRPr>
          </a:p>
        </p:txBody>
      </p:sp>
      <p:sp>
        <p:nvSpPr>
          <p:cNvPr id="19" name="TextBox 18"/>
          <p:cNvSpPr txBox="1"/>
          <p:nvPr/>
        </p:nvSpPr>
        <p:spPr>
          <a:xfrm>
            <a:off x="5879584" y="5011870"/>
            <a:ext cx="3909491"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600" dirty="0">
                <a:latin typeface="NikoshBAN" panose="02000000000000000000" pitchFamily="2" charset="0"/>
                <a:cs typeface="NikoshBAN" panose="02000000000000000000" pitchFamily="2" charset="0"/>
              </a:rPr>
              <a:t>ধুয়ে-মুছে সব করিছেন সাফ সঞ্চারি অঙ্গুলি।</a:t>
            </a:r>
            <a:endParaRPr lang="en-US" sz="36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18" y="182881"/>
            <a:ext cx="11619914" cy="4389120"/>
          </a:xfrm>
          <a:prstGeom prst="rect">
            <a:avLst/>
          </a:prstGeom>
          <a:ln>
            <a:noFill/>
          </a:ln>
          <a:effectLst>
            <a:softEdge rad="112500"/>
          </a:effectLst>
        </p:spPr>
      </p:pic>
      <p:sp>
        <p:nvSpPr>
          <p:cNvPr id="2" name="Date Placeholder 1">
            <a:extLst>
              <a:ext uri="{FF2B5EF4-FFF2-40B4-BE49-F238E27FC236}">
                <a16:creationId xmlns:a16="http://schemas.microsoft.com/office/drawing/2014/main" id="{F3BDD554-2A16-4F70-9310-28D076FB69EA}"/>
              </a:ext>
            </a:extLst>
          </p:cNvPr>
          <p:cNvSpPr>
            <a:spLocks noGrp="1"/>
          </p:cNvSpPr>
          <p:nvPr>
            <p:ph type="dt" sz="half" idx="10"/>
          </p:nvPr>
        </p:nvSpPr>
        <p:spPr/>
        <p:txBody>
          <a:bodyPr/>
          <a:lstStyle/>
          <a:p>
            <a:fld id="{0C8ED4EB-9737-4A7B-A66F-7190B0DD3277}" type="datetime1">
              <a:rPr lang="en-US" smtClean="0"/>
              <a:t>1/28/2021</a:t>
            </a:fld>
            <a:endParaRPr lang="en-US"/>
          </a:p>
        </p:txBody>
      </p:sp>
      <p:sp>
        <p:nvSpPr>
          <p:cNvPr id="4" name="Slide Number Placeholder 3">
            <a:extLst>
              <a:ext uri="{FF2B5EF4-FFF2-40B4-BE49-F238E27FC236}">
                <a16:creationId xmlns:a16="http://schemas.microsoft.com/office/drawing/2014/main" id="{B47FB448-B08D-49DF-AE18-8C894E00A540}"/>
              </a:ext>
            </a:extLst>
          </p:cNvPr>
          <p:cNvSpPr>
            <a:spLocks noGrp="1"/>
          </p:cNvSpPr>
          <p:nvPr>
            <p:ph type="sldNum" sz="quarter" idx="12"/>
          </p:nvPr>
        </p:nvSpPr>
        <p:spPr/>
        <p:txBody>
          <a:bodyPr/>
          <a:lstStyle/>
          <a:p>
            <a:fld id="{80B80BE5-6146-4F9A-B000-C7A04D34A427}" type="slidenum">
              <a:rPr lang="en-US" smtClean="0"/>
              <a:t>11</a:t>
            </a:fld>
            <a:endParaRPr lang="en-US"/>
          </a:p>
        </p:txBody>
      </p:sp>
      <p:sp>
        <p:nvSpPr>
          <p:cNvPr id="8" name="Footer Placeholder 4">
            <a:extLst>
              <a:ext uri="{FF2B5EF4-FFF2-40B4-BE49-F238E27FC236}">
                <a16:creationId xmlns:a16="http://schemas.microsoft.com/office/drawing/2014/main" id="{4CDA89FC-98BE-4824-B636-66221BCB0C5D}"/>
              </a:ext>
            </a:extLst>
          </p:cNvPr>
          <p:cNvSpPr>
            <a:spLocks noGrp="1"/>
          </p:cNvSpPr>
          <p:nvPr>
            <p:ph type="ftr" sz="quarter" idx="11"/>
          </p:nvPr>
        </p:nvSpPr>
        <p:spPr>
          <a:xfrm>
            <a:off x="5410200" y="6356350"/>
            <a:ext cx="2743200"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2591355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3"/>
          <p:cNvSpPr txBox="1"/>
          <p:nvPr/>
        </p:nvSpPr>
        <p:spPr>
          <a:xfrm>
            <a:off x="4999763" y="5092328"/>
            <a:ext cx="6777344"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bn-IN" sz="4000" b="1" dirty="0">
                <a:latin typeface="NikoshBAN" panose="02000000000000000000" pitchFamily="2" charset="0"/>
                <a:cs typeface="NikoshBAN" panose="02000000000000000000" pitchFamily="2" charset="0"/>
              </a:rPr>
              <a:t> শিক্ষক মৌলবি ভাবিলেন,আজি নিস্তার নাহি,যায় বুঝি তাঁর সবি।</a:t>
            </a:r>
            <a:endParaRPr lang="en-US" sz="40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99" y="271421"/>
            <a:ext cx="11080343" cy="4609892"/>
          </a:xfrm>
          <a:prstGeom prst="rect">
            <a:avLst/>
          </a:prstGeo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112500"/>
          </a:effectLst>
        </p:spPr>
      </p:pic>
      <p:sp>
        <p:nvSpPr>
          <p:cNvPr id="10" name="TextBox 9"/>
          <p:cNvSpPr txBox="1"/>
          <p:nvPr/>
        </p:nvSpPr>
        <p:spPr>
          <a:xfrm>
            <a:off x="157292" y="5092327"/>
            <a:ext cx="4614937"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000" b="1" dirty="0">
                <a:latin typeface="NikoshBAN" panose="02000000000000000000" pitchFamily="2" charset="0"/>
                <a:cs typeface="NikoshBAN" panose="02000000000000000000" pitchFamily="2" charset="0"/>
              </a:rPr>
              <a:t>দিল্লিপতির পুত্রের করে</a:t>
            </a:r>
          </a:p>
          <a:p>
            <a:pPr algn="ctr"/>
            <a:r>
              <a:rPr lang="bn-IN" sz="4000" b="1" dirty="0">
                <a:latin typeface="NikoshBAN" panose="02000000000000000000" pitchFamily="2" charset="0"/>
                <a:cs typeface="NikoshBAN" panose="02000000000000000000" pitchFamily="2" charset="0"/>
              </a:rPr>
              <a:t>লইয়াছে পানি চরণের পরে,</a:t>
            </a:r>
            <a:endParaRPr lang="en-US" sz="4000" b="1" dirty="0">
              <a:latin typeface="NikoshBAN" panose="02000000000000000000" pitchFamily="2" charset="0"/>
              <a:cs typeface="NikoshBAN" panose="02000000000000000000" pitchFamily="2" charset="0"/>
            </a:endParaRPr>
          </a:p>
        </p:txBody>
      </p:sp>
      <p:sp>
        <p:nvSpPr>
          <p:cNvPr id="2" name="Date Placeholder 1">
            <a:extLst>
              <a:ext uri="{FF2B5EF4-FFF2-40B4-BE49-F238E27FC236}">
                <a16:creationId xmlns:a16="http://schemas.microsoft.com/office/drawing/2014/main" id="{A3607D2A-A98F-426C-B0D3-545B66DD520B}"/>
              </a:ext>
            </a:extLst>
          </p:cNvPr>
          <p:cNvSpPr>
            <a:spLocks noGrp="1"/>
          </p:cNvSpPr>
          <p:nvPr>
            <p:ph type="dt" sz="half" idx="10"/>
          </p:nvPr>
        </p:nvSpPr>
        <p:spPr/>
        <p:txBody>
          <a:bodyPr/>
          <a:lstStyle/>
          <a:p>
            <a:fld id="{54D90C60-2D48-4C1C-853F-1CC36AC66A46}" type="datetime1">
              <a:rPr lang="en-US" smtClean="0"/>
              <a:t>1/28/2021</a:t>
            </a:fld>
            <a:endParaRPr lang="en-US"/>
          </a:p>
        </p:txBody>
      </p:sp>
      <p:sp>
        <p:nvSpPr>
          <p:cNvPr id="4" name="Slide Number Placeholder 3">
            <a:extLst>
              <a:ext uri="{FF2B5EF4-FFF2-40B4-BE49-F238E27FC236}">
                <a16:creationId xmlns:a16="http://schemas.microsoft.com/office/drawing/2014/main" id="{C8533731-21C7-4768-B0E5-F097FF26F450}"/>
              </a:ext>
            </a:extLst>
          </p:cNvPr>
          <p:cNvSpPr>
            <a:spLocks noGrp="1"/>
          </p:cNvSpPr>
          <p:nvPr>
            <p:ph type="sldNum" sz="quarter" idx="12"/>
          </p:nvPr>
        </p:nvSpPr>
        <p:spPr/>
        <p:txBody>
          <a:bodyPr/>
          <a:lstStyle/>
          <a:p>
            <a:fld id="{80B80BE5-6146-4F9A-B000-C7A04D34A427}" type="slidenum">
              <a:rPr lang="en-US" smtClean="0"/>
              <a:t>12</a:t>
            </a:fld>
            <a:endParaRPr lang="en-US"/>
          </a:p>
        </p:txBody>
      </p:sp>
      <p:sp>
        <p:nvSpPr>
          <p:cNvPr id="8" name="Footer Placeholder 4">
            <a:extLst>
              <a:ext uri="{FF2B5EF4-FFF2-40B4-BE49-F238E27FC236}">
                <a16:creationId xmlns:a16="http://schemas.microsoft.com/office/drawing/2014/main" id="{81836C03-8C0E-44E6-ABDD-27846B64ED8E}"/>
              </a:ext>
            </a:extLst>
          </p:cNvPr>
          <p:cNvSpPr>
            <a:spLocks noGrp="1"/>
          </p:cNvSpPr>
          <p:nvPr>
            <p:ph type="ftr" sz="quarter" idx="11"/>
          </p:nvPr>
        </p:nvSpPr>
        <p:spPr>
          <a:xfrm>
            <a:off x="5725550" y="6356350"/>
            <a:ext cx="2427849"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3780766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TextBox 11"/>
          <p:cNvSpPr txBox="1"/>
          <p:nvPr/>
        </p:nvSpPr>
        <p:spPr>
          <a:xfrm>
            <a:off x="6465785" y="5321320"/>
            <a:ext cx="4456586" cy="1323439"/>
          </a:xfrm>
          <a:prstGeom prst="rect">
            <a:avLst/>
          </a:prstGeom>
          <a:noFill/>
          <a:ln w="3175">
            <a:solidFill>
              <a:schemeClr val="tx1"/>
            </a:solidFill>
          </a:ln>
        </p:spPr>
        <p:txBody>
          <a:bodyPr wrap="square" rtlCol="0">
            <a:spAutoFit/>
          </a:bodyPr>
          <a:lstStyle/>
          <a:p>
            <a:pPr algn="ctr"/>
            <a:r>
              <a:rPr lang="bn-IN" sz="4000" b="1" dirty="0">
                <a:latin typeface="NikoshBAN" panose="02000000000000000000" pitchFamily="2" charset="0"/>
                <a:cs typeface="NikoshBAN" panose="02000000000000000000" pitchFamily="2" charset="0"/>
              </a:rPr>
              <a:t>ভাবিতে ভাবিতে চিন্তার রেখা দেখা দিল তাঁর ভালে। </a:t>
            </a:r>
            <a:endParaRPr lang="en-US" sz="4000" b="1" dirty="0">
              <a:latin typeface="NikoshBAN" panose="02000000000000000000" pitchFamily="2" charset="0"/>
              <a:cs typeface="NikoshBAN" panose="02000000000000000000" pitchFamily="2" charset="0"/>
            </a:endParaRPr>
          </a:p>
        </p:txBody>
      </p:sp>
      <p:sp>
        <p:nvSpPr>
          <p:cNvPr id="13" name="TextBox 12"/>
          <p:cNvSpPr txBox="1"/>
          <p:nvPr/>
        </p:nvSpPr>
        <p:spPr>
          <a:xfrm>
            <a:off x="1041377" y="5198644"/>
            <a:ext cx="4249054" cy="1323439"/>
          </a:xfrm>
          <a:prstGeom prst="rect">
            <a:avLst/>
          </a:prstGeom>
          <a:noFill/>
          <a:ln w="3175">
            <a:solidFill>
              <a:schemeClr val="tx1"/>
            </a:solidFill>
          </a:ln>
        </p:spPr>
        <p:txBody>
          <a:bodyPr wrap="square" rtlCol="0">
            <a:spAutoFit/>
          </a:bodyPr>
          <a:lstStyle/>
          <a:p>
            <a:pPr algn="l"/>
            <a:r>
              <a:rPr lang="bn-IN" sz="4000" b="1" dirty="0">
                <a:latin typeface="NikoshBAN" panose="02000000000000000000" pitchFamily="2" charset="0"/>
                <a:cs typeface="NikoshBAN" panose="02000000000000000000" pitchFamily="2" charset="0"/>
              </a:rPr>
              <a:t>স্পর্ধার কাজ,হেন অপরাধ কে করেছে- কোন কালে!</a:t>
            </a:r>
            <a:endParaRPr lang="en-US" sz="40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35" t="17011"/>
          <a:stretch/>
        </p:blipFill>
        <p:spPr>
          <a:xfrm>
            <a:off x="1041378" y="213242"/>
            <a:ext cx="10015828" cy="4696384"/>
          </a:xfrm>
          <a:prstGeom prst="rect">
            <a:avLst/>
          </a:prstGeom>
          <a:ln>
            <a:noFill/>
          </a:ln>
          <a:effectLst>
            <a:softEdge rad="112500"/>
          </a:effectLst>
        </p:spPr>
      </p:pic>
    </p:spTree>
    <p:extLst>
      <p:ext uri="{BB962C8B-B14F-4D97-AF65-F5344CB8AC3E}">
        <p14:creationId xmlns:p14="http://schemas.microsoft.com/office/powerpoint/2010/main" val="721037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lumMod val="8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46" y="355922"/>
            <a:ext cx="10775852" cy="4285161"/>
          </a:xfrm>
          <a:prstGeom prst="rect">
            <a:avLst/>
          </a:prstGeom>
          <a:ln>
            <a:noFill/>
          </a:ln>
          <a:effectLst>
            <a:softEdge rad="112500"/>
          </a:effectLst>
        </p:spPr>
      </p:pic>
      <p:sp>
        <p:nvSpPr>
          <p:cNvPr id="2" name="TextBox 1"/>
          <p:cNvSpPr txBox="1"/>
          <p:nvPr/>
        </p:nvSpPr>
        <p:spPr>
          <a:xfrm>
            <a:off x="492370" y="4767692"/>
            <a:ext cx="5981986" cy="193899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en-US" sz="4000" b="1" dirty="0" err="1">
                <a:latin typeface="NikoshBAN" panose="02000000000000000000" pitchFamily="2" charset="0"/>
                <a:cs typeface="NikoshBAN" panose="02000000000000000000" pitchFamily="2" charset="0"/>
              </a:rPr>
              <a:t>হঠা</a:t>
            </a:r>
            <a:r>
              <a:rPr lang="bn-IN" sz="4000" b="1" dirty="0">
                <a:latin typeface="NikoshBAN" panose="02000000000000000000" pitchFamily="2" charset="0"/>
                <a:cs typeface="NikoshBAN" panose="02000000000000000000" pitchFamily="2" charset="0"/>
              </a:rPr>
              <a:t>ৎ কী ভাবি উঠি</a:t>
            </a:r>
          </a:p>
          <a:p>
            <a:pPr algn="l"/>
            <a:r>
              <a:rPr lang="bn-IN" sz="4000" b="1" dirty="0">
                <a:latin typeface="NikoshBAN" panose="02000000000000000000" pitchFamily="2" charset="0"/>
                <a:cs typeface="NikoshBAN" panose="02000000000000000000" pitchFamily="2" charset="0"/>
              </a:rPr>
              <a:t>কহিলেন,আমি ভয় করি নাক,</a:t>
            </a:r>
            <a:r>
              <a:rPr lang="en-US" sz="4000" b="1"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যায় যাবে শির টুটি,</a:t>
            </a:r>
            <a:endParaRPr lang="en-US" sz="4000" b="1" dirty="0">
              <a:latin typeface="NikoshBAN" panose="02000000000000000000" pitchFamily="2" charset="0"/>
              <a:cs typeface="NikoshBAN" panose="02000000000000000000" pitchFamily="2" charset="0"/>
            </a:endParaRPr>
          </a:p>
        </p:txBody>
      </p:sp>
      <p:sp>
        <p:nvSpPr>
          <p:cNvPr id="3" name="TextBox 2"/>
          <p:cNvSpPr txBox="1"/>
          <p:nvPr/>
        </p:nvSpPr>
        <p:spPr>
          <a:xfrm>
            <a:off x="6765088" y="5235985"/>
            <a:ext cx="4776125" cy="132343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bn-IN" sz="4000" b="1" dirty="0">
                <a:latin typeface="NikoshBAN" panose="02000000000000000000" pitchFamily="2" charset="0"/>
                <a:cs typeface="NikoshBAN" panose="02000000000000000000" pitchFamily="2" charset="0"/>
              </a:rPr>
              <a:t>শিক্ষক আমি শ্রেষ্ঠ সবার</a:t>
            </a:r>
          </a:p>
          <a:p>
            <a:pPr algn="l"/>
            <a:r>
              <a:rPr lang="bn-IN" sz="4000" b="1" dirty="0">
                <a:latin typeface="NikoshBAN" panose="02000000000000000000" pitchFamily="2" charset="0"/>
                <a:cs typeface="NikoshBAN" panose="02000000000000000000" pitchFamily="2" charset="0"/>
              </a:rPr>
              <a:t>দিল্লির পতি সে তো কোন ছার,</a:t>
            </a:r>
            <a:endParaRPr lang="en-US" sz="4000" b="1" dirty="0">
              <a:latin typeface="NikoshBAN" panose="02000000000000000000" pitchFamily="2" charset="0"/>
              <a:cs typeface="NikoshBAN" panose="02000000000000000000" pitchFamily="2" charset="0"/>
            </a:endParaRPr>
          </a:p>
        </p:txBody>
      </p:sp>
      <p:sp>
        <p:nvSpPr>
          <p:cNvPr id="4" name="Date Placeholder 3">
            <a:extLst>
              <a:ext uri="{FF2B5EF4-FFF2-40B4-BE49-F238E27FC236}">
                <a16:creationId xmlns:a16="http://schemas.microsoft.com/office/drawing/2014/main" id="{7D1E6D49-BBD7-4BD0-89DF-2EA3869A987F}"/>
              </a:ext>
            </a:extLst>
          </p:cNvPr>
          <p:cNvSpPr>
            <a:spLocks noGrp="1"/>
          </p:cNvSpPr>
          <p:nvPr>
            <p:ph type="dt" sz="half" idx="10"/>
          </p:nvPr>
        </p:nvSpPr>
        <p:spPr/>
        <p:txBody>
          <a:bodyPr/>
          <a:lstStyle/>
          <a:p>
            <a:fld id="{D6CF4457-A6F2-4CD5-92AB-4DF18162C084}" type="datetime1">
              <a:rPr lang="en-US" smtClean="0"/>
              <a:t>1/28/2021</a:t>
            </a:fld>
            <a:endParaRPr lang="en-US"/>
          </a:p>
        </p:txBody>
      </p:sp>
      <p:sp>
        <p:nvSpPr>
          <p:cNvPr id="6" name="Slide Number Placeholder 5">
            <a:extLst>
              <a:ext uri="{FF2B5EF4-FFF2-40B4-BE49-F238E27FC236}">
                <a16:creationId xmlns:a16="http://schemas.microsoft.com/office/drawing/2014/main" id="{665B6884-7437-4EAE-AE5C-97BA4F363DB8}"/>
              </a:ext>
            </a:extLst>
          </p:cNvPr>
          <p:cNvSpPr>
            <a:spLocks noGrp="1"/>
          </p:cNvSpPr>
          <p:nvPr>
            <p:ph type="sldNum" sz="quarter" idx="12"/>
          </p:nvPr>
        </p:nvSpPr>
        <p:spPr/>
        <p:txBody>
          <a:bodyPr/>
          <a:lstStyle/>
          <a:p>
            <a:fld id="{80B80BE5-6146-4F9A-B000-C7A04D34A427}" type="slidenum">
              <a:rPr lang="en-US" smtClean="0"/>
              <a:t>14</a:t>
            </a:fld>
            <a:endParaRPr lang="en-US"/>
          </a:p>
        </p:txBody>
      </p:sp>
      <p:sp>
        <p:nvSpPr>
          <p:cNvPr id="8" name="Footer Placeholder 4">
            <a:extLst>
              <a:ext uri="{FF2B5EF4-FFF2-40B4-BE49-F238E27FC236}">
                <a16:creationId xmlns:a16="http://schemas.microsoft.com/office/drawing/2014/main" id="{63B3329B-14FC-4E82-8C7C-6DB01ED79A19}"/>
              </a:ext>
            </a:extLst>
          </p:cNvPr>
          <p:cNvSpPr>
            <a:spLocks noGrp="1"/>
          </p:cNvSpPr>
          <p:nvPr>
            <p:ph type="ftr" sz="quarter" idx="11"/>
          </p:nvPr>
        </p:nvSpPr>
        <p:spPr>
          <a:xfrm>
            <a:off x="5802923" y="6438509"/>
            <a:ext cx="2435756"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1725760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1+#ppt_w/2"/>
                                          </p:val>
                                        </p:tav>
                                        <p:tav tm="100000">
                                          <p:val>
                                            <p:strVal val="#ppt_x"/>
                                          </p:val>
                                        </p:tav>
                                      </p:tavLst>
                                    </p:anim>
                                    <p:anim calcmode="lin" valueType="num">
                                      <p:cBhvr additive="base">
                                        <p:cTn id="8"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lumMod val="85000"/>
              </a:schemeClr>
            </a:gs>
            <a:gs pos="61000">
              <a:srgbClr val="E85818"/>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291253" y="5046771"/>
            <a:ext cx="458973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000" dirty="0">
                <a:latin typeface="NikoshBAN" panose="02000000000000000000" pitchFamily="2" charset="0"/>
                <a:cs typeface="NikoshBAN" panose="02000000000000000000" pitchFamily="2" charset="0"/>
              </a:rPr>
              <a:t>ভয় করি নাক,ধারি নাক ধার,</a:t>
            </a:r>
            <a:endParaRPr lang="en-US" sz="4000" dirty="0">
              <a:latin typeface="NikoshBAN" panose="02000000000000000000" pitchFamily="2" charset="0"/>
              <a:cs typeface="NikoshBAN" panose="02000000000000000000" pitchFamily="2" charset="0"/>
            </a:endParaRPr>
          </a:p>
          <a:p>
            <a:pPr algn="ctr"/>
            <a:r>
              <a:rPr lang="bn-IN" sz="4000" dirty="0">
                <a:latin typeface="NikoshBAN" panose="02000000000000000000" pitchFamily="2" charset="0"/>
                <a:cs typeface="NikoshBAN" panose="02000000000000000000" pitchFamily="2" charset="0"/>
              </a:rPr>
              <a:t>মনে আছে মোর বল,</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5001668" y="5169882"/>
            <a:ext cx="3175248"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200" dirty="0">
                <a:latin typeface="NikoshBAN" panose="02000000000000000000" pitchFamily="2" charset="0"/>
                <a:cs typeface="NikoshBAN" panose="02000000000000000000" pitchFamily="2" charset="0"/>
              </a:rPr>
              <a:t>বাদশাহ শুধালে শাস্ত্রের </a:t>
            </a:r>
            <a:endParaRPr lang="en-US" sz="3200" dirty="0">
              <a:latin typeface="NikoshBAN" panose="02000000000000000000" pitchFamily="2" charset="0"/>
              <a:cs typeface="NikoshBAN" panose="02000000000000000000" pitchFamily="2" charset="0"/>
            </a:endParaRPr>
          </a:p>
          <a:p>
            <a:pPr algn="ctr"/>
            <a:r>
              <a:rPr lang="bn-IN" sz="3200" dirty="0">
                <a:latin typeface="NikoshBAN" panose="02000000000000000000" pitchFamily="2" charset="0"/>
                <a:cs typeface="NikoshBAN" panose="02000000000000000000" pitchFamily="2" charset="0"/>
              </a:rPr>
              <a:t>কথা শুনাব অনর্গল।</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569" y="205917"/>
            <a:ext cx="11422965" cy="4112392"/>
          </a:xfrm>
          <a:prstGeom prst="rect">
            <a:avLst/>
          </a:prstGeom>
          <a:ln>
            <a:noFill/>
          </a:ln>
          <a:effectLst>
            <a:softEdge rad="112500"/>
          </a:effectLst>
        </p:spPr>
      </p:pic>
      <p:sp>
        <p:nvSpPr>
          <p:cNvPr id="10" name="TextBox 9"/>
          <p:cNvSpPr txBox="1"/>
          <p:nvPr/>
        </p:nvSpPr>
        <p:spPr>
          <a:xfrm>
            <a:off x="8418286" y="4862105"/>
            <a:ext cx="3175248" cy="138499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a:latin typeface="NikoshBAN" panose="02000000000000000000" pitchFamily="2" charset="0"/>
                <a:cs typeface="NikoshBAN" panose="02000000000000000000" pitchFamily="2" charset="0"/>
              </a:rPr>
              <a:t>যায় যাবে প্রাণ তাহে,</a:t>
            </a:r>
          </a:p>
          <a:p>
            <a:pPr algn="ctr"/>
            <a:r>
              <a:rPr lang="bn-IN" sz="2800" dirty="0">
                <a:latin typeface="NikoshBAN" panose="02000000000000000000" pitchFamily="2" charset="0"/>
                <a:cs typeface="NikoshBAN" panose="02000000000000000000" pitchFamily="2" charset="0"/>
              </a:rPr>
              <a:t>প্রাণের চেয়েও মান বড়,</a:t>
            </a:r>
            <a:endParaRPr lang="en-US" sz="2800" dirty="0">
              <a:latin typeface="NikoshBAN" panose="02000000000000000000" pitchFamily="2" charset="0"/>
              <a:cs typeface="NikoshBAN" panose="02000000000000000000" pitchFamily="2" charset="0"/>
            </a:endParaRPr>
          </a:p>
          <a:p>
            <a:pPr algn="ctr"/>
            <a:r>
              <a:rPr lang="bn-IN" sz="2800" dirty="0">
                <a:latin typeface="NikoshBAN" panose="02000000000000000000" pitchFamily="2" charset="0"/>
                <a:cs typeface="NikoshBAN" panose="02000000000000000000" pitchFamily="2" charset="0"/>
              </a:rPr>
              <a:t>আমি শুনাব শাহানশাহে।</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9498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41A8A0-84D7-4FEE-95F7-3E33E934E9D5}"/>
              </a:ext>
            </a:extLst>
          </p:cNvPr>
          <p:cNvSpPr txBox="1"/>
          <p:nvPr/>
        </p:nvSpPr>
        <p:spPr>
          <a:xfrm>
            <a:off x="253218" y="319511"/>
            <a:ext cx="2433711" cy="523220"/>
          </a:xfrm>
          <a:prstGeom prst="rect">
            <a:avLst/>
          </a:prstGeom>
          <a:noFill/>
        </p:spPr>
        <p:txBody>
          <a:bodyPr wrap="square" rtlCol="0">
            <a:spAutoFit/>
          </a:bodyPr>
          <a:lstStyle/>
          <a:p>
            <a:pPr algn="ctr"/>
            <a:r>
              <a:rPr lang="bn-IN" sz="2800" b="1" dirty="0">
                <a:latin typeface="NikoshBAN" panose="02000000000000000000" pitchFamily="2" charset="0"/>
                <a:cs typeface="NikoshBAN" panose="02000000000000000000" pitchFamily="2" charset="0"/>
              </a:rPr>
              <a:t>শিক্ষকের আবৃত্তি </a:t>
            </a:r>
            <a:endParaRPr lang="en-US" sz="2800" b="1"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C80B3B5E-8DBC-477D-92E3-26F4CBCDE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6929" y="319511"/>
            <a:ext cx="5536646" cy="6419581"/>
          </a:xfrm>
          <a:prstGeom prst="rect">
            <a:avLst/>
          </a:prstGeom>
        </p:spPr>
      </p:pic>
      <p:sp>
        <p:nvSpPr>
          <p:cNvPr id="4" name="TextBox 3">
            <a:extLst>
              <a:ext uri="{FF2B5EF4-FFF2-40B4-BE49-F238E27FC236}">
                <a16:creationId xmlns:a16="http://schemas.microsoft.com/office/drawing/2014/main" id="{F3E0D8DF-82EF-472F-887A-04E6DB88CF80}"/>
              </a:ext>
            </a:extLst>
          </p:cNvPr>
          <p:cNvSpPr txBox="1"/>
          <p:nvPr/>
        </p:nvSpPr>
        <p:spPr>
          <a:xfrm>
            <a:off x="5260249" y="6090422"/>
            <a:ext cx="4010360" cy="400110"/>
          </a:xfrm>
          <a:prstGeom prst="rect">
            <a:avLst/>
          </a:prstGeom>
          <a:noFill/>
        </p:spPr>
        <p:txBody>
          <a:bodyPr wrap="square" rtlCol="0">
            <a:spAutoFit/>
          </a:bodyPr>
          <a:lstStyle/>
          <a:p>
            <a:r>
              <a:rPr lang="bn-IN" sz="2000" b="1" dirty="0">
                <a:solidFill>
                  <a:srgbClr val="002060"/>
                </a:solidFill>
                <a:latin typeface="NikoshBAN" pitchFamily="2" charset="0"/>
                <a:cs typeface="NikoshBAN" pitchFamily="2" charset="0"/>
              </a:rPr>
              <a:t>তোমাদের পাঠ্য বইয়ের ৮১ পৃষ্ঠা খোল </a:t>
            </a:r>
            <a:endParaRPr lang="en-US" sz="2000" b="1" dirty="0">
              <a:solidFill>
                <a:srgbClr val="002060"/>
              </a:solidFill>
              <a:latin typeface="NikoshBAN" pitchFamily="2" charset="0"/>
              <a:cs typeface="NikoshBAN" pitchFamily="2" charset="0"/>
            </a:endParaRPr>
          </a:p>
        </p:txBody>
      </p:sp>
      <p:pic>
        <p:nvPicPr>
          <p:cNvPr id="6" name="শিক্ষাগুরুর_মর্যাদা__Shikkha_Gurur_Morjada__কাজী_কাদের_নেওয়াজ__Bangla_kobita_Kazi_Kader_Newaz(128k)">
            <a:hlinkClick r:id="" action="ppaction://media"/>
            <a:extLst>
              <a:ext uri="{FF2B5EF4-FFF2-40B4-BE49-F238E27FC236}">
                <a16:creationId xmlns:a16="http://schemas.microsoft.com/office/drawing/2014/main" id="{2F7D4B1A-6B7D-4604-B2E8-4C604A3A95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21391" y="3938905"/>
            <a:ext cx="609600" cy="609600"/>
          </a:xfrm>
          <a:prstGeom prst="rect">
            <a:avLst/>
          </a:prstGeom>
        </p:spPr>
      </p:pic>
    </p:spTree>
    <p:extLst>
      <p:ext uri="{BB962C8B-B14F-4D97-AF65-F5344CB8AC3E}">
        <p14:creationId xmlns:p14="http://schemas.microsoft.com/office/powerpoint/2010/main" val="3761868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90000">
              <a:schemeClr val="bg1">
                <a:lumMod val="95000"/>
              </a:schemeClr>
            </a:gs>
            <a:gs pos="74000">
              <a:srgbClr val="FFFF00"/>
            </a:gs>
            <a:gs pos="61000">
              <a:schemeClr val="bg1">
                <a:lumMod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464458" y="1523876"/>
            <a:ext cx="1149308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400" b="1" dirty="0">
                <a:ln w="11430"/>
                <a:effectLst>
                  <a:outerShdw blurRad="50800" dist="39000" dir="5460000" algn="tl">
                    <a:srgbClr val="000000">
                      <a:alpha val="38000"/>
                    </a:srgbClr>
                  </a:outerShdw>
                </a:effectLst>
                <a:latin typeface="NikoshBAN" pitchFamily="2" charset="0"/>
                <a:cs typeface="NikoshBAN" pitchFamily="2" charset="0"/>
              </a:rPr>
              <a:t>শিক্ষক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ক্ষ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 ক +ষ,বন্যায় ফসলের ক্ষতি হয়েছে।</a:t>
            </a:r>
            <a:r>
              <a:rPr lang="en-US" sz="4400" b="1" dirty="0">
                <a:ln w="11430"/>
                <a:effectLst>
                  <a:outerShdw blurRad="50800" dist="39000" dir="5460000" algn="tl">
                    <a:srgbClr val="000000">
                      <a:alpha val="38000"/>
                    </a:srgbClr>
                  </a:outerShdw>
                </a:effectLst>
                <a:latin typeface="NikoshBAN" pitchFamily="2" charset="0"/>
                <a:cs typeface="NikoshBAN" pitchFamily="2" charset="0"/>
              </a:rPr>
              <a:t>  </a:t>
            </a:r>
          </a:p>
        </p:txBody>
      </p:sp>
      <p:sp>
        <p:nvSpPr>
          <p:cNvPr id="7" name="Rectangle 6"/>
          <p:cNvSpPr/>
          <p:nvPr/>
        </p:nvSpPr>
        <p:spPr>
          <a:xfrm>
            <a:off x="464458" y="489631"/>
            <a:ext cx="4239032"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lvl="0" fontAlgn="auto">
              <a:spcBef>
                <a:spcPts val="0"/>
              </a:spcBef>
              <a:spcAft>
                <a:spcPts val="0"/>
              </a:spcAft>
            </a:pPr>
            <a:r>
              <a:rPr lang="en-US" sz="5400" b="1" dirty="0" err="1">
                <a:ln w="11430"/>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যুক্তবর্ণ</a:t>
            </a:r>
            <a:r>
              <a:rPr lang="en-US" sz="5400" b="1" dirty="0">
                <a:ln w="11430"/>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 </a:t>
            </a:r>
            <a:r>
              <a:rPr lang="bn-IN" sz="5400" b="1" dirty="0">
                <a:ln w="11430"/>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ভেঙে লিখি</a:t>
            </a:r>
            <a:endParaRPr lang="en-US" sz="5400" b="1" dirty="0">
              <a:ln w="11430"/>
              <a:effectLst>
                <a:outerShdw blurRad="80000" dist="40000" dir="5040000" algn="tl">
                  <a:srgbClr val="000000">
                    <a:alpha val="30000"/>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464458" y="2434061"/>
            <a:ext cx="5998836"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400" b="1" dirty="0">
                <a:ln w="11430"/>
                <a:effectLst>
                  <a:outerShdw blurRad="50800" dist="39000" dir="5460000" algn="tl">
                    <a:srgbClr val="000000">
                      <a:alpha val="38000"/>
                    </a:srgbClr>
                  </a:outerShdw>
                </a:effectLst>
                <a:latin typeface="NikoshBAN" pitchFamily="2" charset="0"/>
                <a:cs typeface="NikoshBAN" pitchFamily="2" charset="0"/>
              </a:rPr>
              <a:t>সঞ্চারি</a:t>
            </a:r>
            <a:r>
              <a:rPr lang="bn-BD" sz="4400" b="1" dirty="0">
                <a:ln w="11430"/>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ঞ্চ</a:t>
            </a:r>
            <a:r>
              <a:rPr lang="bn-IN" sz="4400" b="1" dirty="0">
                <a:ln w="11430"/>
                <a:effectLst>
                  <a:outerShdw blurRad="50800" dist="39000" dir="5460000" algn="tl">
                    <a:srgbClr val="000000">
                      <a:alpha val="38000"/>
                    </a:srgbClr>
                  </a:outerShdw>
                </a:effectLst>
                <a:latin typeface="NikoshBAN" pitchFamily="2" charset="0"/>
                <a:cs typeface="NikoshBAN" pitchFamily="2" charset="0"/>
              </a:rPr>
              <a:t> = ঞ</a:t>
            </a:r>
            <a:r>
              <a:rPr lang="bn-BD"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 চ,পাহাড়ী অঞ্চলে জুম চাষ হয়।</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17" name="Rectangle 16"/>
          <p:cNvSpPr/>
          <p:nvPr/>
        </p:nvSpPr>
        <p:spPr>
          <a:xfrm>
            <a:off x="464458" y="4031318"/>
            <a:ext cx="9133439"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400" b="1" dirty="0">
                <a:ln w="11430"/>
                <a:effectLst>
                  <a:outerShdw blurRad="50800" dist="39000" dir="5460000" algn="tl">
                    <a:srgbClr val="000000">
                      <a:alpha val="38000"/>
                    </a:srgbClr>
                  </a:outerShdw>
                </a:effectLst>
                <a:latin typeface="NikoshBAN" pitchFamily="2" charset="0"/>
                <a:cs typeface="NikoshBAN" pitchFamily="2" charset="0"/>
              </a:rPr>
              <a:t>অঙ্গুলি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ঙ্গ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ঙ + গ,প্রচন্ড রোদে অঙ্গ পুড়ে যাচ্ছে।</a:t>
            </a:r>
            <a:r>
              <a:rPr lang="en-US" sz="4400" b="1" dirty="0">
                <a:ln w="11430"/>
                <a:effectLst>
                  <a:outerShdw blurRad="50800" dist="39000" dir="5460000" algn="tl">
                    <a:srgbClr val="000000">
                      <a:alpha val="38000"/>
                    </a:srgbClr>
                  </a:outerShdw>
                </a:effectLst>
                <a:latin typeface="NikoshBAN" pitchFamily="2" charset="0"/>
                <a:cs typeface="NikoshBAN" pitchFamily="2" charset="0"/>
              </a:rPr>
              <a:t>  </a:t>
            </a:r>
          </a:p>
        </p:txBody>
      </p:sp>
      <p:sp>
        <p:nvSpPr>
          <p:cNvPr id="18" name="Rectangle 17"/>
          <p:cNvSpPr/>
          <p:nvPr/>
        </p:nvSpPr>
        <p:spPr>
          <a:xfrm>
            <a:off x="635982" y="4837183"/>
            <a:ext cx="9689704"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400" b="1" dirty="0">
                <a:ln w="11430"/>
                <a:effectLst>
                  <a:outerShdw blurRad="50800" dist="39000" dir="5460000" algn="tl">
                    <a:srgbClr val="000000">
                      <a:alpha val="38000"/>
                    </a:srgbClr>
                  </a:outerShdw>
                </a:effectLst>
                <a:latin typeface="NikoshBAN" pitchFamily="2" charset="0"/>
                <a:cs typeface="NikoshBAN" pitchFamily="2" charset="0"/>
              </a:rPr>
              <a:t>শ্রেষ্ঠ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ষ্ঠ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ষ + ঠ,কৃষক কষ্ট করে ফসল ফলান।</a:t>
            </a:r>
            <a:r>
              <a:rPr lang="en-US" sz="4400" b="1" dirty="0">
                <a:ln w="11430"/>
                <a:effectLst>
                  <a:outerShdw blurRad="50800" dist="39000" dir="5460000" algn="tl">
                    <a:srgbClr val="000000">
                      <a:alpha val="38000"/>
                    </a:srgbClr>
                  </a:outerShdw>
                </a:effectLst>
                <a:latin typeface="NikoshBAN" pitchFamily="2" charset="0"/>
                <a:cs typeface="NikoshBAN" pitchFamily="2" charset="0"/>
              </a:rPr>
              <a:t>  </a:t>
            </a:r>
          </a:p>
        </p:txBody>
      </p:sp>
      <p:sp>
        <p:nvSpPr>
          <p:cNvPr id="19" name="Rectangle 18"/>
          <p:cNvSpPr/>
          <p:nvPr/>
        </p:nvSpPr>
        <p:spPr>
          <a:xfrm>
            <a:off x="574415" y="5643788"/>
            <a:ext cx="11214311"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400" b="1" dirty="0">
                <a:ln w="11430"/>
                <a:effectLst>
                  <a:outerShdw blurRad="50800" dist="39000" dir="5460000" algn="tl">
                    <a:srgbClr val="000000">
                      <a:alpha val="38000"/>
                    </a:srgbClr>
                  </a:outerShdw>
                </a:effectLst>
                <a:latin typeface="NikoshBAN" pitchFamily="2" charset="0"/>
                <a:cs typeface="NikoshBAN" pitchFamily="2" charset="0"/>
              </a:rPr>
              <a:t>শাস্ত্রের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স্ত্র </a:t>
            </a:r>
            <a:r>
              <a:rPr lang="en-US" sz="4400" b="1" dirty="0">
                <a:ln w="11430"/>
                <a:effectLst>
                  <a:outerShdw blurRad="50800" dist="39000" dir="5460000" algn="tl">
                    <a:srgbClr val="000000">
                      <a:alpha val="38000"/>
                    </a:srgbClr>
                  </a:outerShdw>
                </a:effectLst>
                <a:latin typeface="NikoshBAN" pitchFamily="2" charset="0"/>
                <a:cs typeface="NikoshBAN" pitchFamily="2" charset="0"/>
              </a:rPr>
              <a:t>=</a:t>
            </a:r>
            <a:r>
              <a:rPr lang="bn-IN" sz="4400" b="1" dirty="0">
                <a:ln w="11430"/>
                <a:effectLst>
                  <a:outerShdw blurRad="50800" dist="39000" dir="5460000" algn="tl">
                    <a:srgbClr val="000000">
                      <a:alpha val="38000"/>
                    </a:srgbClr>
                  </a:outerShdw>
                </a:effectLst>
                <a:latin typeface="NikoshBAN" pitchFamily="2" charset="0"/>
                <a:cs typeface="NikoshBAN" pitchFamily="2" charset="0"/>
              </a:rPr>
              <a:t>স্ +ত্+র,শীতাত্রকে শীত বস্ত্র দিয়ে সাহায্য কর।</a:t>
            </a:r>
            <a:r>
              <a:rPr lang="en-US" sz="4400" b="1" dirty="0">
                <a:ln w="11430"/>
                <a:effectLst>
                  <a:outerShdw blurRad="50800" dist="39000" dir="5460000" algn="tl">
                    <a:srgbClr val="000000">
                      <a:alpha val="38000"/>
                    </a:srgbClr>
                  </a:outerShdw>
                </a:effectLst>
                <a:latin typeface="NikoshBAN" pitchFamily="2" charset="0"/>
                <a:cs typeface="NikoshBAN" pitchFamily="2" charset="0"/>
              </a:rPr>
              <a:t>  </a:t>
            </a:r>
          </a:p>
        </p:txBody>
      </p:sp>
      <p:sp>
        <p:nvSpPr>
          <p:cNvPr id="2" name="Date Placeholder 1">
            <a:extLst>
              <a:ext uri="{FF2B5EF4-FFF2-40B4-BE49-F238E27FC236}">
                <a16:creationId xmlns:a16="http://schemas.microsoft.com/office/drawing/2014/main" id="{9C8ABBAA-1C09-4E80-A8A4-2C3C7BAFCE87}"/>
              </a:ext>
            </a:extLst>
          </p:cNvPr>
          <p:cNvSpPr>
            <a:spLocks noGrp="1"/>
          </p:cNvSpPr>
          <p:nvPr>
            <p:ph type="dt" sz="half" idx="10"/>
          </p:nvPr>
        </p:nvSpPr>
        <p:spPr/>
        <p:txBody>
          <a:bodyPr/>
          <a:lstStyle/>
          <a:p>
            <a:fld id="{AA8B1CC9-AF97-4DA6-9C18-C92BCFC15DDE}" type="datetime1">
              <a:rPr lang="en-US" smtClean="0"/>
              <a:t>1/28/2021</a:t>
            </a:fld>
            <a:endParaRPr lang="en-US"/>
          </a:p>
        </p:txBody>
      </p:sp>
      <p:sp>
        <p:nvSpPr>
          <p:cNvPr id="5" name="Slide Number Placeholder 4">
            <a:extLst>
              <a:ext uri="{FF2B5EF4-FFF2-40B4-BE49-F238E27FC236}">
                <a16:creationId xmlns:a16="http://schemas.microsoft.com/office/drawing/2014/main" id="{03A49318-92C7-49DB-83A1-25F1FC5E89F3}"/>
              </a:ext>
            </a:extLst>
          </p:cNvPr>
          <p:cNvSpPr>
            <a:spLocks noGrp="1"/>
          </p:cNvSpPr>
          <p:nvPr>
            <p:ph type="sldNum" sz="quarter" idx="12"/>
          </p:nvPr>
        </p:nvSpPr>
        <p:spPr/>
        <p:txBody>
          <a:bodyPr/>
          <a:lstStyle/>
          <a:p>
            <a:fld id="{80B80BE5-6146-4F9A-B000-C7A04D34A427}" type="slidenum">
              <a:rPr lang="en-US" smtClean="0"/>
              <a:t>17</a:t>
            </a:fld>
            <a:endParaRPr lang="en-US"/>
          </a:p>
        </p:txBody>
      </p:sp>
      <p:sp>
        <p:nvSpPr>
          <p:cNvPr id="11" name="Footer Placeholder 4">
            <a:extLst>
              <a:ext uri="{FF2B5EF4-FFF2-40B4-BE49-F238E27FC236}">
                <a16:creationId xmlns:a16="http://schemas.microsoft.com/office/drawing/2014/main" id="{92116ABB-76F9-4B62-8DFE-F52C53FAADA8}"/>
              </a:ext>
            </a:extLst>
          </p:cNvPr>
          <p:cNvSpPr>
            <a:spLocks noGrp="1"/>
          </p:cNvSpPr>
          <p:nvPr>
            <p:ph type="ftr" sz="quarter" idx="11"/>
          </p:nvPr>
        </p:nvSpPr>
        <p:spPr>
          <a:xfrm>
            <a:off x="5767754" y="6356350"/>
            <a:ext cx="2385646"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7269819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2250"/>
                                        <p:tgtEl>
                                          <p:spTgt spid="4"/>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225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225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2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90000">
              <a:schemeClr val="bg1">
                <a:lumMod val="95000"/>
              </a:schemeClr>
            </a:gs>
            <a:gs pos="74000">
              <a:srgbClr val="FFFF00"/>
            </a:gs>
            <a:gs pos="61000">
              <a:schemeClr val="bg1">
                <a:lumMod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104172" y="333910"/>
            <a:ext cx="11040778" cy="68290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rgbClr val="002060"/>
                </a:solidFill>
                <a:latin typeface="NikoshBAN" pitchFamily="2" charset="0"/>
                <a:cs typeface="NikoshBAN" pitchFamily="2" charset="0"/>
              </a:rPr>
              <a:t>শব্দগুলো পাঠ থেকে খুঁজে বের করি। অর্থ বলি।</a:t>
            </a:r>
            <a:endParaRPr lang="en-US" sz="6000" dirty="0">
              <a:solidFill>
                <a:srgbClr val="002060"/>
              </a:solidFill>
              <a:latin typeface="NikoshBAN" pitchFamily="2" charset="0"/>
              <a:cs typeface="NikoshBAN" pitchFamily="2" charset="0"/>
            </a:endParaRPr>
          </a:p>
        </p:txBody>
      </p:sp>
      <p:sp>
        <p:nvSpPr>
          <p:cNvPr id="5" name="TextBox 4"/>
          <p:cNvSpPr txBox="1"/>
          <p:nvPr/>
        </p:nvSpPr>
        <p:spPr>
          <a:xfrm>
            <a:off x="104172" y="1076445"/>
            <a:ext cx="11945074" cy="5447645"/>
          </a:xfrm>
          <a:prstGeom prst="rect">
            <a:avLst/>
          </a:prstGeom>
          <a:noFill/>
        </p:spPr>
        <p:txBody>
          <a:bodyPr wrap="square" rtlCol="0">
            <a:spAutoFit/>
          </a:bodyPr>
          <a:lstStyle/>
          <a:p>
            <a:r>
              <a:rPr lang="bn-IN" sz="5400" dirty="0">
                <a:solidFill>
                  <a:srgbClr val="C00000"/>
                </a:solidFill>
                <a:latin typeface="NikoshBAN" pitchFamily="2" charset="0"/>
                <a:cs typeface="NikoshBAN" pitchFamily="2" charset="0"/>
              </a:rPr>
              <a:t>  কুমার  </a:t>
            </a:r>
            <a:r>
              <a:rPr lang="bn-IN" sz="4800" dirty="0">
                <a:solidFill>
                  <a:srgbClr val="C00000"/>
                </a:solidFill>
                <a:latin typeface="NikoshBAN" pitchFamily="2" charset="0"/>
                <a:cs typeface="NikoshBAN" pitchFamily="2" charset="0"/>
              </a:rPr>
              <a:t>-          </a:t>
            </a:r>
            <a:r>
              <a:rPr lang="bn-IN" sz="4800" dirty="0">
                <a:latin typeface="NikoshBAN" pitchFamily="2" charset="0"/>
                <a:cs typeface="NikoshBAN" pitchFamily="2" charset="0"/>
              </a:rPr>
              <a:t>রাজার ছেলে (রাজকুমার)</a:t>
            </a:r>
          </a:p>
          <a:p>
            <a:r>
              <a:rPr lang="bn-IN" sz="4800" dirty="0">
                <a:solidFill>
                  <a:srgbClr val="C00000"/>
                </a:solidFill>
                <a:latin typeface="NikoshBAN" pitchFamily="2" charset="0"/>
                <a:cs typeface="NikoshBAN" pitchFamily="2" charset="0"/>
              </a:rPr>
              <a:t>  শাহাজাদা -      </a:t>
            </a:r>
            <a:r>
              <a:rPr lang="bn-IN" sz="4800" dirty="0">
                <a:latin typeface="NikoshBAN" pitchFamily="2" charset="0"/>
                <a:cs typeface="NikoshBAN" pitchFamily="2" charset="0"/>
              </a:rPr>
              <a:t>বাদশার পুত্র</a:t>
            </a:r>
          </a:p>
          <a:p>
            <a:r>
              <a:rPr lang="bn-IN" sz="4800" dirty="0">
                <a:solidFill>
                  <a:srgbClr val="C00000"/>
                </a:solidFill>
                <a:latin typeface="NikoshBAN" pitchFamily="2" charset="0"/>
                <a:cs typeface="NikoshBAN" pitchFamily="2" charset="0"/>
              </a:rPr>
              <a:t>  বারি -             </a:t>
            </a:r>
            <a:r>
              <a:rPr lang="bn-IN" sz="4800" dirty="0">
                <a:latin typeface="NikoshBAN" pitchFamily="2" charset="0"/>
                <a:cs typeface="NikoshBAN" pitchFamily="2" charset="0"/>
              </a:rPr>
              <a:t>পানি</a:t>
            </a:r>
          </a:p>
          <a:p>
            <a:r>
              <a:rPr lang="bn-IN" sz="4800" dirty="0">
                <a:solidFill>
                  <a:srgbClr val="C00000"/>
                </a:solidFill>
                <a:latin typeface="NikoshBAN" pitchFamily="2" charset="0"/>
                <a:cs typeface="NikoshBAN" pitchFamily="2" charset="0"/>
              </a:rPr>
              <a:t>  চরণ -              </a:t>
            </a:r>
            <a:r>
              <a:rPr lang="bn-IN" sz="4800" dirty="0">
                <a:latin typeface="NikoshBAN" pitchFamily="2" charset="0"/>
                <a:cs typeface="NikoshBAN" pitchFamily="2" charset="0"/>
              </a:rPr>
              <a:t>পা</a:t>
            </a:r>
          </a:p>
          <a:p>
            <a:r>
              <a:rPr lang="bn-IN" sz="4800" dirty="0">
                <a:solidFill>
                  <a:srgbClr val="C00000"/>
                </a:solidFill>
                <a:latin typeface="NikoshBAN" pitchFamily="2" charset="0"/>
                <a:cs typeface="NikoshBAN" pitchFamily="2" charset="0"/>
              </a:rPr>
              <a:t>   শির -               </a:t>
            </a:r>
            <a:r>
              <a:rPr lang="bn-IN" sz="4800" dirty="0">
                <a:latin typeface="NikoshBAN" pitchFamily="2" charset="0"/>
                <a:cs typeface="NikoshBAN" pitchFamily="2" charset="0"/>
              </a:rPr>
              <a:t>মাথা </a:t>
            </a:r>
          </a:p>
          <a:p>
            <a:r>
              <a:rPr lang="bn-IN" sz="4800" dirty="0">
                <a:solidFill>
                  <a:srgbClr val="C00000"/>
                </a:solidFill>
                <a:latin typeface="NikoshBAN" pitchFamily="2" charset="0"/>
                <a:cs typeface="NikoshBAN" pitchFamily="2" charset="0"/>
              </a:rPr>
              <a:t>  শাহানশাহ -         </a:t>
            </a:r>
            <a:r>
              <a:rPr lang="bn-IN" sz="4800" dirty="0">
                <a:latin typeface="NikoshBAN" pitchFamily="2" charset="0"/>
                <a:cs typeface="NikoshBAN" pitchFamily="2" charset="0"/>
              </a:rPr>
              <a:t>বাদশাহ, রাজাধিরাজ</a:t>
            </a:r>
          </a:p>
          <a:p>
            <a:r>
              <a:rPr lang="bn-IN" sz="4800" dirty="0">
                <a:solidFill>
                  <a:srgbClr val="C00000"/>
                </a:solidFill>
                <a:latin typeface="NikoshBAN" pitchFamily="2" charset="0"/>
                <a:cs typeface="NikoshBAN" pitchFamily="2" charset="0"/>
              </a:rPr>
              <a:t>   কুর্নিশ -            </a:t>
            </a:r>
            <a:r>
              <a:rPr lang="bn-IN" sz="4800" dirty="0">
                <a:latin typeface="NikoshBAN" pitchFamily="2" charset="0"/>
                <a:cs typeface="NikoshBAN" pitchFamily="2" charset="0"/>
              </a:rPr>
              <a:t>মাথা নত করে অভিবাদন করা।</a:t>
            </a:r>
            <a:endParaRPr lang="en-US" sz="4800" dirty="0">
              <a:latin typeface="NikoshBAN" pitchFamily="2" charset="0"/>
              <a:cs typeface="NikoshBAN" pitchFamily="2" charset="0"/>
            </a:endParaRPr>
          </a:p>
        </p:txBody>
      </p:sp>
      <p:sp>
        <p:nvSpPr>
          <p:cNvPr id="2" name="Date Placeholder 1">
            <a:extLst>
              <a:ext uri="{FF2B5EF4-FFF2-40B4-BE49-F238E27FC236}">
                <a16:creationId xmlns:a16="http://schemas.microsoft.com/office/drawing/2014/main" id="{768E14D8-A3FC-499D-A612-2D86756852C1}"/>
              </a:ext>
            </a:extLst>
          </p:cNvPr>
          <p:cNvSpPr>
            <a:spLocks noGrp="1"/>
          </p:cNvSpPr>
          <p:nvPr>
            <p:ph type="dt" sz="half" idx="10"/>
          </p:nvPr>
        </p:nvSpPr>
        <p:spPr/>
        <p:txBody>
          <a:bodyPr/>
          <a:lstStyle/>
          <a:p>
            <a:fld id="{B9EE5C22-B0F3-4990-9A0A-68EFE134499F}" type="datetime1">
              <a:rPr lang="en-US" smtClean="0"/>
              <a:t>1/28/2021</a:t>
            </a:fld>
            <a:endParaRPr lang="en-US"/>
          </a:p>
        </p:txBody>
      </p:sp>
      <p:sp>
        <p:nvSpPr>
          <p:cNvPr id="6" name="Slide Number Placeholder 5">
            <a:extLst>
              <a:ext uri="{FF2B5EF4-FFF2-40B4-BE49-F238E27FC236}">
                <a16:creationId xmlns:a16="http://schemas.microsoft.com/office/drawing/2014/main" id="{F7B1DE65-4FCC-43DF-B218-438B49D351AF}"/>
              </a:ext>
            </a:extLst>
          </p:cNvPr>
          <p:cNvSpPr>
            <a:spLocks noGrp="1"/>
          </p:cNvSpPr>
          <p:nvPr>
            <p:ph type="sldNum" sz="quarter" idx="12"/>
          </p:nvPr>
        </p:nvSpPr>
        <p:spPr/>
        <p:txBody>
          <a:bodyPr/>
          <a:lstStyle/>
          <a:p>
            <a:fld id="{80B80BE5-6146-4F9A-B000-C7A04D34A427}" type="slidenum">
              <a:rPr lang="en-US" smtClean="0"/>
              <a:t>18</a:t>
            </a:fld>
            <a:endParaRPr lang="en-US"/>
          </a:p>
        </p:txBody>
      </p:sp>
      <p:sp>
        <p:nvSpPr>
          <p:cNvPr id="7" name="Footer Placeholder 4">
            <a:extLst>
              <a:ext uri="{FF2B5EF4-FFF2-40B4-BE49-F238E27FC236}">
                <a16:creationId xmlns:a16="http://schemas.microsoft.com/office/drawing/2014/main" id="{4F55D52E-3BC6-4F1C-B32E-FBFCDF6CFB2B}"/>
              </a:ext>
            </a:extLst>
          </p:cNvPr>
          <p:cNvSpPr>
            <a:spLocks noGrp="1"/>
          </p:cNvSpPr>
          <p:nvPr>
            <p:ph type="ftr" sz="quarter" idx="11"/>
          </p:nvPr>
        </p:nvSpPr>
        <p:spPr>
          <a:xfrm>
            <a:off x="5556738" y="6356350"/>
            <a:ext cx="2596662"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40536294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90000">
              <a:schemeClr val="bg1">
                <a:lumMod val="95000"/>
              </a:schemeClr>
            </a:gs>
            <a:gs pos="74000">
              <a:srgbClr val="FFFF00"/>
            </a:gs>
            <a:gs pos="61000">
              <a:schemeClr val="bg1">
                <a:lumMod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Right Arrow 14"/>
          <p:cNvSpPr/>
          <p:nvPr/>
        </p:nvSpPr>
        <p:spPr>
          <a:xfrm>
            <a:off x="5090615" y="2093344"/>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090615" y="3197997"/>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090615" y="4227359"/>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090615" y="5365840"/>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46348" y="753156"/>
            <a:ext cx="6083717" cy="923330"/>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বিপরীত শব্দগুলো</a:t>
            </a:r>
            <a:r>
              <a:rPr lang="bn-BD"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জেনে নিই</a:t>
            </a:r>
            <a:endParaRPr lang="en-US" sz="5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1" name="Rectangle 20"/>
          <p:cNvSpPr/>
          <p:nvPr/>
        </p:nvSpPr>
        <p:spPr>
          <a:xfrm>
            <a:off x="2551939" y="1870205"/>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বড়</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2" name="Rectangle 21"/>
          <p:cNvSpPr/>
          <p:nvPr/>
        </p:nvSpPr>
        <p:spPr>
          <a:xfrm>
            <a:off x="6430493" y="289421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অপমান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3" name="Rectangle 22"/>
          <p:cNvSpPr/>
          <p:nvPr/>
        </p:nvSpPr>
        <p:spPr>
          <a:xfrm>
            <a:off x="6416652" y="1870207"/>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ছোট</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4" name="Rectangle 23"/>
          <p:cNvSpPr/>
          <p:nvPr/>
        </p:nvSpPr>
        <p:spPr>
          <a:xfrm>
            <a:off x="2565780" y="400422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যশ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5" name="Rectangle 24"/>
          <p:cNvSpPr/>
          <p:nvPr/>
        </p:nvSpPr>
        <p:spPr>
          <a:xfrm>
            <a:off x="2565780" y="5142703"/>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উন্নত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8" name="Rectangle 27"/>
          <p:cNvSpPr/>
          <p:nvPr/>
        </p:nvSpPr>
        <p:spPr>
          <a:xfrm>
            <a:off x="6430493" y="5156391"/>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অবনত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9" name="Rectangle 28"/>
          <p:cNvSpPr/>
          <p:nvPr/>
        </p:nvSpPr>
        <p:spPr>
          <a:xfrm>
            <a:off x="6430493" y="3918217"/>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অপযশ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0" name="Rectangle 29"/>
          <p:cNvSpPr/>
          <p:nvPr/>
        </p:nvSpPr>
        <p:spPr>
          <a:xfrm>
            <a:off x="2551939" y="2909835"/>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 name="Date Placeholder 1">
            <a:extLst>
              <a:ext uri="{FF2B5EF4-FFF2-40B4-BE49-F238E27FC236}">
                <a16:creationId xmlns:a16="http://schemas.microsoft.com/office/drawing/2014/main" id="{FC959ABC-C271-4F30-9994-DACD90E4667D}"/>
              </a:ext>
            </a:extLst>
          </p:cNvPr>
          <p:cNvSpPr>
            <a:spLocks noGrp="1"/>
          </p:cNvSpPr>
          <p:nvPr>
            <p:ph type="dt" sz="half" idx="10"/>
          </p:nvPr>
        </p:nvSpPr>
        <p:spPr/>
        <p:txBody>
          <a:bodyPr/>
          <a:lstStyle/>
          <a:p>
            <a:fld id="{739BAF3A-4231-4082-A8B9-12BF1E35F4C4}" type="datetime1">
              <a:rPr lang="en-US" smtClean="0"/>
              <a:t>1/28/2021</a:t>
            </a:fld>
            <a:endParaRPr lang="en-US"/>
          </a:p>
        </p:txBody>
      </p:sp>
      <p:sp>
        <p:nvSpPr>
          <p:cNvPr id="4" name="Slide Number Placeholder 3">
            <a:extLst>
              <a:ext uri="{FF2B5EF4-FFF2-40B4-BE49-F238E27FC236}">
                <a16:creationId xmlns:a16="http://schemas.microsoft.com/office/drawing/2014/main" id="{EE652975-1753-48D8-955A-F1225C367F89}"/>
              </a:ext>
            </a:extLst>
          </p:cNvPr>
          <p:cNvSpPr>
            <a:spLocks noGrp="1"/>
          </p:cNvSpPr>
          <p:nvPr>
            <p:ph type="sldNum" sz="quarter" idx="12"/>
          </p:nvPr>
        </p:nvSpPr>
        <p:spPr/>
        <p:txBody>
          <a:bodyPr/>
          <a:lstStyle/>
          <a:p>
            <a:fld id="{80B80BE5-6146-4F9A-B000-C7A04D34A427}" type="slidenum">
              <a:rPr lang="en-US" smtClean="0"/>
              <a:t>19</a:t>
            </a:fld>
            <a:endParaRPr lang="en-US"/>
          </a:p>
        </p:txBody>
      </p:sp>
      <p:sp>
        <p:nvSpPr>
          <p:cNvPr id="19" name="Footer Placeholder 4">
            <a:extLst>
              <a:ext uri="{FF2B5EF4-FFF2-40B4-BE49-F238E27FC236}">
                <a16:creationId xmlns:a16="http://schemas.microsoft.com/office/drawing/2014/main" id="{3FAF1BD5-CF1A-4294-99A7-DFE51D59E88C}"/>
              </a:ext>
            </a:extLst>
          </p:cNvPr>
          <p:cNvSpPr>
            <a:spLocks noGrp="1"/>
          </p:cNvSpPr>
          <p:nvPr>
            <p:ph type="ftr" sz="quarter" idx="11"/>
          </p:nvPr>
        </p:nvSpPr>
        <p:spPr>
          <a:xfrm>
            <a:off x="5542670" y="6356350"/>
            <a:ext cx="2610729"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549165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ppt_x"/>
                                          </p:val>
                                        </p:tav>
                                        <p:tav tm="100000">
                                          <p:val>
                                            <p:strVal val="#ppt_x"/>
                                          </p:val>
                                        </p:tav>
                                      </p:tavLst>
                                    </p:anim>
                                    <p:anim calcmode="lin" valueType="num">
                                      <p:cBhvr additive="base">
                                        <p:cTn id="20"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1" grpId="0" animBg="1"/>
      <p:bldP spid="22" grpId="0" animBg="1"/>
      <p:bldP spid="23" grpId="0" animBg="1"/>
      <p:bldP spid="24" grpId="0" animBg="1"/>
      <p:bldP spid="25" grpId="0" animBg="1"/>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F76038-4AAE-484D-9AAE-2165FDB56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 y="125583"/>
            <a:ext cx="11943470" cy="6514368"/>
          </a:xfrm>
          <a:prstGeom prst="rect">
            <a:avLst/>
          </a:prstGeom>
        </p:spPr>
      </p:pic>
      <p:sp>
        <p:nvSpPr>
          <p:cNvPr id="3" name="TextBox 2"/>
          <p:cNvSpPr txBox="1"/>
          <p:nvPr/>
        </p:nvSpPr>
        <p:spPr>
          <a:xfrm>
            <a:off x="3923526" y="448446"/>
            <a:ext cx="4343400" cy="854208"/>
          </a:xfrm>
          <a:prstGeom prst="rect">
            <a:avLst/>
          </a:prstGeom>
          <a:noFill/>
          <a:ln w="76200">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4951"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শিক্ষক পরিচিতি </a:t>
            </a:r>
            <a:endParaRPr lang="en-US" sz="4951"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4576314" y="2920951"/>
            <a:ext cx="5945148" cy="2100703"/>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051" b="1" dirty="0" err="1">
                <a:ln w="22225">
                  <a:noFill/>
                  <a:prstDash val="solid"/>
                </a:ln>
                <a:solidFill>
                  <a:schemeClr val="bg2"/>
                </a:solidFill>
                <a:latin typeface="NikoshBAN" panose="02000000000000000000" pitchFamily="2" charset="0"/>
                <a:cs typeface="NikoshBAN" panose="02000000000000000000" pitchFamily="2" charset="0"/>
              </a:rPr>
              <a:t>শাহনাজ</a:t>
            </a:r>
            <a:r>
              <a:rPr lang="en-US" sz="4051" b="1" dirty="0">
                <a:ln w="22225">
                  <a:noFill/>
                  <a:prstDash val="solid"/>
                </a:ln>
                <a:solidFill>
                  <a:schemeClr val="bg2"/>
                </a:solidFill>
                <a:latin typeface="NikoshBAN" panose="02000000000000000000" pitchFamily="2" charset="0"/>
                <a:cs typeface="NikoshBAN" panose="02000000000000000000" pitchFamily="2" charset="0"/>
              </a:rPr>
              <a:t> </a:t>
            </a:r>
            <a:r>
              <a:rPr lang="en-US" sz="4051" b="1" dirty="0" err="1">
                <a:ln w="22225">
                  <a:noFill/>
                  <a:prstDash val="solid"/>
                </a:ln>
                <a:solidFill>
                  <a:schemeClr val="bg2"/>
                </a:solidFill>
                <a:latin typeface="NikoshBAN" panose="02000000000000000000" pitchFamily="2" charset="0"/>
                <a:cs typeface="NikoshBAN" panose="02000000000000000000" pitchFamily="2" charset="0"/>
              </a:rPr>
              <a:t>ফেরদৌসী</a:t>
            </a:r>
            <a:r>
              <a:rPr lang="en-US" sz="4051" b="1" dirty="0">
                <a:ln w="22225">
                  <a:noFill/>
                  <a:prstDash val="solid"/>
                </a:ln>
                <a:solidFill>
                  <a:schemeClr val="bg2"/>
                </a:solidFill>
                <a:latin typeface="NikoshBAN" panose="02000000000000000000" pitchFamily="2" charset="0"/>
                <a:cs typeface="NikoshBAN" panose="02000000000000000000" pitchFamily="2" charset="0"/>
              </a:rPr>
              <a:t> </a:t>
            </a:r>
            <a:r>
              <a:rPr lang="en-US" sz="4051" b="1" dirty="0" err="1">
                <a:ln w="22225">
                  <a:noFill/>
                  <a:prstDash val="solid"/>
                </a:ln>
                <a:solidFill>
                  <a:schemeClr val="bg2"/>
                </a:solidFill>
                <a:latin typeface="NikoshBAN" panose="02000000000000000000" pitchFamily="2" charset="0"/>
                <a:cs typeface="NikoshBAN" panose="02000000000000000000" pitchFamily="2" charset="0"/>
              </a:rPr>
              <a:t>জুঁই</a:t>
            </a:r>
            <a:endParaRPr lang="bn-IN" sz="4051" b="1" dirty="0">
              <a:ln w="22225">
                <a:noFill/>
                <a:prstDash val="solid"/>
              </a:ln>
              <a:solidFill>
                <a:schemeClr val="bg2"/>
              </a:solidFill>
              <a:latin typeface="NikoshBAN" panose="02000000000000000000" pitchFamily="2" charset="0"/>
              <a:cs typeface="NikoshBAN" panose="02000000000000000000" pitchFamily="2" charset="0"/>
            </a:endParaRPr>
          </a:p>
          <a:p>
            <a:pPr algn="ctr"/>
            <a:r>
              <a:rPr lang="bn-BD" sz="3000" b="1" dirty="0">
                <a:ln w="22225">
                  <a:noFill/>
                  <a:prstDash val="solid"/>
                </a:ln>
                <a:solidFill>
                  <a:schemeClr val="bg2"/>
                </a:solidFill>
                <a:latin typeface="NikoshBAN" pitchFamily="2" charset="0"/>
                <a:cs typeface="NikoshBAN" pitchFamily="2" charset="0"/>
              </a:rPr>
              <a:t> সহকারী শিক্ষক</a:t>
            </a:r>
            <a:endParaRPr lang="en-US" sz="3000" b="1" dirty="0">
              <a:ln w="22225">
                <a:noFill/>
                <a:prstDash val="solid"/>
              </a:ln>
              <a:solidFill>
                <a:schemeClr val="bg2"/>
              </a:solidFill>
              <a:latin typeface="NikoshBAN" panose="02000000000000000000" pitchFamily="2" charset="0"/>
              <a:cs typeface="NikoshBAN" panose="02000000000000000000" pitchFamily="2" charset="0"/>
            </a:endParaRPr>
          </a:p>
          <a:p>
            <a:pPr algn="ctr"/>
            <a:r>
              <a:rPr lang="en-US" sz="3000" b="1" dirty="0" err="1">
                <a:ln w="22225">
                  <a:noFill/>
                  <a:prstDash val="solid"/>
                </a:ln>
                <a:solidFill>
                  <a:schemeClr val="bg2"/>
                </a:solidFill>
                <a:latin typeface="NikoshBAN" panose="02000000000000000000" pitchFamily="2" charset="0"/>
                <a:cs typeface="NikoshBAN" panose="02000000000000000000" pitchFamily="2" charset="0"/>
              </a:rPr>
              <a:t>মাধবপুর</a:t>
            </a:r>
            <a:r>
              <a:rPr lang="en-US" sz="3000" b="1" dirty="0">
                <a:ln w="22225">
                  <a:noFill/>
                  <a:prstDash val="solid"/>
                </a:ln>
                <a:solidFill>
                  <a:schemeClr val="bg2"/>
                </a:solidFill>
                <a:latin typeface="NikoshBAN" panose="02000000000000000000" pitchFamily="2" charset="0"/>
                <a:cs typeface="NikoshBAN" panose="02000000000000000000" pitchFamily="2" charset="0"/>
              </a:rPr>
              <a:t> </a:t>
            </a:r>
            <a:r>
              <a:rPr lang="bn-BD" sz="3000" b="1" dirty="0">
                <a:ln w="22225">
                  <a:noFill/>
                  <a:prstDash val="solid"/>
                </a:ln>
                <a:solidFill>
                  <a:schemeClr val="bg2"/>
                </a:solidFill>
                <a:latin typeface="NikoshBAN" panose="02000000000000000000" pitchFamily="2" charset="0"/>
                <a:cs typeface="NikoshBAN" panose="02000000000000000000" pitchFamily="2" charset="0"/>
              </a:rPr>
              <a:t>সরকারি</a:t>
            </a:r>
            <a:r>
              <a:rPr lang="en-US" sz="3000" b="1" dirty="0">
                <a:ln w="22225">
                  <a:noFill/>
                  <a:prstDash val="solid"/>
                </a:ln>
                <a:solidFill>
                  <a:schemeClr val="bg2"/>
                </a:solidFill>
                <a:latin typeface="NikoshBAN" panose="02000000000000000000" pitchFamily="2" charset="0"/>
                <a:cs typeface="NikoshBAN" panose="02000000000000000000" pitchFamily="2" charset="0"/>
              </a:rPr>
              <a:t> </a:t>
            </a:r>
            <a:r>
              <a:rPr lang="bn-BD" sz="3000" b="1" dirty="0">
                <a:ln w="22225">
                  <a:noFill/>
                  <a:prstDash val="solid"/>
                </a:ln>
                <a:solidFill>
                  <a:schemeClr val="bg2"/>
                </a:solidFill>
                <a:latin typeface="NikoshBAN" panose="02000000000000000000" pitchFamily="2" charset="0"/>
                <a:cs typeface="NikoshBAN" panose="02000000000000000000" pitchFamily="2" charset="0"/>
              </a:rPr>
              <a:t>প্রাথমিক বিদ্যালয়</a:t>
            </a:r>
          </a:p>
          <a:p>
            <a:pPr algn="ctr"/>
            <a:r>
              <a:rPr lang="en-US" sz="3000" b="1" dirty="0" err="1">
                <a:ln w="22225">
                  <a:noFill/>
                  <a:prstDash val="solid"/>
                </a:ln>
                <a:solidFill>
                  <a:schemeClr val="bg2"/>
                </a:solidFill>
                <a:latin typeface="NikoshBAN" panose="02000000000000000000" pitchFamily="2" charset="0"/>
                <a:cs typeface="NikoshBAN" panose="02000000000000000000" pitchFamily="2" charset="0"/>
              </a:rPr>
              <a:t>ছাতক</a:t>
            </a:r>
            <a:r>
              <a:rPr lang="bn-IN" sz="3000" b="1" dirty="0">
                <a:ln w="22225">
                  <a:noFill/>
                  <a:prstDash val="solid"/>
                </a:ln>
                <a:solidFill>
                  <a:schemeClr val="bg2"/>
                </a:solidFill>
                <a:latin typeface="NikoshBAN" panose="02000000000000000000" pitchFamily="2" charset="0"/>
                <a:cs typeface="NikoshBAN" panose="02000000000000000000" pitchFamily="2" charset="0"/>
              </a:rPr>
              <a:t>,সুনামগঞ্জ।</a:t>
            </a:r>
            <a:endParaRPr lang="en-US" sz="3000" b="1" dirty="0">
              <a:ln w="22225">
                <a:noFill/>
                <a:prstDash val="solid"/>
              </a:ln>
              <a:solidFill>
                <a:schemeClr val="bg2"/>
              </a:solidFill>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C8EBEDF7-4CCB-48D6-97BF-925AFD7AD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914" y="1160535"/>
            <a:ext cx="4343400" cy="4867470"/>
          </a:xfrm>
          <a:prstGeom prst="rect">
            <a:avLst/>
          </a:prstGeom>
        </p:spPr>
      </p:pic>
      <p:sp>
        <p:nvSpPr>
          <p:cNvPr id="2" name="Date Placeholder 1">
            <a:extLst>
              <a:ext uri="{FF2B5EF4-FFF2-40B4-BE49-F238E27FC236}">
                <a16:creationId xmlns:a16="http://schemas.microsoft.com/office/drawing/2014/main" id="{C1F6ECF7-D794-4D37-9DC5-7C63D35BC5D3}"/>
              </a:ext>
            </a:extLst>
          </p:cNvPr>
          <p:cNvSpPr>
            <a:spLocks noGrp="1"/>
          </p:cNvSpPr>
          <p:nvPr>
            <p:ph type="dt" sz="half" idx="10"/>
          </p:nvPr>
        </p:nvSpPr>
        <p:spPr/>
        <p:txBody>
          <a:bodyPr/>
          <a:lstStyle/>
          <a:p>
            <a:fld id="{A61DD42D-2C4F-4ED3-A62A-3321BB31AC77}" type="datetime1">
              <a:rPr lang="en-US" smtClean="0"/>
              <a:t>1/28/2021</a:t>
            </a:fld>
            <a:endParaRPr lang="en-US"/>
          </a:p>
        </p:txBody>
      </p:sp>
      <p:sp>
        <p:nvSpPr>
          <p:cNvPr id="7" name="Slide Number Placeholder 6">
            <a:extLst>
              <a:ext uri="{FF2B5EF4-FFF2-40B4-BE49-F238E27FC236}">
                <a16:creationId xmlns:a16="http://schemas.microsoft.com/office/drawing/2014/main" id="{8283B0CD-4E51-4C1F-BBCD-29CA1E1825CF}"/>
              </a:ext>
            </a:extLst>
          </p:cNvPr>
          <p:cNvSpPr>
            <a:spLocks noGrp="1"/>
          </p:cNvSpPr>
          <p:nvPr>
            <p:ph type="sldNum" sz="quarter" idx="12"/>
          </p:nvPr>
        </p:nvSpPr>
        <p:spPr/>
        <p:txBody>
          <a:bodyPr/>
          <a:lstStyle/>
          <a:p>
            <a:fld id="{80B80BE5-6146-4F9A-B000-C7A04D34A427}" type="slidenum">
              <a:rPr lang="en-US" smtClean="0"/>
              <a:t>2</a:t>
            </a:fld>
            <a:endParaRPr lang="en-US"/>
          </a:p>
        </p:txBody>
      </p:sp>
      <p:sp>
        <p:nvSpPr>
          <p:cNvPr id="9" name="Footer Placeholder 4">
            <a:extLst>
              <a:ext uri="{FF2B5EF4-FFF2-40B4-BE49-F238E27FC236}">
                <a16:creationId xmlns:a16="http://schemas.microsoft.com/office/drawing/2014/main" id="{AFCEBFF9-E766-4D0E-A706-9A134634B4FE}"/>
              </a:ext>
            </a:extLst>
          </p:cNvPr>
          <p:cNvSpPr>
            <a:spLocks noGrp="1"/>
          </p:cNvSpPr>
          <p:nvPr>
            <p:ph type="ftr" sz="quarter" idx="11"/>
          </p:nvPr>
        </p:nvSpPr>
        <p:spPr>
          <a:xfrm>
            <a:off x="7895891" y="6226991"/>
            <a:ext cx="2573215"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1055212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90000">
              <a:schemeClr val="bg1">
                <a:lumMod val="95000"/>
              </a:schemeClr>
            </a:gs>
            <a:gs pos="74000">
              <a:srgbClr val="FFFF00"/>
            </a:gs>
            <a:gs pos="61000">
              <a:schemeClr val="bg1">
                <a:lumMod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3F21C4-CDC7-4A91-9C93-9058158F6A9D}"/>
              </a:ext>
            </a:extLst>
          </p:cNvPr>
          <p:cNvSpPr/>
          <p:nvPr/>
        </p:nvSpPr>
        <p:spPr>
          <a:xfrm>
            <a:off x="289250" y="534912"/>
            <a:ext cx="4336444" cy="144655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শিক্ষার্থীদের </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সরব</a:t>
            </a:r>
            <a:r>
              <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পাঠ ও</a:t>
            </a:r>
          </a:p>
          <a:p>
            <a:pPr algn="ctr"/>
            <a:r>
              <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প্রমিত উচ্চারন অনুশীলন</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A18AE073-48A4-4C98-A1A6-7F7001D78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566" y="870114"/>
            <a:ext cx="6145667" cy="4609251"/>
          </a:xfrm>
          <a:prstGeom prst="rect">
            <a:avLst/>
          </a:prstGeom>
        </p:spPr>
      </p:pic>
      <p:sp>
        <p:nvSpPr>
          <p:cNvPr id="2" name="Date Placeholder 1">
            <a:extLst>
              <a:ext uri="{FF2B5EF4-FFF2-40B4-BE49-F238E27FC236}">
                <a16:creationId xmlns:a16="http://schemas.microsoft.com/office/drawing/2014/main" id="{4D45EF82-0F9C-4100-9ACF-2FED3A1A37B1}"/>
              </a:ext>
            </a:extLst>
          </p:cNvPr>
          <p:cNvSpPr>
            <a:spLocks noGrp="1"/>
          </p:cNvSpPr>
          <p:nvPr>
            <p:ph type="dt" sz="half" idx="10"/>
          </p:nvPr>
        </p:nvSpPr>
        <p:spPr/>
        <p:txBody>
          <a:bodyPr/>
          <a:lstStyle/>
          <a:p>
            <a:fld id="{8E2E4095-64C3-4E60-A39D-C602DCFEBE3B}" type="datetime1">
              <a:rPr lang="en-US" smtClean="0"/>
              <a:t>1/28/2021</a:t>
            </a:fld>
            <a:endParaRPr lang="en-US"/>
          </a:p>
        </p:txBody>
      </p:sp>
      <p:sp>
        <p:nvSpPr>
          <p:cNvPr id="6" name="Slide Number Placeholder 5">
            <a:extLst>
              <a:ext uri="{FF2B5EF4-FFF2-40B4-BE49-F238E27FC236}">
                <a16:creationId xmlns:a16="http://schemas.microsoft.com/office/drawing/2014/main" id="{E3BEF9A4-33E9-4339-921B-9278355F5123}"/>
              </a:ext>
            </a:extLst>
          </p:cNvPr>
          <p:cNvSpPr>
            <a:spLocks noGrp="1"/>
          </p:cNvSpPr>
          <p:nvPr>
            <p:ph type="sldNum" sz="quarter" idx="12"/>
          </p:nvPr>
        </p:nvSpPr>
        <p:spPr/>
        <p:txBody>
          <a:bodyPr/>
          <a:lstStyle/>
          <a:p>
            <a:fld id="{80B80BE5-6146-4F9A-B000-C7A04D34A427}" type="slidenum">
              <a:rPr lang="en-US" smtClean="0"/>
              <a:t>20</a:t>
            </a:fld>
            <a:endParaRPr lang="en-US"/>
          </a:p>
        </p:txBody>
      </p:sp>
      <p:sp>
        <p:nvSpPr>
          <p:cNvPr id="7" name="Footer Placeholder 4">
            <a:extLst>
              <a:ext uri="{FF2B5EF4-FFF2-40B4-BE49-F238E27FC236}">
                <a16:creationId xmlns:a16="http://schemas.microsoft.com/office/drawing/2014/main" id="{118C5150-10F4-48A1-8738-3CA9ECC002A5}"/>
              </a:ext>
            </a:extLst>
          </p:cNvPr>
          <p:cNvSpPr>
            <a:spLocks noGrp="1"/>
          </p:cNvSpPr>
          <p:nvPr>
            <p:ph type="ftr" sz="quarter" idx="11"/>
          </p:nvPr>
        </p:nvSpPr>
        <p:spPr>
          <a:xfrm>
            <a:off x="5410200" y="6356350"/>
            <a:ext cx="2743200"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16462772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110000"/>
                <a:satMod val="105000"/>
                <a:tint val="67000"/>
              </a:schemeClr>
            </a:gs>
            <a:gs pos="50000">
              <a:srgbClr val="FFFF00"/>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68984F-A34B-4CFB-8A49-54ABC66A4E30}"/>
              </a:ext>
            </a:extLst>
          </p:cNvPr>
          <p:cNvSpPr txBox="1"/>
          <p:nvPr/>
        </p:nvSpPr>
        <p:spPr>
          <a:xfrm>
            <a:off x="398312" y="322214"/>
            <a:ext cx="2941983" cy="830997"/>
          </a:xfrm>
          <a:prstGeom prst="rect">
            <a:avLst/>
          </a:prstGeom>
          <a:solidFill>
            <a:schemeClr val="tx1">
              <a:lumMod val="65000"/>
              <a:lumOff val="3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l"/>
            <a:r>
              <a:rPr lang="bn-IN" sz="4800" b="1" dirty="0">
                <a:solidFill>
                  <a:schemeClr val="bg1"/>
                </a:solidFill>
                <a:latin typeface="NikoshBAN" panose="02000000000000000000" pitchFamily="2" charset="0"/>
                <a:cs typeface="NikoshBAN" panose="02000000000000000000" pitchFamily="2" charset="0"/>
              </a:rPr>
              <a:t>একক</a:t>
            </a:r>
            <a:r>
              <a:rPr lang="en-US" sz="4800" b="1" dirty="0">
                <a:solidFill>
                  <a:schemeClr val="bg1"/>
                </a:solidFill>
                <a:latin typeface="NikoshBAN" panose="02000000000000000000" pitchFamily="2" charset="0"/>
                <a:cs typeface="NikoshBAN" panose="02000000000000000000" pitchFamily="2" charset="0"/>
              </a:rPr>
              <a:t> </a:t>
            </a:r>
            <a:r>
              <a:rPr lang="as-IN" sz="4800" b="1" dirty="0">
                <a:solidFill>
                  <a:schemeClr val="bg1"/>
                </a:solidFill>
                <a:latin typeface="NikoshBAN" panose="02000000000000000000" pitchFamily="2" charset="0"/>
                <a:cs typeface="NikoshBAN" panose="02000000000000000000" pitchFamily="2" charset="0"/>
              </a:rPr>
              <a:t>ক</a:t>
            </a:r>
            <a:r>
              <a:rPr lang="en-US" sz="4800" b="1" dirty="0">
                <a:solidFill>
                  <a:schemeClr val="bg1"/>
                </a:solidFill>
                <a:latin typeface="NikoshBAN" panose="02000000000000000000" pitchFamily="2" charset="0"/>
                <a:cs typeface="NikoshBAN" panose="02000000000000000000" pitchFamily="2" charset="0"/>
              </a:rPr>
              <a:t>া</a:t>
            </a:r>
            <a:r>
              <a:rPr lang="as-IN" sz="4800" b="1" dirty="0">
                <a:solidFill>
                  <a:schemeClr val="bg1"/>
                </a:solidFill>
                <a:latin typeface="NikoshBAN" panose="02000000000000000000" pitchFamily="2" charset="0"/>
                <a:cs typeface="NikoshBAN" panose="02000000000000000000" pitchFamily="2" charset="0"/>
              </a:rPr>
              <a:t>জ</a:t>
            </a:r>
            <a:endParaRPr lang="en-US" sz="4800" b="1" dirty="0">
              <a:solidFill>
                <a:schemeClr val="bg1"/>
              </a:solidFill>
              <a:latin typeface="NikoshBAN" panose="02000000000000000000" pitchFamily="2" charset="0"/>
              <a:cs typeface="NikoshBAN" panose="02000000000000000000" pitchFamily="2" charset="0"/>
            </a:endParaRPr>
          </a:p>
        </p:txBody>
      </p:sp>
      <p:sp>
        <p:nvSpPr>
          <p:cNvPr id="18" name="Rectangle 17"/>
          <p:cNvSpPr/>
          <p:nvPr/>
        </p:nvSpPr>
        <p:spPr>
          <a:xfrm>
            <a:off x="3711974" y="368381"/>
            <a:ext cx="6782729" cy="1569660"/>
          </a:xfrm>
          <a:prstGeom prst="rect">
            <a:avLst/>
          </a:prstGeom>
          <a:solidFill>
            <a:schemeClr val="accent2">
              <a:lumMod val="20000"/>
              <a:lumOff val="80000"/>
            </a:schemeClr>
          </a:solidFill>
          <a:ln/>
          <a:effectLst>
            <a:softEdge rad="12700"/>
          </a:effectLst>
          <a:scene3d>
            <a:camera prst="perspectiveFront"/>
            <a:lightRig rig="threePt" dir="t"/>
          </a:scene3d>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প্রত্যেকটি যুক্তবর্ণ ব্যবহার করে তিনটি করে শব্দ লিখ।</a:t>
            </a:r>
            <a:endPar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0" name="Rectangle 19"/>
          <p:cNvSpPr/>
          <p:nvPr/>
        </p:nvSpPr>
        <p:spPr>
          <a:xfrm>
            <a:off x="1104267" y="2398239"/>
            <a:ext cx="788927"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ক্ষ</a:t>
            </a:r>
            <a:endParaRPr lang="bn-BD"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1" name="Rectangle 20"/>
          <p:cNvSpPr/>
          <p:nvPr/>
        </p:nvSpPr>
        <p:spPr>
          <a:xfrm>
            <a:off x="1104267" y="3531580"/>
            <a:ext cx="788927"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স্ব</a:t>
            </a:r>
            <a:endParaRPr lang="bn-BD"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2" name="Rectangle 21"/>
          <p:cNvSpPr/>
          <p:nvPr/>
        </p:nvSpPr>
        <p:spPr>
          <a:xfrm>
            <a:off x="1104267" y="4664921"/>
            <a:ext cx="788927"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স্ম</a:t>
            </a:r>
            <a:endParaRPr lang="bn-BD"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3" name="Rectangle 22"/>
          <p:cNvSpPr/>
          <p:nvPr/>
        </p:nvSpPr>
        <p:spPr>
          <a:xfrm>
            <a:off x="1104267" y="5682352"/>
            <a:ext cx="788927"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স্ত্র</a:t>
            </a:r>
            <a:endParaRPr lang="bn-BD" sz="4400" b="1" dirty="0">
              <a:ln w="11430"/>
              <a:solidFill>
                <a:srgbClr val="C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4" name="Right Arrow 23"/>
          <p:cNvSpPr/>
          <p:nvPr/>
        </p:nvSpPr>
        <p:spPr>
          <a:xfrm>
            <a:off x="2303065" y="2569863"/>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2303065" y="3674516"/>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2303065" y="4703878"/>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2303065" y="5842359"/>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885373" y="2398239"/>
            <a:ext cx="3803314"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ক্ষয়, শিক্ষা ,সক্ষম</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9" name="Rectangle 28"/>
          <p:cNvSpPr/>
          <p:nvPr/>
        </p:nvSpPr>
        <p:spPr>
          <a:xfrm>
            <a:off x="3885373" y="3503419"/>
            <a:ext cx="3803314"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স্বভাব, স্বাধ, স্বয়ং</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0" name="Rectangle 29"/>
          <p:cNvSpPr/>
          <p:nvPr/>
        </p:nvSpPr>
        <p:spPr>
          <a:xfrm>
            <a:off x="3885373" y="4612822"/>
            <a:ext cx="3803314"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স্মৃতি, স্মরণ, স্মিত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1" name="Rectangle 30"/>
          <p:cNvSpPr/>
          <p:nvPr/>
        </p:nvSpPr>
        <p:spPr>
          <a:xfrm>
            <a:off x="3885372" y="5651919"/>
            <a:ext cx="3803315" cy="76944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শাস্ত্র, অস্ত্র, বস্ত্র</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 name="Date Placeholder 1">
            <a:extLst>
              <a:ext uri="{FF2B5EF4-FFF2-40B4-BE49-F238E27FC236}">
                <a16:creationId xmlns:a16="http://schemas.microsoft.com/office/drawing/2014/main" id="{EEE2FBCD-25C1-422B-84B3-7C9F2BA78906}"/>
              </a:ext>
            </a:extLst>
          </p:cNvPr>
          <p:cNvSpPr>
            <a:spLocks noGrp="1"/>
          </p:cNvSpPr>
          <p:nvPr>
            <p:ph type="dt" sz="half" idx="10"/>
          </p:nvPr>
        </p:nvSpPr>
        <p:spPr/>
        <p:txBody>
          <a:bodyPr/>
          <a:lstStyle/>
          <a:p>
            <a:fld id="{C71A3F10-24A2-4CD4-8B34-9A46CA7AAC72}" type="datetime1">
              <a:rPr lang="en-US" smtClean="0"/>
              <a:t>1/28/2021</a:t>
            </a:fld>
            <a:endParaRPr lang="en-US"/>
          </a:p>
        </p:txBody>
      </p:sp>
      <p:sp>
        <p:nvSpPr>
          <p:cNvPr id="4" name="Slide Number Placeholder 3">
            <a:extLst>
              <a:ext uri="{FF2B5EF4-FFF2-40B4-BE49-F238E27FC236}">
                <a16:creationId xmlns:a16="http://schemas.microsoft.com/office/drawing/2014/main" id="{E5443078-3755-4E7E-B33A-905BC5196E4A}"/>
              </a:ext>
            </a:extLst>
          </p:cNvPr>
          <p:cNvSpPr>
            <a:spLocks noGrp="1"/>
          </p:cNvSpPr>
          <p:nvPr>
            <p:ph type="sldNum" sz="quarter" idx="12"/>
          </p:nvPr>
        </p:nvSpPr>
        <p:spPr/>
        <p:txBody>
          <a:bodyPr/>
          <a:lstStyle/>
          <a:p>
            <a:fld id="{80B80BE5-6146-4F9A-B000-C7A04D34A427}" type="slidenum">
              <a:rPr lang="en-US" smtClean="0"/>
              <a:t>21</a:t>
            </a:fld>
            <a:endParaRPr lang="en-US"/>
          </a:p>
        </p:txBody>
      </p:sp>
      <p:sp>
        <p:nvSpPr>
          <p:cNvPr id="19" name="Footer Placeholder 4">
            <a:extLst>
              <a:ext uri="{FF2B5EF4-FFF2-40B4-BE49-F238E27FC236}">
                <a16:creationId xmlns:a16="http://schemas.microsoft.com/office/drawing/2014/main" id="{C191456B-E699-4474-9D76-EB4D0D70A962}"/>
              </a:ext>
            </a:extLst>
          </p:cNvPr>
          <p:cNvSpPr>
            <a:spLocks noGrp="1"/>
          </p:cNvSpPr>
          <p:nvPr>
            <p:ph type="ftr" sz="quarter" idx="11"/>
          </p:nvPr>
        </p:nvSpPr>
        <p:spPr>
          <a:xfrm>
            <a:off x="9123103" y="6307056"/>
            <a:ext cx="2743200"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13969598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76000">
              <a:schemeClr val="bg1"/>
            </a:gs>
            <a:gs pos="97000">
              <a:srgbClr val="FFFF00"/>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3F21C4-CDC7-4A91-9C93-9058158F6A9D}"/>
              </a:ext>
            </a:extLst>
          </p:cNvPr>
          <p:cNvSpPr/>
          <p:nvPr/>
        </p:nvSpPr>
        <p:spPr>
          <a:xfrm>
            <a:off x="21211" y="414142"/>
            <a:ext cx="5413673"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32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উপযোক্ত শব্দ বসিয়ে খালি ঘর পূরণ কর</a:t>
            </a:r>
            <a:endParaRPr lang="bn-BD" sz="32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871359" y="2080758"/>
            <a:ext cx="643943" cy="646331"/>
          </a:xfrm>
          <a:prstGeom prst="rect">
            <a:avLst/>
          </a:prstGeom>
          <a:noFill/>
        </p:spPr>
        <p:txBody>
          <a:bodyPr wrap="square" rtlCol="0">
            <a:spAutoFit/>
          </a:bodyPr>
          <a:lstStyle/>
          <a:p>
            <a:pPr algn="l"/>
            <a:r>
              <a:rPr lang="bn-IN" sz="3600" b="1" dirty="0">
                <a:latin typeface="NikoshBAN" panose="02000000000000000000" pitchFamily="2" charset="0"/>
                <a:cs typeface="NikoshBAN" panose="02000000000000000000" pitchFamily="2" charset="0"/>
              </a:rPr>
              <a:t>ক.</a:t>
            </a:r>
            <a:endParaRPr lang="en-US" sz="3600" b="1" dirty="0">
              <a:latin typeface="NikoshBAN" panose="02000000000000000000" pitchFamily="2" charset="0"/>
              <a:cs typeface="NikoshBAN" panose="02000000000000000000" pitchFamily="2" charset="0"/>
            </a:endParaRPr>
          </a:p>
        </p:txBody>
      </p:sp>
      <p:sp>
        <p:nvSpPr>
          <p:cNvPr id="15" name="TextBox 14"/>
          <p:cNvSpPr txBox="1"/>
          <p:nvPr/>
        </p:nvSpPr>
        <p:spPr>
          <a:xfrm>
            <a:off x="855056" y="2915495"/>
            <a:ext cx="605307" cy="646331"/>
          </a:xfrm>
          <a:prstGeom prst="rect">
            <a:avLst/>
          </a:prstGeom>
          <a:noFill/>
        </p:spPr>
        <p:txBody>
          <a:bodyPr wrap="square" rtlCol="0">
            <a:spAutoFit/>
          </a:bodyPr>
          <a:lstStyle/>
          <a:p>
            <a:pPr algn="l"/>
            <a:r>
              <a:rPr lang="en-US" sz="3600" b="1" dirty="0">
                <a:latin typeface="NikoshBAN" panose="02000000000000000000" pitchFamily="2" charset="0"/>
                <a:cs typeface="NikoshBAN" panose="02000000000000000000" pitchFamily="2" charset="0"/>
              </a:rPr>
              <a:t>খ.</a:t>
            </a:r>
          </a:p>
        </p:txBody>
      </p:sp>
      <p:sp>
        <p:nvSpPr>
          <p:cNvPr id="17" name="TextBox 16"/>
          <p:cNvSpPr txBox="1"/>
          <p:nvPr/>
        </p:nvSpPr>
        <p:spPr>
          <a:xfrm>
            <a:off x="922063" y="3750232"/>
            <a:ext cx="715183" cy="646331"/>
          </a:xfrm>
          <a:prstGeom prst="rect">
            <a:avLst/>
          </a:prstGeom>
          <a:noFill/>
        </p:spPr>
        <p:txBody>
          <a:bodyPr wrap="square" rtlCol="0">
            <a:spAutoFit/>
          </a:bodyPr>
          <a:lstStyle/>
          <a:p>
            <a:pPr algn="l"/>
            <a:r>
              <a:rPr lang="en-US" sz="3600" b="1" dirty="0">
                <a:latin typeface="NikoshBAN" panose="02000000000000000000" pitchFamily="2" charset="0"/>
                <a:cs typeface="NikoshBAN" panose="02000000000000000000" pitchFamily="2" charset="0"/>
              </a:rPr>
              <a:t>গ.</a:t>
            </a:r>
          </a:p>
        </p:txBody>
      </p:sp>
      <p:sp>
        <p:nvSpPr>
          <p:cNvPr id="19" name="TextBox 18">
            <a:extLst>
              <a:ext uri="{FF2B5EF4-FFF2-40B4-BE49-F238E27FC236}">
                <a16:creationId xmlns:a16="http://schemas.microsoft.com/office/drawing/2014/main" id="{B468984F-A34B-4CFB-8A49-54ABC66A4E30}"/>
              </a:ext>
            </a:extLst>
          </p:cNvPr>
          <p:cNvSpPr txBox="1"/>
          <p:nvPr/>
        </p:nvSpPr>
        <p:spPr>
          <a:xfrm>
            <a:off x="8862916" y="200786"/>
            <a:ext cx="2941983" cy="830997"/>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4800" b="1" dirty="0">
                <a:solidFill>
                  <a:schemeClr val="bg1"/>
                </a:solidFill>
                <a:latin typeface="NikoshBAN" panose="02000000000000000000" pitchFamily="2" charset="0"/>
                <a:cs typeface="NikoshBAN" panose="02000000000000000000" pitchFamily="2" charset="0"/>
              </a:rPr>
              <a:t>দলীয়</a:t>
            </a:r>
            <a:r>
              <a:rPr lang="en-US" sz="4800" b="1" dirty="0">
                <a:solidFill>
                  <a:schemeClr val="bg1"/>
                </a:solidFill>
                <a:latin typeface="NikoshBAN" panose="02000000000000000000" pitchFamily="2" charset="0"/>
                <a:cs typeface="NikoshBAN" panose="02000000000000000000" pitchFamily="2" charset="0"/>
              </a:rPr>
              <a:t> </a:t>
            </a:r>
            <a:r>
              <a:rPr lang="as-IN" sz="4800" b="1" dirty="0">
                <a:solidFill>
                  <a:schemeClr val="bg1"/>
                </a:solidFill>
                <a:latin typeface="NikoshBAN" panose="02000000000000000000" pitchFamily="2" charset="0"/>
                <a:cs typeface="NikoshBAN" panose="02000000000000000000" pitchFamily="2" charset="0"/>
              </a:rPr>
              <a:t>ক</a:t>
            </a:r>
            <a:r>
              <a:rPr lang="en-US" sz="4800" b="1" dirty="0">
                <a:solidFill>
                  <a:schemeClr val="bg1"/>
                </a:solidFill>
                <a:latin typeface="NikoshBAN" panose="02000000000000000000" pitchFamily="2" charset="0"/>
                <a:cs typeface="NikoshBAN" panose="02000000000000000000" pitchFamily="2" charset="0"/>
              </a:rPr>
              <a:t>া</a:t>
            </a:r>
            <a:r>
              <a:rPr lang="as-IN" sz="4800" b="1" dirty="0">
                <a:solidFill>
                  <a:schemeClr val="bg1"/>
                </a:solidFill>
                <a:latin typeface="NikoshBAN" panose="02000000000000000000" pitchFamily="2" charset="0"/>
                <a:cs typeface="NikoshBAN" panose="02000000000000000000" pitchFamily="2" charset="0"/>
              </a:rPr>
              <a:t>জ</a:t>
            </a:r>
            <a:endParaRPr lang="en-US" sz="4800" b="1" dirty="0">
              <a:solidFill>
                <a:schemeClr val="bg1"/>
              </a:solidFill>
              <a:latin typeface="NikoshBAN" panose="02000000000000000000" pitchFamily="2" charset="0"/>
              <a:cs typeface="NikoshBAN" panose="02000000000000000000" pitchFamily="2" charset="0"/>
            </a:endParaRPr>
          </a:p>
        </p:txBody>
      </p:sp>
      <p:sp>
        <p:nvSpPr>
          <p:cNvPr id="2" name="TextBox 1"/>
          <p:cNvSpPr txBox="1"/>
          <p:nvPr/>
        </p:nvSpPr>
        <p:spPr>
          <a:xfrm>
            <a:off x="150914" y="1210437"/>
            <a:ext cx="2387487" cy="954107"/>
          </a:xfrm>
          <a:prstGeom prst="rect">
            <a:avLst/>
          </a:prstGeom>
          <a:noFill/>
        </p:spPr>
        <p:txBody>
          <a:bodyPr wrap="square" rtlCol="0">
            <a:spAutoFit/>
          </a:bodyPr>
          <a:lstStyle/>
          <a:p>
            <a:pPr algn="l"/>
            <a:r>
              <a:rPr lang="en-US" sz="2800" b="1" dirty="0" err="1">
                <a:solidFill>
                  <a:srgbClr val="C00000"/>
                </a:solidFill>
                <a:latin typeface="NikoshBAN" panose="02000000000000000000" pitchFamily="2" charset="0"/>
                <a:cs typeface="NikoshBAN" panose="02000000000000000000" pitchFamily="2" charset="0"/>
              </a:rPr>
              <a:t>কুমার</a:t>
            </a:r>
            <a:r>
              <a:rPr lang="bn-IN" sz="2800" b="1" dirty="0">
                <a:solidFill>
                  <a:srgbClr val="C00000"/>
                </a:solidFill>
                <a:latin typeface="NikoshBAN" panose="02000000000000000000" pitchFamily="2" charset="0"/>
                <a:cs typeface="NikoshBAN" panose="02000000000000000000" pitchFamily="2" charset="0"/>
              </a:rPr>
              <a:t> / রাজার ছেলে</a:t>
            </a:r>
            <a:endParaRPr lang="en-US" sz="2800" b="1" dirty="0">
              <a:solidFill>
                <a:srgbClr val="C00000"/>
              </a:solidFill>
              <a:latin typeface="NikoshBAN" panose="02000000000000000000" pitchFamily="2" charset="0"/>
              <a:cs typeface="NikoshBAN" panose="02000000000000000000" pitchFamily="2" charset="0"/>
            </a:endParaRPr>
          </a:p>
        </p:txBody>
      </p:sp>
      <p:sp>
        <p:nvSpPr>
          <p:cNvPr id="3" name="TextBox 2"/>
          <p:cNvSpPr txBox="1"/>
          <p:nvPr/>
        </p:nvSpPr>
        <p:spPr>
          <a:xfrm>
            <a:off x="2538401" y="1273098"/>
            <a:ext cx="1365161" cy="523220"/>
          </a:xfrm>
          <a:prstGeom prst="rect">
            <a:avLst/>
          </a:prstGeom>
          <a:noFill/>
        </p:spPr>
        <p:txBody>
          <a:bodyPr wrap="square" rtlCol="0">
            <a:spAutoFit/>
          </a:bodyPr>
          <a:lstStyle/>
          <a:p>
            <a:pPr algn="l"/>
            <a:r>
              <a:rPr lang="bn-IN" sz="2800" b="1" dirty="0">
                <a:solidFill>
                  <a:srgbClr val="C00000"/>
                </a:solidFill>
                <a:latin typeface="NikoshBAN" panose="02000000000000000000" pitchFamily="2" charset="0"/>
                <a:cs typeface="NikoshBAN" panose="02000000000000000000" pitchFamily="2" charset="0"/>
              </a:rPr>
              <a:t>বারি/পানি</a:t>
            </a:r>
            <a:endParaRPr lang="en-US" sz="2800" b="1" dirty="0">
              <a:solidFill>
                <a:srgbClr val="C00000"/>
              </a:solidFill>
              <a:latin typeface="NikoshBAN" panose="02000000000000000000" pitchFamily="2" charset="0"/>
              <a:cs typeface="NikoshBAN" panose="02000000000000000000" pitchFamily="2" charset="0"/>
            </a:endParaRPr>
          </a:p>
        </p:txBody>
      </p:sp>
      <p:sp>
        <p:nvSpPr>
          <p:cNvPr id="4" name="TextBox 3"/>
          <p:cNvSpPr txBox="1"/>
          <p:nvPr/>
        </p:nvSpPr>
        <p:spPr>
          <a:xfrm>
            <a:off x="4282854" y="1288713"/>
            <a:ext cx="1519709" cy="523220"/>
          </a:xfrm>
          <a:prstGeom prst="rect">
            <a:avLst/>
          </a:prstGeom>
          <a:noFill/>
        </p:spPr>
        <p:txBody>
          <a:bodyPr wrap="square" rtlCol="0">
            <a:spAutoFit/>
          </a:bodyPr>
          <a:lstStyle/>
          <a:p>
            <a:pPr algn="l"/>
            <a:r>
              <a:rPr lang="bn-IN" sz="2800" b="1" dirty="0">
                <a:solidFill>
                  <a:srgbClr val="C00000"/>
                </a:solidFill>
                <a:latin typeface="NikoshBAN" panose="02000000000000000000" pitchFamily="2" charset="0"/>
                <a:cs typeface="NikoshBAN" panose="02000000000000000000" pitchFamily="2" charset="0"/>
              </a:rPr>
              <a:t>চরণে/পায়ে</a:t>
            </a:r>
            <a:endParaRPr lang="en-US" sz="2800" b="1" dirty="0">
              <a:solidFill>
                <a:srgbClr val="C00000"/>
              </a:solidFill>
              <a:latin typeface="NikoshBAN" panose="02000000000000000000" pitchFamily="2" charset="0"/>
              <a:cs typeface="NikoshBAN" panose="02000000000000000000" pitchFamily="2" charset="0"/>
            </a:endParaRPr>
          </a:p>
        </p:txBody>
      </p:sp>
      <p:sp>
        <p:nvSpPr>
          <p:cNvPr id="6" name="TextBox 5"/>
          <p:cNvSpPr txBox="1"/>
          <p:nvPr/>
        </p:nvSpPr>
        <p:spPr>
          <a:xfrm>
            <a:off x="5847095" y="1358850"/>
            <a:ext cx="1519709" cy="523220"/>
          </a:xfrm>
          <a:prstGeom prst="rect">
            <a:avLst/>
          </a:prstGeom>
          <a:noFill/>
        </p:spPr>
        <p:txBody>
          <a:bodyPr wrap="square" rtlCol="0">
            <a:spAutoFit/>
          </a:bodyPr>
          <a:lstStyle/>
          <a:p>
            <a:pPr algn="l"/>
            <a:r>
              <a:rPr lang="bn-IN" sz="2800" b="1" dirty="0">
                <a:solidFill>
                  <a:srgbClr val="C00000"/>
                </a:solidFill>
                <a:latin typeface="NikoshBAN" panose="02000000000000000000" pitchFamily="2" charset="0"/>
                <a:cs typeface="NikoshBAN" panose="02000000000000000000" pitchFamily="2" charset="0"/>
              </a:rPr>
              <a:t>শির/মাথা</a:t>
            </a:r>
            <a:endParaRPr lang="en-US" sz="2800" b="1" dirty="0">
              <a:solidFill>
                <a:srgbClr val="C00000"/>
              </a:solidFill>
              <a:latin typeface="NikoshBAN" panose="02000000000000000000" pitchFamily="2" charset="0"/>
              <a:cs typeface="NikoshBAN" panose="02000000000000000000" pitchFamily="2" charset="0"/>
            </a:endParaRPr>
          </a:p>
        </p:txBody>
      </p:sp>
      <p:sp>
        <p:nvSpPr>
          <p:cNvPr id="7" name="TextBox 6"/>
          <p:cNvSpPr txBox="1"/>
          <p:nvPr/>
        </p:nvSpPr>
        <p:spPr>
          <a:xfrm>
            <a:off x="1637246" y="2168445"/>
            <a:ext cx="7701566" cy="646331"/>
          </a:xfrm>
          <a:prstGeom prst="rect">
            <a:avLst/>
          </a:prstGeom>
          <a:noFill/>
        </p:spPr>
        <p:txBody>
          <a:bodyPr wrap="square" rtlCol="0">
            <a:spAutoFit/>
          </a:bodyPr>
          <a:lstStyle/>
          <a:p>
            <a:pPr algn="l"/>
            <a:r>
              <a:rPr lang="bn-IN" sz="3600" dirty="0">
                <a:latin typeface="NikoshBAN" panose="02000000000000000000" pitchFamily="2" charset="0"/>
                <a:cs typeface="NikoshBAN" panose="02000000000000000000" pitchFamily="2" charset="0"/>
              </a:rPr>
              <a:t>পিতার .........</a:t>
            </a:r>
            <a:r>
              <a:rPr lang="en-US" sz="3600" dirty="0" err="1">
                <a:latin typeface="NikoshBAN" panose="02000000000000000000" pitchFamily="2" charset="0"/>
                <a:cs typeface="NikoshBAN" panose="02000000000000000000" pitchFamily="2" charset="0"/>
              </a:rPr>
              <a:t>হাত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রেখে</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চাইল</a:t>
            </a:r>
            <a:r>
              <a:rPr lang="en-US" sz="3600" dirty="0">
                <a:latin typeface="NikoshBAN" panose="02000000000000000000" pitchFamily="2" charset="0"/>
                <a:cs typeface="NikoshBAN" panose="02000000000000000000" pitchFamily="2" charset="0"/>
              </a:rPr>
              <a:t>।</a:t>
            </a:r>
          </a:p>
        </p:txBody>
      </p:sp>
      <p:sp>
        <p:nvSpPr>
          <p:cNvPr id="8" name="TextBox 7"/>
          <p:cNvSpPr txBox="1"/>
          <p:nvPr/>
        </p:nvSpPr>
        <p:spPr>
          <a:xfrm>
            <a:off x="1637246" y="2858805"/>
            <a:ext cx="6091707" cy="646331"/>
          </a:xfrm>
          <a:prstGeom prst="rect">
            <a:avLst/>
          </a:prstGeom>
          <a:noFill/>
        </p:spPr>
        <p:txBody>
          <a:bodyPr wrap="square" rtlCol="0">
            <a:spAutoFit/>
          </a:bodyPr>
          <a:lstStyle/>
          <a:p>
            <a:pPr algn="l"/>
            <a:r>
              <a:rPr lang="en-US" sz="3600" dirty="0" err="1">
                <a:latin typeface="NikoshBAN" panose="02000000000000000000" pitchFamily="2" charset="0"/>
                <a:cs typeface="NikoshBAN" panose="02000000000000000000" pitchFamily="2" charset="0"/>
              </a:rPr>
              <a:t>বর্ষাকালে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বর্ষণ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a:t>
            </a:r>
          </a:p>
        </p:txBody>
      </p:sp>
      <p:sp>
        <p:nvSpPr>
          <p:cNvPr id="10" name="TextBox 9"/>
          <p:cNvSpPr txBox="1"/>
          <p:nvPr/>
        </p:nvSpPr>
        <p:spPr>
          <a:xfrm>
            <a:off x="1666261" y="3750232"/>
            <a:ext cx="8087933" cy="646331"/>
          </a:xfrm>
          <a:prstGeom prst="rect">
            <a:avLst/>
          </a:prstGeom>
          <a:noFill/>
        </p:spPr>
        <p:txBody>
          <a:bodyPr wrap="square" rtlCol="0">
            <a:spAutoFit/>
          </a:bodyPr>
          <a:lstStyle/>
          <a:p>
            <a:pPr algn="l"/>
            <a:r>
              <a:rPr lang="en-US" sz="3600" dirty="0" err="1">
                <a:latin typeface="NikoshBAN" panose="02000000000000000000" pitchFamily="2" charset="0"/>
                <a:cs typeface="NikoshBAN" panose="02000000000000000000" pitchFamily="2" charset="0"/>
              </a:rPr>
              <a:t>আগের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হাতি-ঘোড়া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চড়ে</a:t>
            </a:r>
            <a:r>
              <a:rPr lang="en-US"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শিকারে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যেতেন</a:t>
            </a:r>
            <a:r>
              <a:rPr lang="en-US" sz="3600" dirty="0">
                <a:latin typeface="NikoshBAN" panose="02000000000000000000" pitchFamily="2" charset="0"/>
                <a:cs typeface="NikoshBAN" panose="02000000000000000000" pitchFamily="2" charset="0"/>
              </a:rPr>
              <a:t>।</a:t>
            </a:r>
          </a:p>
        </p:txBody>
      </p:sp>
      <p:sp>
        <p:nvSpPr>
          <p:cNvPr id="20" name="TextBox 19"/>
          <p:cNvSpPr txBox="1"/>
          <p:nvPr/>
        </p:nvSpPr>
        <p:spPr>
          <a:xfrm>
            <a:off x="958676" y="4497282"/>
            <a:ext cx="556626" cy="646331"/>
          </a:xfrm>
          <a:prstGeom prst="rect">
            <a:avLst/>
          </a:prstGeom>
          <a:noFill/>
        </p:spPr>
        <p:txBody>
          <a:bodyPr wrap="square" rtlCol="0">
            <a:spAutoFit/>
          </a:bodyPr>
          <a:lstStyle/>
          <a:p>
            <a:pPr algn="l"/>
            <a:r>
              <a:rPr lang="en-US" sz="3600" b="1" dirty="0">
                <a:latin typeface="NikoshBAN" panose="02000000000000000000" pitchFamily="2" charset="0"/>
                <a:cs typeface="NikoshBAN" panose="02000000000000000000" pitchFamily="2" charset="0"/>
              </a:rPr>
              <a:t>ঘ.</a:t>
            </a:r>
          </a:p>
        </p:txBody>
      </p:sp>
      <p:sp>
        <p:nvSpPr>
          <p:cNvPr id="21" name="TextBox 20"/>
          <p:cNvSpPr txBox="1"/>
          <p:nvPr/>
        </p:nvSpPr>
        <p:spPr>
          <a:xfrm>
            <a:off x="1651753" y="4521041"/>
            <a:ext cx="7672551" cy="646331"/>
          </a:xfrm>
          <a:prstGeom prst="rect">
            <a:avLst/>
          </a:prstGeom>
          <a:noFill/>
        </p:spPr>
        <p:txBody>
          <a:bodyPr wrap="square" rtlCol="0">
            <a:spAutoFit/>
          </a:bodyPr>
          <a:lstStyle/>
          <a:p>
            <a:pPr algn="l"/>
            <a:r>
              <a:rPr lang="en-US" sz="3600" dirty="0" err="1">
                <a:latin typeface="NikoshBAN" panose="02000000000000000000" pitchFamily="2" charset="0"/>
                <a:cs typeface="NikoshBAN" panose="02000000000000000000" pitchFamily="2" charset="0"/>
              </a:rPr>
              <a:t>অন্যায়ের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কখনো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p>
        </p:txBody>
      </p:sp>
      <p:sp>
        <p:nvSpPr>
          <p:cNvPr id="22" name="TextBox 21"/>
          <p:cNvSpPr txBox="1"/>
          <p:nvPr/>
        </p:nvSpPr>
        <p:spPr>
          <a:xfrm>
            <a:off x="7366804" y="1358850"/>
            <a:ext cx="2228045" cy="523220"/>
          </a:xfrm>
          <a:prstGeom prst="rect">
            <a:avLst/>
          </a:prstGeom>
          <a:noFill/>
        </p:spPr>
        <p:txBody>
          <a:bodyPr wrap="square" rtlCol="0">
            <a:spAutoFit/>
          </a:bodyPr>
          <a:lstStyle/>
          <a:p>
            <a:pPr algn="l"/>
            <a:r>
              <a:rPr lang="en-US" sz="2800" b="1" dirty="0" err="1">
                <a:solidFill>
                  <a:srgbClr val="C00000"/>
                </a:solidFill>
                <a:latin typeface="NikoshBAN" panose="02000000000000000000" pitchFamily="2" charset="0"/>
                <a:cs typeface="NikoshBAN" panose="02000000000000000000" pitchFamily="2" charset="0"/>
              </a:rPr>
              <a:t>শাহানশাহ</a:t>
            </a:r>
            <a:r>
              <a:rPr lang="bn-IN" sz="2800" b="1" dirty="0">
                <a:solidFill>
                  <a:srgbClr val="C00000"/>
                </a:solidFill>
                <a:latin typeface="NikoshBAN" panose="02000000000000000000" pitchFamily="2" charset="0"/>
                <a:cs typeface="NikoshBAN" panose="02000000000000000000" pitchFamily="2" charset="0"/>
              </a:rPr>
              <a:t>/বাদশাহ</a:t>
            </a:r>
            <a:endParaRPr lang="en-US" sz="2800" b="1" dirty="0">
              <a:solidFill>
                <a:srgbClr val="C00000"/>
              </a:solidFill>
              <a:latin typeface="NikoshBAN" panose="02000000000000000000" pitchFamily="2" charset="0"/>
              <a:cs typeface="NikoshBAN" panose="02000000000000000000" pitchFamily="2" charset="0"/>
            </a:endParaRPr>
          </a:p>
        </p:txBody>
      </p:sp>
      <p:sp>
        <p:nvSpPr>
          <p:cNvPr id="23" name="TextBox 22"/>
          <p:cNvSpPr txBox="1"/>
          <p:nvPr/>
        </p:nvSpPr>
        <p:spPr>
          <a:xfrm>
            <a:off x="897704" y="5151690"/>
            <a:ext cx="678570" cy="646331"/>
          </a:xfrm>
          <a:prstGeom prst="rect">
            <a:avLst/>
          </a:prstGeom>
          <a:noFill/>
        </p:spPr>
        <p:txBody>
          <a:bodyPr wrap="square" rtlCol="0">
            <a:spAutoFit/>
          </a:bodyPr>
          <a:lstStyle/>
          <a:p>
            <a:pPr algn="l"/>
            <a:r>
              <a:rPr lang="en-US" sz="3600" dirty="0">
                <a:latin typeface="NikoshBAN" panose="02000000000000000000" pitchFamily="2" charset="0"/>
                <a:cs typeface="NikoshBAN" panose="02000000000000000000" pitchFamily="2" charset="0"/>
              </a:rPr>
              <a:t> </a:t>
            </a:r>
            <a:r>
              <a:rPr lang="en-US" sz="3600" b="1" dirty="0">
                <a:latin typeface="NikoshBAN" panose="02000000000000000000" pitchFamily="2" charset="0"/>
                <a:cs typeface="NikoshBAN" panose="02000000000000000000" pitchFamily="2" charset="0"/>
              </a:rPr>
              <a:t>ঙ.</a:t>
            </a:r>
          </a:p>
        </p:txBody>
      </p:sp>
      <p:sp>
        <p:nvSpPr>
          <p:cNvPr id="24" name="TextBox 23"/>
          <p:cNvSpPr txBox="1"/>
          <p:nvPr/>
        </p:nvSpPr>
        <p:spPr>
          <a:xfrm>
            <a:off x="1637246" y="5106891"/>
            <a:ext cx="8989454" cy="646331"/>
          </a:xfrm>
          <a:prstGeom prst="rect">
            <a:avLst/>
          </a:prstGeom>
          <a:noFill/>
        </p:spPr>
        <p:txBody>
          <a:bodyPr wrap="square" rtlCol="0">
            <a:spAutoFit/>
          </a:bodyPr>
          <a:lstStyle/>
          <a:p>
            <a:pPr algn="l"/>
            <a:r>
              <a:rPr lang="en-US"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আলমগীর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মহৎপ্রাণ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শাসক</a:t>
            </a:r>
            <a:r>
              <a:rPr lang="en-US" sz="3600" dirty="0">
                <a:latin typeface="NikoshBAN" panose="02000000000000000000" pitchFamily="2" charset="0"/>
                <a:cs typeface="NikoshBAN" panose="02000000000000000000" pitchFamily="2" charset="0"/>
              </a:rPr>
              <a:t>।</a:t>
            </a:r>
          </a:p>
        </p:txBody>
      </p:sp>
      <p:sp>
        <p:nvSpPr>
          <p:cNvPr id="26" name="TextBox 25">
            <a:extLst>
              <a:ext uri="{FF2B5EF4-FFF2-40B4-BE49-F238E27FC236}">
                <a16:creationId xmlns:a16="http://schemas.microsoft.com/office/drawing/2014/main" id="{17364C64-B5D9-47F9-B2BC-960F3854F6CA}"/>
              </a:ext>
            </a:extLst>
          </p:cNvPr>
          <p:cNvSpPr txBox="1"/>
          <p:nvPr/>
        </p:nvSpPr>
        <p:spPr>
          <a:xfrm>
            <a:off x="472517" y="5746531"/>
            <a:ext cx="9876169" cy="523220"/>
          </a:xfrm>
          <a:prstGeom prst="rect">
            <a:avLst/>
          </a:prstGeom>
          <a:noFill/>
        </p:spPr>
        <p:txBody>
          <a:bodyPr wrap="square" rtlCol="0">
            <a:spAutoFit/>
          </a:bodyPr>
          <a:lstStyle/>
          <a:p>
            <a:pPr algn="l"/>
            <a:r>
              <a:rPr lang="bn-IN" sz="2800" b="1" dirty="0">
                <a:solidFill>
                  <a:srgbClr val="C00000"/>
                </a:solidFill>
                <a:latin typeface="NikoshBAN" panose="02000000000000000000" pitchFamily="2" charset="0"/>
                <a:cs typeface="NikoshBAN" panose="02000000000000000000" pitchFamily="2" charset="0"/>
              </a:rPr>
              <a:t>ক ) চরণে , খ) বারি , গ) কুমার , ঘ) মাথা , ঙ) বাদশাহ ।</a:t>
            </a:r>
            <a:endParaRPr lang="en-US" sz="2800" b="1" dirty="0">
              <a:solidFill>
                <a:srgbClr val="C00000"/>
              </a:solidFill>
              <a:latin typeface="NikoshBAN" panose="02000000000000000000" pitchFamily="2" charset="0"/>
              <a:cs typeface="NikoshBAN" panose="02000000000000000000" pitchFamily="2" charset="0"/>
            </a:endParaRPr>
          </a:p>
        </p:txBody>
      </p:sp>
      <p:sp>
        <p:nvSpPr>
          <p:cNvPr id="11" name="Date Placeholder 10">
            <a:extLst>
              <a:ext uri="{FF2B5EF4-FFF2-40B4-BE49-F238E27FC236}">
                <a16:creationId xmlns:a16="http://schemas.microsoft.com/office/drawing/2014/main" id="{C8C7D44F-7C04-4BCD-8005-034DB7F169F4}"/>
              </a:ext>
            </a:extLst>
          </p:cNvPr>
          <p:cNvSpPr>
            <a:spLocks noGrp="1"/>
          </p:cNvSpPr>
          <p:nvPr>
            <p:ph type="dt" sz="half" idx="10"/>
          </p:nvPr>
        </p:nvSpPr>
        <p:spPr/>
        <p:txBody>
          <a:bodyPr/>
          <a:lstStyle/>
          <a:p>
            <a:fld id="{BF1B0EB3-12B6-4DAF-99BF-120A0E4A8CBD}" type="datetime1">
              <a:rPr lang="en-US" smtClean="0"/>
              <a:t>1/28/2021</a:t>
            </a:fld>
            <a:endParaRPr lang="en-US"/>
          </a:p>
        </p:txBody>
      </p:sp>
      <p:sp>
        <p:nvSpPr>
          <p:cNvPr id="13" name="Slide Number Placeholder 12">
            <a:extLst>
              <a:ext uri="{FF2B5EF4-FFF2-40B4-BE49-F238E27FC236}">
                <a16:creationId xmlns:a16="http://schemas.microsoft.com/office/drawing/2014/main" id="{7205945D-627A-4182-86D7-FBFFCFDA595F}"/>
              </a:ext>
            </a:extLst>
          </p:cNvPr>
          <p:cNvSpPr>
            <a:spLocks noGrp="1"/>
          </p:cNvSpPr>
          <p:nvPr>
            <p:ph type="sldNum" sz="quarter" idx="12"/>
          </p:nvPr>
        </p:nvSpPr>
        <p:spPr/>
        <p:txBody>
          <a:bodyPr/>
          <a:lstStyle/>
          <a:p>
            <a:fld id="{80B80BE5-6146-4F9A-B000-C7A04D34A427}" type="slidenum">
              <a:rPr lang="en-US" smtClean="0"/>
              <a:t>22</a:t>
            </a:fld>
            <a:endParaRPr lang="en-US"/>
          </a:p>
        </p:txBody>
      </p:sp>
      <p:sp>
        <p:nvSpPr>
          <p:cNvPr id="25" name="Footer Placeholder 4">
            <a:extLst>
              <a:ext uri="{FF2B5EF4-FFF2-40B4-BE49-F238E27FC236}">
                <a16:creationId xmlns:a16="http://schemas.microsoft.com/office/drawing/2014/main" id="{862624B4-7CB4-4271-9AAB-5C201297C2E7}"/>
              </a:ext>
            </a:extLst>
          </p:cNvPr>
          <p:cNvSpPr>
            <a:spLocks noGrp="1"/>
          </p:cNvSpPr>
          <p:nvPr>
            <p:ph type="ftr" sz="quarter" idx="11"/>
          </p:nvPr>
        </p:nvSpPr>
        <p:spPr>
          <a:xfrm>
            <a:off x="7721559" y="6216143"/>
            <a:ext cx="2596662"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14671541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97000">
              <a:srgbClr val="FFFF00"/>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68984F-A34B-4CFB-8A49-54ABC66A4E30}"/>
              </a:ext>
            </a:extLst>
          </p:cNvPr>
          <p:cNvSpPr txBox="1"/>
          <p:nvPr/>
        </p:nvSpPr>
        <p:spPr>
          <a:xfrm>
            <a:off x="424069" y="492840"/>
            <a:ext cx="2941983" cy="830997"/>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l"/>
            <a:r>
              <a:rPr lang="bn-IN" sz="4800" b="1" dirty="0">
                <a:solidFill>
                  <a:schemeClr val="bg1"/>
                </a:solidFill>
                <a:latin typeface="NikoshBAN" panose="02000000000000000000" pitchFamily="2" charset="0"/>
                <a:cs typeface="NikoshBAN" panose="02000000000000000000" pitchFamily="2" charset="0"/>
              </a:rPr>
              <a:t>জোড়ায় কাজ</a:t>
            </a:r>
            <a:endParaRPr lang="en-US" sz="4800" b="1" dirty="0">
              <a:solidFill>
                <a:schemeClr val="bg1"/>
              </a:solidFill>
              <a:latin typeface="NikoshBAN" panose="02000000000000000000" pitchFamily="2" charset="0"/>
              <a:cs typeface="NikoshBAN" panose="02000000000000000000" pitchFamily="2" charset="0"/>
            </a:endParaRPr>
          </a:p>
        </p:txBody>
      </p:sp>
      <p:sp>
        <p:nvSpPr>
          <p:cNvPr id="3" name="Rectangle 2"/>
          <p:cNvSpPr/>
          <p:nvPr/>
        </p:nvSpPr>
        <p:spPr>
          <a:xfrm>
            <a:off x="3633480" y="492840"/>
            <a:ext cx="8163568" cy="830997"/>
          </a:xfrm>
          <a:prstGeom prst="rect">
            <a:avLst/>
          </a:prstGeom>
          <a:ln>
            <a:solidFill>
              <a:srgbClr val="800080"/>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pPr>
            <a:r>
              <a:rPr lang="bn-IN"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বিপরীত শব্দগুলো</a:t>
            </a:r>
            <a:r>
              <a:rPr lang="bn-BD"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ঠিকমতো সাজিয়ে লেখো</a:t>
            </a:r>
            <a:endParaRPr lang="en-US" sz="48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4" name="Right Arrow 3"/>
          <p:cNvSpPr/>
          <p:nvPr/>
        </p:nvSpPr>
        <p:spPr>
          <a:xfrm>
            <a:off x="5090615" y="2093344"/>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090615" y="3197997"/>
            <a:ext cx="1037230" cy="323165"/>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090615" y="4227359"/>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090615" y="5365840"/>
            <a:ext cx="1037230" cy="323166"/>
          </a:xfrm>
          <a:prstGeom prst="rightArrow">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51939" y="1870205"/>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বড়</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7002060" y="514270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অপমান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7002060" y="400422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ছোট</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2565780" y="4004222"/>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যশ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2565780" y="5142703"/>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উন্নত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3" name="Rectangle 12"/>
          <p:cNvSpPr/>
          <p:nvPr/>
        </p:nvSpPr>
        <p:spPr>
          <a:xfrm>
            <a:off x="7002060" y="2909834"/>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অবনত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4" name="Rectangle 13"/>
          <p:cNvSpPr/>
          <p:nvPr/>
        </p:nvSpPr>
        <p:spPr>
          <a:xfrm>
            <a:off x="7002060" y="1870203"/>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অপযশ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5" name="Rectangle 14"/>
          <p:cNvSpPr/>
          <p:nvPr/>
        </p:nvSpPr>
        <p:spPr>
          <a:xfrm>
            <a:off x="2551939" y="2909835"/>
            <a:ext cx="2236028"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6" name="Rectangle 15">
            <a:extLst>
              <a:ext uri="{FF2B5EF4-FFF2-40B4-BE49-F238E27FC236}">
                <a16:creationId xmlns:a16="http://schemas.microsoft.com/office/drawing/2014/main" id="{025313EC-0549-4D0D-ACFB-4BEE5521BBE3}"/>
              </a:ext>
            </a:extLst>
          </p:cNvPr>
          <p:cNvSpPr/>
          <p:nvPr/>
        </p:nvSpPr>
        <p:spPr>
          <a:xfrm>
            <a:off x="7002060" y="1857810"/>
            <a:ext cx="2236028" cy="769441"/>
          </a:xfrm>
          <a:prstGeom prst="rect">
            <a:avLst/>
          </a:prstGeom>
          <a:solidFill>
            <a:srgbClr val="E2F0D9"/>
          </a:solidFill>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ছোট</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7" name="Rectangle 16">
            <a:extLst>
              <a:ext uri="{FF2B5EF4-FFF2-40B4-BE49-F238E27FC236}">
                <a16:creationId xmlns:a16="http://schemas.microsoft.com/office/drawing/2014/main" id="{6E29E7D3-25A9-495A-8BA0-DE4F39C97735}"/>
              </a:ext>
            </a:extLst>
          </p:cNvPr>
          <p:cNvSpPr/>
          <p:nvPr/>
        </p:nvSpPr>
        <p:spPr>
          <a:xfrm>
            <a:off x="7002060" y="2884043"/>
            <a:ext cx="2236028" cy="769441"/>
          </a:xfrm>
          <a:prstGeom prst="rect">
            <a:avLst/>
          </a:prstGeom>
          <a:solidFill>
            <a:srgbClr val="E2F0D9"/>
          </a:solidFill>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অপমান</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8" name="Rectangle 17">
            <a:extLst>
              <a:ext uri="{FF2B5EF4-FFF2-40B4-BE49-F238E27FC236}">
                <a16:creationId xmlns:a16="http://schemas.microsoft.com/office/drawing/2014/main" id="{78B22349-11D1-483D-9A98-8C8431062D70}"/>
              </a:ext>
            </a:extLst>
          </p:cNvPr>
          <p:cNvSpPr/>
          <p:nvPr/>
        </p:nvSpPr>
        <p:spPr>
          <a:xfrm>
            <a:off x="7002060" y="3978431"/>
            <a:ext cx="2236028" cy="769441"/>
          </a:xfrm>
          <a:prstGeom prst="rect">
            <a:avLst/>
          </a:prstGeom>
          <a:solidFill>
            <a:srgbClr val="E2F0D9"/>
          </a:solidFill>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অপযশ</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9" name="Rectangle 18">
            <a:extLst>
              <a:ext uri="{FF2B5EF4-FFF2-40B4-BE49-F238E27FC236}">
                <a16:creationId xmlns:a16="http://schemas.microsoft.com/office/drawing/2014/main" id="{3B94D21D-AA5E-4A8A-8A7A-62F032CFFCCE}"/>
              </a:ext>
            </a:extLst>
          </p:cNvPr>
          <p:cNvSpPr/>
          <p:nvPr/>
        </p:nvSpPr>
        <p:spPr>
          <a:xfrm>
            <a:off x="7002060" y="5142701"/>
            <a:ext cx="2236028" cy="769441"/>
          </a:xfrm>
          <a:prstGeom prst="rect">
            <a:avLst/>
          </a:prstGeom>
          <a:solidFill>
            <a:srgbClr val="E2F0D9"/>
          </a:solidFill>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অবনত</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0" name="Date Placeholder 19">
            <a:extLst>
              <a:ext uri="{FF2B5EF4-FFF2-40B4-BE49-F238E27FC236}">
                <a16:creationId xmlns:a16="http://schemas.microsoft.com/office/drawing/2014/main" id="{AA99BA2B-FEB6-4F01-9FE5-77B076182E06}"/>
              </a:ext>
            </a:extLst>
          </p:cNvPr>
          <p:cNvSpPr>
            <a:spLocks noGrp="1"/>
          </p:cNvSpPr>
          <p:nvPr>
            <p:ph type="dt" sz="half" idx="10"/>
          </p:nvPr>
        </p:nvSpPr>
        <p:spPr/>
        <p:txBody>
          <a:bodyPr/>
          <a:lstStyle/>
          <a:p>
            <a:fld id="{FE08C774-4C85-47BA-B90F-DF517863FB6B}" type="datetime1">
              <a:rPr lang="en-US" smtClean="0"/>
              <a:t>1/28/2021</a:t>
            </a:fld>
            <a:endParaRPr lang="en-US"/>
          </a:p>
        </p:txBody>
      </p:sp>
      <p:sp>
        <p:nvSpPr>
          <p:cNvPr id="22" name="Slide Number Placeholder 21">
            <a:extLst>
              <a:ext uri="{FF2B5EF4-FFF2-40B4-BE49-F238E27FC236}">
                <a16:creationId xmlns:a16="http://schemas.microsoft.com/office/drawing/2014/main" id="{5EF0AA35-D972-40C0-95B4-F7EA3A786888}"/>
              </a:ext>
            </a:extLst>
          </p:cNvPr>
          <p:cNvSpPr>
            <a:spLocks noGrp="1"/>
          </p:cNvSpPr>
          <p:nvPr>
            <p:ph type="sldNum" sz="quarter" idx="12"/>
          </p:nvPr>
        </p:nvSpPr>
        <p:spPr/>
        <p:txBody>
          <a:bodyPr/>
          <a:lstStyle/>
          <a:p>
            <a:fld id="{80B80BE5-6146-4F9A-B000-C7A04D34A427}" type="slidenum">
              <a:rPr lang="en-US" smtClean="0"/>
              <a:t>23</a:t>
            </a:fld>
            <a:endParaRPr lang="en-US"/>
          </a:p>
        </p:txBody>
      </p:sp>
      <p:sp>
        <p:nvSpPr>
          <p:cNvPr id="23" name="Footer Placeholder 4">
            <a:extLst>
              <a:ext uri="{FF2B5EF4-FFF2-40B4-BE49-F238E27FC236}">
                <a16:creationId xmlns:a16="http://schemas.microsoft.com/office/drawing/2014/main" id="{1632886A-9526-4B7D-B2E7-709221718091}"/>
              </a:ext>
            </a:extLst>
          </p:cNvPr>
          <p:cNvSpPr>
            <a:spLocks noGrp="1"/>
          </p:cNvSpPr>
          <p:nvPr>
            <p:ph type="ftr" sz="quarter" idx="11"/>
          </p:nvPr>
        </p:nvSpPr>
        <p:spPr>
          <a:xfrm>
            <a:off x="7428914" y="6173786"/>
            <a:ext cx="2743200"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5940612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50" fill="hold"/>
                                        <p:tgtEl>
                                          <p:spTgt spid="16"/>
                                        </p:tgtEl>
                                        <p:attrNameLst>
                                          <p:attrName>ppt_x</p:attrName>
                                        </p:attrNameLst>
                                      </p:cBhvr>
                                      <p:tavLst>
                                        <p:tav tm="0">
                                          <p:val>
                                            <p:strVal val="#ppt_x"/>
                                          </p:val>
                                        </p:tav>
                                        <p:tav tm="100000">
                                          <p:val>
                                            <p:strVal val="#ppt_x"/>
                                          </p:val>
                                        </p:tav>
                                      </p:tavLst>
                                    </p:anim>
                                    <p:anim calcmode="lin" valueType="num">
                                      <p:cBhvr additive="base">
                                        <p:cTn id="8" dur="125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50" fill="hold"/>
                                        <p:tgtEl>
                                          <p:spTgt spid="17"/>
                                        </p:tgtEl>
                                        <p:attrNameLst>
                                          <p:attrName>ppt_x</p:attrName>
                                        </p:attrNameLst>
                                      </p:cBhvr>
                                      <p:tavLst>
                                        <p:tav tm="0">
                                          <p:val>
                                            <p:strVal val="#ppt_x"/>
                                          </p:val>
                                        </p:tav>
                                        <p:tav tm="100000">
                                          <p:val>
                                            <p:strVal val="#ppt_x"/>
                                          </p:val>
                                        </p:tav>
                                      </p:tavLst>
                                    </p:anim>
                                    <p:anim calcmode="lin" valueType="num">
                                      <p:cBhvr additive="base">
                                        <p:cTn id="12" dur="125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250" fill="hold"/>
                                        <p:tgtEl>
                                          <p:spTgt spid="18"/>
                                        </p:tgtEl>
                                        <p:attrNameLst>
                                          <p:attrName>ppt_x</p:attrName>
                                        </p:attrNameLst>
                                      </p:cBhvr>
                                      <p:tavLst>
                                        <p:tav tm="0">
                                          <p:val>
                                            <p:strVal val="#ppt_x"/>
                                          </p:val>
                                        </p:tav>
                                        <p:tav tm="100000">
                                          <p:val>
                                            <p:strVal val="#ppt_x"/>
                                          </p:val>
                                        </p:tav>
                                      </p:tavLst>
                                    </p:anim>
                                    <p:anim calcmode="lin" valueType="num">
                                      <p:cBhvr additive="base">
                                        <p:cTn id="16" dur="125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250" fill="hold"/>
                                        <p:tgtEl>
                                          <p:spTgt spid="19"/>
                                        </p:tgtEl>
                                        <p:attrNameLst>
                                          <p:attrName>ppt_x</p:attrName>
                                        </p:attrNameLst>
                                      </p:cBhvr>
                                      <p:tavLst>
                                        <p:tav tm="0">
                                          <p:val>
                                            <p:strVal val="#ppt_x"/>
                                          </p:val>
                                        </p:tav>
                                        <p:tav tm="100000">
                                          <p:val>
                                            <p:strVal val="#ppt_x"/>
                                          </p:val>
                                        </p:tav>
                                      </p:tavLst>
                                    </p:anim>
                                    <p:anim calcmode="lin" valueType="num">
                                      <p:cBhvr additive="base">
                                        <p:cTn id="20" dur="1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97000">
              <a:srgbClr val="FFFF00"/>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38896" y="1646604"/>
            <a:ext cx="11414475" cy="4708981"/>
          </a:xfrm>
          <a:prstGeom prst="rect">
            <a:avLst/>
          </a:prstGeom>
          <a:noFill/>
        </p:spPr>
        <p:txBody>
          <a:bodyPr wrap="square" rtlCol="0">
            <a:spAutoFit/>
          </a:bodyPr>
          <a:lstStyle/>
          <a:p>
            <a:r>
              <a:rPr lang="bn-IN" sz="6000" dirty="0">
                <a:latin typeface="NikoshBAN" pitchFamily="2" charset="0"/>
                <a:cs typeface="NikoshBAN" pitchFamily="2" charset="0"/>
              </a:rPr>
              <a:t> </a:t>
            </a:r>
            <a:r>
              <a:rPr lang="bn-IN" sz="4800" dirty="0">
                <a:latin typeface="NikoshBAN" pitchFamily="2" charset="0"/>
                <a:cs typeface="NikoshBAN" pitchFamily="2" charset="0"/>
              </a:rPr>
              <a:t>ক. বাদশা আলমগীরের পুত্রকে কে পড়াতেন?</a:t>
            </a:r>
          </a:p>
          <a:p>
            <a:r>
              <a:rPr lang="bn-IN" sz="4800" dirty="0">
                <a:latin typeface="NikoshBAN" pitchFamily="2" charset="0"/>
                <a:cs typeface="NikoshBAN" pitchFamily="2" charset="0"/>
              </a:rPr>
              <a:t> খ. একদিন সকালে বাদশাহ কী দেখতে পেলেন ২ টি বাক্যে বল ?</a:t>
            </a:r>
          </a:p>
          <a:p>
            <a:r>
              <a:rPr lang="bn-IN" sz="4800" dirty="0">
                <a:latin typeface="NikoshBAN" pitchFamily="2" charset="0"/>
                <a:cs typeface="NikoshBAN" pitchFamily="2" charset="0"/>
              </a:rPr>
              <a:t> গ. বাদশাহকে দেখে শিক্ষক প্রথমে কী ভাবলেন?</a:t>
            </a:r>
          </a:p>
          <a:p>
            <a:r>
              <a:rPr lang="bn-IN" sz="4800" dirty="0">
                <a:latin typeface="NikoshBAN" pitchFamily="2" charset="0"/>
                <a:cs typeface="NikoshBAN" pitchFamily="2" charset="0"/>
              </a:rPr>
              <a:t> ঘ. ‘প্রাণের চেয়েও মান বড়’- শিক্ষক এ কথা  বললেন কেন ৪টি বাক্যে বল ? </a:t>
            </a:r>
            <a:endParaRPr lang="en-US" sz="4800" dirty="0">
              <a:latin typeface="NikoshBAN" pitchFamily="2" charset="0"/>
              <a:cs typeface="NikoshBAN" pitchFamily="2" charset="0"/>
            </a:endParaRPr>
          </a:p>
        </p:txBody>
      </p:sp>
      <p:sp>
        <p:nvSpPr>
          <p:cNvPr id="4" name="Rectangle 3">
            <a:extLst>
              <a:ext uri="{FF2B5EF4-FFF2-40B4-BE49-F238E27FC236}">
                <a16:creationId xmlns:a16="http://schemas.microsoft.com/office/drawing/2014/main" id="{3BA2DDAD-F330-40CF-9E8C-B0D70A28E46C}"/>
              </a:ext>
            </a:extLst>
          </p:cNvPr>
          <p:cNvSpPr/>
          <p:nvPr/>
        </p:nvSpPr>
        <p:spPr>
          <a:xfrm>
            <a:off x="138896" y="474562"/>
            <a:ext cx="1922133" cy="706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rgbClr val="FF0000"/>
                </a:solidFill>
                <a:latin typeface="NikoshBAN" pitchFamily="2" charset="0"/>
                <a:cs typeface="NikoshBAN" pitchFamily="2" charset="0"/>
              </a:rPr>
              <a:t>মূল্যায়ন</a:t>
            </a:r>
            <a:endParaRPr lang="en-US" sz="4400" dirty="0">
              <a:solidFill>
                <a:srgbClr val="FF0000"/>
              </a:solidFill>
              <a:latin typeface="NikoshBAN" pitchFamily="2" charset="0"/>
              <a:cs typeface="NikoshBAN" pitchFamily="2" charset="0"/>
            </a:endParaRPr>
          </a:p>
        </p:txBody>
      </p:sp>
      <p:sp>
        <p:nvSpPr>
          <p:cNvPr id="2" name="Date Placeholder 1">
            <a:extLst>
              <a:ext uri="{FF2B5EF4-FFF2-40B4-BE49-F238E27FC236}">
                <a16:creationId xmlns:a16="http://schemas.microsoft.com/office/drawing/2014/main" id="{9731085E-5EF0-4CBD-96DB-DBAE66AE415D}"/>
              </a:ext>
            </a:extLst>
          </p:cNvPr>
          <p:cNvSpPr>
            <a:spLocks noGrp="1"/>
          </p:cNvSpPr>
          <p:nvPr>
            <p:ph type="dt" sz="half" idx="10"/>
          </p:nvPr>
        </p:nvSpPr>
        <p:spPr/>
        <p:txBody>
          <a:bodyPr/>
          <a:lstStyle/>
          <a:p>
            <a:fld id="{26EF24F5-1E3F-4C00-980A-4698A62EFAE7}" type="datetime1">
              <a:rPr lang="en-US" smtClean="0"/>
              <a:t>1/28/2021</a:t>
            </a:fld>
            <a:endParaRPr lang="en-US"/>
          </a:p>
        </p:txBody>
      </p:sp>
      <p:sp>
        <p:nvSpPr>
          <p:cNvPr id="6" name="Slide Number Placeholder 5">
            <a:extLst>
              <a:ext uri="{FF2B5EF4-FFF2-40B4-BE49-F238E27FC236}">
                <a16:creationId xmlns:a16="http://schemas.microsoft.com/office/drawing/2014/main" id="{96E31135-6CD3-4684-8BC4-CE9CF0ADD50C}"/>
              </a:ext>
            </a:extLst>
          </p:cNvPr>
          <p:cNvSpPr>
            <a:spLocks noGrp="1"/>
          </p:cNvSpPr>
          <p:nvPr>
            <p:ph type="sldNum" sz="quarter" idx="12"/>
          </p:nvPr>
        </p:nvSpPr>
        <p:spPr/>
        <p:txBody>
          <a:bodyPr/>
          <a:lstStyle/>
          <a:p>
            <a:fld id="{80B80BE5-6146-4F9A-B000-C7A04D34A427}" type="slidenum">
              <a:rPr lang="en-US" smtClean="0"/>
              <a:t>24</a:t>
            </a:fld>
            <a:endParaRPr lang="en-US"/>
          </a:p>
        </p:txBody>
      </p:sp>
      <p:sp>
        <p:nvSpPr>
          <p:cNvPr id="7" name="Footer Placeholder 4">
            <a:extLst>
              <a:ext uri="{FF2B5EF4-FFF2-40B4-BE49-F238E27FC236}">
                <a16:creationId xmlns:a16="http://schemas.microsoft.com/office/drawing/2014/main" id="{36812CBB-A4C2-45C6-9DF1-A2EF92A483A4}"/>
              </a:ext>
            </a:extLst>
          </p:cNvPr>
          <p:cNvSpPr>
            <a:spLocks noGrp="1"/>
          </p:cNvSpPr>
          <p:nvPr>
            <p:ph type="ftr" sz="quarter" idx="11"/>
          </p:nvPr>
        </p:nvSpPr>
        <p:spPr>
          <a:xfrm>
            <a:off x="7794674" y="6173787"/>
            <a:ext cx="2896772"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32147247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97000">
              <a:srgbClr val="FFFF00"/>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467142" y="395023"/>
            <a:ext cx="6209430" cy="769441"/>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কবিতাংশের</a:t>
            </a:r>
            <a:r>
              <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400" b="1" dirty="0" err="1">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মূলভাব</a:t>
            </a: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জেনে নেই</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980859" y="1661663"/>
            <a:ext cx="10495524" cy="4031873"/>
          </a:xfrm>
          <a:prstGeom prst="rect">
            <a:avLst/>
          </a:prstGeom>
          <a:solidFill>
            <a:schemeClr val="tx1">
              <a:lumMod val="85000"/>
              <a:lumOff val="15000"/>
            </a:schemeClr>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rtlCol="0">
            <a:spAutoFit/>
          </a:bodyPr>
          <a:lstStyle/>
          <a:p>
            <a:r>
              <a:rPr lang="bn-IN" sz="3200" b="1" dirty="0">
                <a:solidFill>
                  <a:schemeClr val="bg1"/>
                </a:solidFill>
                <a:latin typeface="NikoshBAN" panose="02000000000000000000" pitchFamily="2" charset="0"/>
                <a:cs typeface="NikoshBAN" panose="02000000000000000000" pitchFamily="2" charset="0"/>
              </a:rPr>
              <a:t>“শিক্ষাগুরুর মর্যাদা”কবিতায় শিক্ষকের মর্যাদার কথা বর্ণনা করা হয়েছে।কবিতায় শিক্ষক একজন সাধারণ মানুষ হওয়া সত্ত্বেও বাদশাহ আলমগীরের ছেলের দ্বারা পায়ে পানি ঢেলে নিয়েছেন।কিন্তু বাদশাহ আলমগীর এতে সন্তুষ্ট ছিলেন না।বাদশাহ আলমগীর প্রত্যাশা করেছিলেন তাঁর সন্তান পানি ঢেলে নিজ হাতে শিক্ষকের পা ধুয়ে দেবেন।তবেই না তাঁর সন্তান নৈতিকতা,মূল্যবোধ ও দেশপ্রেম নিয়ে দেশের একজন আদর্শ মানুষ হিসাবে গড়ে উঠবে।বাদশাহ আলমগীর উপলব্দি করেছিলেন,যে ছাত্র তাঁর শিক্ষককে যথাযথ মর্যাদা দিতে জানে না,শিক্ষকের সেবা করতে জানে না,সে কখনো পরিবার,সমাজ ও দেশের উপযোগী মানুষ হিসাবে গড়ে উঠতে পারে না। </a:t>
            </a:r>
            <a:endParaRPr lang="en-US" sz="3200" b="1" dirty="0">
              <a:solidFill>
                <a:schemeClr val="bg1"/>
              </a:solidFill>
              <a:latin typeface="NikoshBAN" panose="02000000000000000000" pitchFamily="2" charset="0"/>
              <a:cs typeface="NikoshBAN" panose="02000000000000000000" pitchFamily="2" charset="0"/>
            </a:endParaRPr>
          </a:p>
        </p:txBody>
      </p:sp>
      <p:sp>
        <p:nvSpPr>
          <p:cNvPr id="2" name="Date Placeholder 1">
            <a:extLst>
              <a:ext uri="{FF2B5EF4-FFF2-40B4-BE49-F238E27FC236}">
                <a16:creationId xmlns:a16="http://schemas.microsoft.com/office/drawing/2014/main" id="{16BC50CD-60C2-4999-91FF-BB4908769520}"/>
              </a:ext>
            </a:extLst>
          </p:cNvPr>
          <p:cNvSpPr>
            <a:spLocks noGrp="1"/>
          </p:cNvSpPr>
          <p:nvPr>
            <p:ph type="dt" sz="half" idx="10"/>
          </p:nvPr>
        </p:nvSpPr>
        <p:spPr/>
        <p:txBody>
          <a:bodyPr/>
          <a:lstStyle/>
          <a:p>
            <a:fld id="{799FA9BB-5AB6-44CE-9E91-588605C5CA03}" type="datetime1">
              <a:rPr lang="en-US" smtClean="0"/>
              <a:t>1/28/2021</a:t>
            </a:fld>
            <a:endParaRPr lang="en-US"/>
          </a:p>
        </p:txBody>
      </p:sp>
      <p:sp>
        <p:nvSpPr>
          <p:cNvPr id="4" name="Slide Number Placeholder 3">
            <a:extLst>
              <a:ext uri="{FF2B5EF4-FFF2-40B4-BE49-F238E27FC236}">
                <a16:creationId xmlns:a16="http://schemas.microsoft.com/office/drawing/2014/main" id="{36DD6803-C9B8-479B-B4A0-11A6FE112D55}"/>
              </a:ext>
            </a:extLst>
          </p:cNvPr>
          <p:cNvSpPr>
            <a:spLocks noGrp="1"/>
          </p:cNvSpPr>
          <p:nvPr>
            <p:ph type="sldNum" sz="quarter" idx="12"/>
          </p:nvPr>
        </p:nvSpPr>
        <p:spPr/>
        <p:txBody>
          <a:bodyPr/>
          <a:lstStyle/>
          <a:p>
            <a:fld id="{80B80BE5-6146-4F9A-B000-C7A04D34A427}" type="slidenum">
              <a:rPr lang="en-US" smtClean="0"/>
              <a:t>25</a:t>
            </a:fld>
            <a:endParaRPr lang="en-US"/>
          </a:p>
        </p:txBody>
      </p:sp>
      <p:sp>
        <p:nvSpPr>
          <p:cNvPr id="8" name="Footer Placeholder 4">
            <a:extLst>
              <a:ext uri="{FF2B5EF4-FFF2-40B4-BE49-F238E27FC236}">
                <a16:creationId xmlns:a16="http://schemas.microsoft.com/office/drawing/2014/main" id="{CB920A1F-3976-41A8-A097-828712ADA94E}"/>
              </a:ext>
            </a:extLst>
          </p:cNvPr>
          <p:cNvSpPr>
            <a:spLocks noGrp="1"/>
          </p:cNvSpPr>
          <p:nvPr>
            <p:ph type="ftr" sz="quarter" idx="11"/>
          </p:nvPr>
        </p:nvSpPr>
        <p:spPr>
          <a:xfrm>
            <a:off x="6676572" y="6280414"/>
            <a:ext cx="2995246"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46905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B20000"/>
            </a:gs>
            <a:gs pos="97000">
              <a:srgbClr val="FFFF00"/>
            </a:gs>
            <a:gs pos="62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624114" y="720894"/>
            <a:ext cx="4373090" cy="1107996"/>
          </a:xfrm>
          <a:prstGeom prst="rect">
            <a:avLst/>
          </a:prstGeom>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as-IN" sz="6600" dirty="0">
                <a:latin typeface="NikoshBAN" panose="02000000000000000000" pitchFamily="2" charset="0"/>
                <a:cs typeface="NikoshBAN" panose="02000000000000000000" pitchFamily="2" charset="0"/>
              </a:rPr>
              <a:t>ব</a:t>
            </a:r>
            <a:r>
              <a:rPr lang="en-US" sz="6600" dirty="0">
                <a:latin typeface="NikoshBAN" panose="02000000000000000000" pitchFamily="2" charset="0"/>
                <a:cs typeface="NikoshBAN" panose="02000000000000000000" pitchFamily="2" charset="0"/>
              </a:rPr>
              <a:t>া</a:t>
            </a:r>
            <a:r>
              <a:rPr lang="as-IN" sz="6600" dirty="0">
                <a:latin typeface="NikoshBAN" panose="02000000000000000000" pitchFamily="2" charset="0"/>
                <a:cs typeface="NikoshBAN" panose="02000000000000000000" pitchFamily="2" charset="0"/>
              </a:rPr>
              <a:t>ড়</a:t>
            </a:r>
            <a:r>
              <a:rPr lang="en-US" sz="6600" dirty="0">
                <a:latin typeface="NikoshBAN" panose="02000000000000000000" pitchFamily="2" charset="0"/>
                <a:cs typeface="NikoshBAN" panose="02000000000000000000" pitchFamily="2" charset="0"/>
              </a:rPr>
              <a:t>ি</a:t>
            </a:r>
            <a:r>
              <a:rPr lang="as-IN" sz="6600" dirty="0">
                <a:latin typeface="NikoshBAN" panose="02000000000000000000" pitchFamily="2" charset="0"/>
                <a:cs typeface="NikoshBAN" panose="02000000000000000000" pitchFamily="2" charset="0"/>
              </a:rPr>
              <a:t>র</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কাজ</a:t>
            </a:r>
            <a:endParaRPr lang="en-US" sz="66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CD411384-A2E0-4105-9CB0-F150B2DAE79C}"/>
              </a:ext>
            </a:extLst>
          </p:cNvPr>
          <p:cNvSpPr txBox="1"/>
          <p:nvPr/>
        </p:nvSpPr>
        <p:spPr>
          <a:xfrm>
            <a:off x="2931941" y="2905453"/>
            <a:ext cx="5711687" cy="2123658"/>
          </a:xfrm>
          <a:prstGeom prst="rect">
            <a:avLst/>
          </a:prstGeom>
          <a:gradFill>
            <a:gsLst>
              <a:gs pos="57000">
                <a:schemeClr val="bg1"/>
              </a:gs>
              <a:gs pos="97000">
                <a:srgbClr val="FFFF00"/>
              </a:gs>
              <a:gs pos="100000">
                <a:schemeClr val="accent3">
                  <a:lumMod val="105000"/>
                  <a:satMod val="109000"/>
                  <a:tint val="81000"/>
                </a:schemeClr>
              </a:gs>
            </a:gsLst>
            <a:lin ang="5400000" scaled="0"/>
          </a:gradFill>
          <a:ln>
            <a:solidFill>
              <a:schemeClr val="tx1"/>
            </a:solidFill>
          </a:ln>
        </p:spPr>
        <p:txBody>
          <a:bodyPr wrap="square" rtlCol="0">
            <a:spAutoFit/>
          </a:bodyPr>
          <a:lstStyle/>
          <a:p>
            <a:pPr algn="ctr"/>
            <a:r>
              <a:rPr lang="bn-IN" sz="4400" b="1" dirty="0">
                <a:latin typeface="NikoshBAN" panose="02000000000000000000" pitchFamily="2" charset="0"/>
                <a:cs typeface="NikoshBAN" panose="02000000000000000000" pitchFamily="2" charset="0"/>
              </a:rPr>
              <a:t>শিক্ষক কি বলে বাদশার সুনাম করলেন ?কেন সুনাম করেছেন ৪টি বাক্যে লিখ?</a:t>
            </a:r>
            <a:endParaRPr lang="en-US" sz="4400" b="1" dirty="0">
              <a:latin typeface="NikoshBAN" panose="02000000000000000000" pitchFamily="2" charset="0"/>
              <a:cs typeface="NikoshBAN" panose="02000000000000000000" pitchFamily="2" charset="0"/>
            </a:endParaRPr>
          </a:p>
        </p:txBody>
      </p:sp>
      <p:sp>
        <p:nvSpPr>
          <p:cNvPr id="3" name="Date Placeholder 2">
            <a:extLst>
              <a:ext uri="{FF2B5EF4-FFF2-40B4-BE49-F238E27FC236}">
                <a16:creationId xmlns:a16="http://schemas.microsoft.com/office/drawing/2014/main" id="{F91F2989-985B-42D3-AF85-CEFD38FB7B16}"/>
              </a:ext>
            </a:extLst>
          </p:cNvPr>
          <p:cNvSpPr>
            <a:spLocks noGrp="1"/>
          </p:cNvSpPr>
          <p:nvPr>
            <p:ph type="dt" sz="half" idx="10"/>
          </p:nvPr>
        </p:nvSpPr>
        <p:spPr/>
        <p:txBody>
          <a:bodyPr/>
          <a:lstStyle/>
          <a:p>
            <a:fld id="{127F4C8D-CCED-4457-8688-AE2BA40D8407}" type="datetime1">
              <a:rPr lang="en-US" smtClean="0"/>
              <a:t>1/28/2021</a:t>
            </a:fld>
            <a:endParaRPr lang="en-US"/>
          </a:p>
        </p:txBody>
      </p:sp>
      <p:sp>
        <p:nvSpPr>
          <p:cNvPr id="5" name="Slide Number Placeholder 4">
            <a:extLst>
              <a:ext uri="{FF2B5EF4-FFF2-40B4-BE49-F238E27FC236}">
                <a16:creationId xmlns:a16="http://schemas.microsoft.com/office/drawing/2014/main" id="{5909F0FD-071E-4FA2-999A-CA77F0F6B478}"/>
              </a:ext>
            </a:extLst>
          </p:cNvPr>
          <p:cNvSpPr>
            <a:spLocks noGrp="1"/>
          </p:cNvSpPr>
          <p:nvPr>
            <p:ph type="sldNum" sz="quarter" idx="12"/>
          </p:nvPr>
        </p:nvSpPr>
        <p:spPr/>
        <p:txBody>
          <a:bodyPr/>
          <a:lstStyle/>
          <a:p>
            <a:fld id="{80B80BE5-6146-4F9A-B000-C7A04D34A427}" type="slidenum">
              <a:rPr lang="en-US" smtClean="0"/>
              <a:t>26</a:t>
            </a:fld>
            <a:endParaRPr lang="en-US"/>
          </a:p>
        </p:txBody>
      </p:sp>
      <p:sp>
        <p:nvSpPr>
          <p:cNvPr id="7" name="Footer Placeholder 4">
            <a:extLst>
              <a:ext uri="{FF2B5EF4-FFF2-40B4-BE49-F238E27FC236}">
                <a16:creationId xmlns:a16="http://schemas.microsoft.com/office/drawing/2014/main" id="{59652DB5-87C2-4E47-A0C6-E54BE8B8693F}"/>
              </a:ext>
            </a:extLst>
          </p:cNvPr>
          <p:cNvSpPr>
            <a:spLocks noGrp="1"/>
          </p:cNvSpPr>
          <p:nvPr>
            <p:ph type="ftr" sz="quarter" idx="11"/>
          </p:nvPr>
        </p:nvSpPr>
        <p:spPr>
          <a:xfrm>
            <a:off x="7490663" y="6227811"/>
            <a:ext cx="2305929"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1232076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91A84A-4208-4DFF-BF0E-DF8100374316}"/>
              </a:ext>
            </a:extLst>
          </p:cNvPr>
          <p:cNvPicPr>
            <a:picLocks noChangeAspect="1"/>
          </p:cNvPicPr>
          <p:nvPr/>
        </p:nvPicPr>
        <p:blipFill rotWithShape="1">
          <a:blip r:embed="rId2">
            <a:extLst>
              <a:ext uri="{28A0092B-C50C-407E-A947-70E740481C1C}">
                <a14:useLocalDpi xmlns:a14="http://schemas.microsoft.com/office/drawing/2010/main" val="0"/>
              </a:ext>
            </a:extLst>
          </a:blip>
          <a:srcRect b="7897"/>
          <a:stretch/>
        </p:blipFill>
        <p:spPr>
          <a:xfrm>
            <a:off x="124264" y="168813"/>
            <a:ext cx="11943471" cy="6316394"/>
          </a:xfrm>
          <a:prstGeom prst="rect">
            <a:avLst/>
          </a:prstGeom>
        </p:spPr>
      </p:pic>
      <p:sp>
        <p:nvSpPr>
          <p:cNvPr id="2" name="TextBox 1">
            <a:extLst>
              <a:ext uri="{FF2B5EF4-FFF2-40B4-BE49-F238E27FC236}">
                <a16:creationId xmlns:a16="http://schemas.microsoft.com/office/drawing/2014/main" id="{CBAC78F4-3449-4F2D-9B13-63CE35CF8930}"/>
              </a:ext>
            </a:extLst>
          </p:cNvPr>
          <p:cNvSpPr txBox="1"/>
          <p:nvPr/>
        </p:nvSpPr>
        <p:spPr>
          <a:xfrm>
            <a:off x="3496136" y="3667075"/>
            <a:ext cx="5791891"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perspectiveAbove"/>
              <a:lightRig rig="threePt" dir="t"/>
            </a:scene3d>
            <a:sp3d extrusionH="57150">
              <a:bevelT w="38100" h="133350" prst="slope"/>
            </a:sp3d>
          </a:bodyPr>
          <a:lstStyle/>
          <a:p>
            <a:pPr algn="ctr"/>
            <a:r>
              <a:rPr lang="bn-IN" sz="8000" b="1" dirty="0">
                <a:gradFill>
                  <a:gsLst>
                    <a:gs pos="0">
                      <a:srgbClr val="00B050"/>
                    </a:gs>
                    <a:gs pos="47000">
                      <a:schemeClr val="accent6">
                        <a:lumMod val="50000"/>
                      </a:schemeClr>
                    </a:gs>
                  </a:gsLst>
                  <a:lin ang="5400000" scaled="1"/>
                </a:gradFill>
                <a:latin typeface="NikoshBAN" panose="02000000000000000000" pitchFamily="2" charset="0"/>
                <a:cs typeface="NikoshBAN" panose="02000000000000000000" pitchFamily="2" charset="0"/>
              </a:rPr>
              <a:t>ধন্যবাদ</a:t>
            </a:r>
            <a:r>
              <a:rPr lang="en-US" sz="8000" b="1" dirty="0">
                <a:gradFill>
                  <a:gsLst>
                    <a:gs pos="0">
                      <a:srgbClr val="00B050"/>
                    </a:gs>
                    <a:gs pos="47000">
                      <a:schemeClr val="accent6">
                        <a:lumMod val="50000"/>
                      </a:schemeClr>
                    </a:gs>
                  </a:gsLst>
                  <a:lin ang="5400000" scaled="1"/>
                </a:gradFill>
                <a:latin typeface="NikoshBAN" panose="02000000000000000000" pitchFamily="2" charset="0"/>
                <a:cs typeface="NikoshBAN" panose="02000000000000000000" pitchFamily="2" charset="0"/>
              </a:rPr>
              <a:t> </a:t>
            </a:r>
            <a:r>
              <a:rPr lang="bn-IN" sz="8000" b="1" dirty="0">
                <a:gradFill>
                  <a:gsLst>
                    <a:gs pos="0">
                      <a:srgbClr val="00B050"/>
                    </a:gs>
                    <a:gs pos="47000">
                      <a:schemeClr val="accent6">
                        <a:lumMod val="50000"/>
                      </a:schemeClr>
                    </a:gs>
                  </a:gsLst>
                  <a:lin ang="5400000" scaled="1"/>
                </a:gradFill>
                <a:latin typeface="NikoshBAN" panose="02000000000000000000" pitchFamily="2" charset="0"/>
                <a:cs typeface="NikoshBAN" panose="02000000000000000000" pitchFamily="2" charset="0"/>
              </a:rPr>
              <a:t>সবাইকে  </a:t>
            </a:r>
            <a:endParaRPr lang="en-US" sz="8000" b="1" dirty="0">
              <a:gradFill>
                <a:gsLst>
                  <a:gs pos="0">
                    <a:srgbClr val="00B050"/>
                  </a:gs>
                  <a:gs pos="47000">
                    <a:schemeClr val="accent6">
                      <a:lumMod val="50000"/>
                    </a:schemeClr>
                  </a:gs>
                </a:gsLst>
                <a:lin ang="5400000" scaled="1"/>
              </a:gradFill>
              <a:latin typeface="NikoshBAN" panose="02000000000000000000" pitchFamily="2" charset="0"/>
              <a:cs typeface="NikoshBAN" panose="02000000000000000000" pitchFamily="2" charset="0"/>
            </a:endParaRPr>
          </a:p>
        </p:txBody>
      </p:sp>
      <p:sp>
        <p:nvSpPr>
          <p:cNvPr id="3" name="Date Placeholder 2">
            <a:extLst>
              <a:ext uri="{FF2B5EF4-FFF2-40B4-BE49-F238E27FC236}">
                <a16:creationId xmlns:a16="http://schemas.microsoft.com/office/drawing/2014/main" id="{5CAC22E0-8313-4080-8CF1-A326BD4E9AA2}"/>
              </a:ext>
            </a:extLst>
          </p:cNvPr>
          <p:cNvSpPr>
            <a:spLocks noGrp="1"/>
          </p:cNvSpPr>
          <p:nvPr>
            <p:ph type="dt" sz="half" idx="10"/>
          </p:nvPr>
        </p:nvSpPr>
        <p:spPr/>
        <p:txBody>
          <a:bodyPr/>
          <a:lstStyle/>
          <a:p>
            <a:fld id="{C8E831E0-640F-4173-9AF1-8D14BAFE38FC}" type="datetime1">
              <a:rPr lang="en-US" smtClean="0"/>
              <a:t>1/28/2021</a:t>
            </a:fld>
            <a:endParaRPr lang="en-US"/>
          </a:p>
        </p:txBody>
      </p:sp>
      <p:sp>
        <p:nvSpPr>
          <p:cNvPr id="6" name="Slide Number Placeholder 5">
            <a:extLst>
              <a:ext uri="{FF2B5EF4-FFF2-40B4-BE49-F238E27FC236}">
                <a16:creationId xmlns:a16="http://schemas.microsoft.com/office/drawing/2014/main" id="{3E285DF4-4F3B-43A8-9E84-AB958C515BA6}"/>
              </a:ext>
            </a:extLst>
          </p:cNvPr>
          <p:cNvSpPr>
            <a:spLocks noGrp="1"/>
          </p:cNvSpPr>
          <p:nvPr>
            <p:ph type="sldNum" sz="quarter" idx="12"/>
          </p:nvPr>
        </p:nvSpPr>
        <p:spPr/>
        <p:txBody>
          <a:bodyPr/>
          <a:lstStyle/>
          <a:p>
            <a:fld id="{80B80BE5-6146-4F9A-B000-C7A04D34A427}" type="slidenum">
              <a:rPr lang="en-US" smtClean="0"/>
              <a:t>27</a:t>
            </a:fld>
            <a:endParaRPr lang="en-US"/>
          </a:p>
        </p:txBody>
      </p:sp>
      <p:sp>
        <p:nvSpPr>
          <p:cNvPr id="7" name="Footer Placeholder 4">
            <a:extLst>
              <a:ext uri="{FF2B5EF4-FFF2-40B4-BE49-F238E27FC236}">
                <a16:creationId xmlns:a16="http://schemas.microsoft.com/office/drawing/2014/main" id="{AFF71015-1F5B-420B-8351-2FFA2FFBBCF4}"/>
              </a:ext>
            </a:extLst>
          </p:cNvPr>
          <p:cNvSpPr>
            <a:spLocks noGrp="1"/>
          </p:cNvSpPr>
          <p:nvPr>
            <p:ph type="ftr" sz="quarter" idx="11"/>
          </p:nvPr>
        </p:nvSpPr>
        <p:spPr>
          <a:xfrm>
            <a:off x="6894342" y="6420779"/>
            <a:ext cx="2743200"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31615903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5000">
              <a:srgbClr val="F01085"/>
            </a:gs>
            <a:gs pos="74000">
              <a:schemeClr val="bg2"/>
            </a:gs>
            <a:gs pos="28000">
              <a:schemeClr val="bg1">
                <a:lumMod val="7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038E86-C37E-4C8F-98FF-D5E9A30D6EBB}"/>
              </a:ext>
            </a:extLst>
          </p:cNvPr>
          <p:cNvSpPr txBox="1"/>
          <p:nvPr/>
        </p:nvSpPr>
        <p:spPr>
          <a:xfrm>
            <a:off x="4796449" y="1479324"/>
            <a:ext cx="5796643" cy="4154984"/>
          </a:xfrm>
          <a:prstGeom prst="rect">
            <a:avLst/>
          </a:prstGeom>
          <a:noFill/>
          <a:ln w="3175">
            <a:noFill/>
          </a:ln>
        </p:spPr>
        <p:txBody>
          <a:bodyPr wrap="square" rtlCol="0">
            <a:spAutoFit/>
          </a:bodyPr>
          <a:lstStyle/>
          <a:p>
            <a:pPr algn="ct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বাংলা </a:t>
            </a:r>
          </a:p>
          <a:p>
            <a:pPr algn="ct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 </a:t>
            </a:r>
            <a:r>
              <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পঞ্চম</a:t>
            </a: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bn-IN" sz="4400" b="1"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শিরোনাম: শিক্ষাগুরুর মর্যাদা </a:t>
            </a:r>
          </a:p>
          <a:p>
            <a:pPr algn="ct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পাঠ্যাংশ: বাদশাহ আলমগীর …শুনাব শাহানশাহে।   </a:t>
            </a:r>
          </a:p>
          <a:p>
            <a:pPr algn="ct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৪০ মিনিট</a:t>
            </a:r>
            <a:endPar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F4A0D5A5-A997-42BB-B7C6-3654C38EFADB}"/>
              </a:ext>
            </a:extLst>
          </p:cNvPr>
          <p:cNvSpPr/>
          <p:nvPr/>
        </p:nvSpPr>
        <p:spPr>
          <a:xfrm>
            <a:off x="2346332" y="832317"/>
            <a:ext cx="3191899" cy="769441"/>
          </a:xfrm>
          <a:prstGeom prst="rect">
            <a:avLst/>
          </a:prstGeom>
          <a:noFill/>
        </p:spPr>
        <p:txBody>
          <a:bodyPr spcFirstLastPara="1" wrap="none" lIns="91440" tIns="45720" rIns="91440" bIns="45720" numCol="1">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400" b="1" spc="50" dirty="0">
                <a:ln w="11430">
                  <a:noFill/>
                </a:ln>
                <a:effectLst>
                  <a:outerShdw blurRad="76200" dist="50800" dir="5400000" algn="tl" rotWithShape="0">
                    <a:srgbClr val="000000">
                      <a:alpha val="65000"/>
                    </a:srgbClr>
                  </a:outerShdw>
                </a:effectLst>
                <a:latin typeface="NikoshBAN" pitchFamily="2" charset="0"/>
                <a:cs typeface="NikoshBAN" pitchFamily="2" charset="0"/>
              </a:rPr>
              <a:t>পাঠ পরিচিতি</a:t>
            </a:r>
            <a:r>
              <a:rPr lang="en-US" sz="4400" b="1" spc="50" dirty="0">
                <a:ln w="11430">
                  <a:noFill/>
                </a:ln>
                <a:effectLst>
                  <a:outerShdw blurRad="76200" dist="50800" dir="5400000" algn="tl" rotWithShape="0">
                    <a:srgbClr val="000000">
                      <a:alpha val="65000"/>
                    </a:srgbClr>
                  </a:outerShdw>
                </a:effectLst>
                <a:latin typeface="NikoshBAN" pitchFamily="2" charset="0"/>
                <a:cs typeface="NikoshBAN" pitchFamily="2" charset="0"/>
              </a:rPr>
              <a:t>…</a:t>
            </a:r>
            <a:endParaRPr lang="en-US" sz="4400" b="1" spc="50" dirty="0">
              <a:ln w="11430">
                <a:noFill/>
              </a:ln>
              <a:effectLst>
                <a:outerShdw blurRad="76200" dist="50800" dir="5400000" algn="tl" rotWithShape="0">
                  <a:srgbClr val="000000">
                    <a:alpha val="65000"/>
                  </a:srgbClr>
                </a:outerShdw>
              </a:effectLst>
            </a:endParaRPr>
          </a:p>
        </p:txBody>
      </p:sp>
      <p:sp>
        <p:nvSpPr>
          <p:cNvPr id="2" name="Date Placeholder 1">
            <a:extLst>
              <a:ext uri="{FF2B5EF4-FFF2-40B4-BE49-F238E27FC236}">
                <a16:creationId xmlns:a16="http://schemas.microsoft.com/office/drawing/2014/main" id="{F1FB74C2-5D19-448C-98FC-52FA4D698A6D}"/>
              </a:ext>
            </a:extLst>
          </p:cNvPr>
          <p:cNvSpPr>
            <a:spLocks noGrp="1"/>
          </p:cNvSpPr>
          <p:nvPr>
            <p:ph type="dt" sz="half" idx="10"/>
          </p:nvPr>
        </p:nvSpPr>
        <p:spPr/>
        <p:txBody>
          <a:bodyPr/>
          <a:lstStyle/>
          <a:p>
            <a:fld id="{CFFD39CF-5A1F-4D89-A4C0-455CF1B35021}" type="datetime1">
              <a:rPr lang="en-US" smtClean="0"/>
              <a:t>1/28/2021</a:t>
            </a:fld>
            <a:endParaRPr lang="en-US"/>
          </a:p>
        </p:txBody>
      </p:sp>
      <p:sp>
        <p:nvSpPr>
          <p:cNvPr id="6" name="Slide Number Placeholder 5">
            <a:extLst>
              <a:ext uri="{FF2B5EF4-FFF2-40B4-BE49-F238E27FC236}">
                <a16:creationId xmlns:a16="http://schemas.microsoft.com/office/drawing/2014/main" id="{87417C1B-BB49-4D89-8087-CD1B8A1E6B49}"/>
              </a:ext>
            </a:extLst>
          </p:cNvPr>
          <p:cNvSpPr>
            <a:spLocks noGrp="1"/>
          </p:cNvSpPr>
          <p:nvPr>
            <p:ph type="sldNum" sz="quarter" idx="12"/>
          </p:nvPr>
        </p:nvSpPr>
        <p:spPr/>
        <p:txBody>
          <a:bodyPr/>
          <a:lstStyle/>
          <a:p>
            <a:fld id="{80B80BE5-6146-4F9A-B000-C7A04D34A427}" type="slidenum">
              <a:rPr lang="en-US" smtClean="0"/>
              <a:t>3</a:t>
            </a:fld>
            <a:endParaRPr lang="en-US"/>
          </a:p>
        </p:txBody>
      </p:sp>
      <p:sp>
        <p:nvSpPr>
          <p:cNvPr id="7" name="Footer Placeholder 4">
            <a:extLst>
              <a:ext uri="{FF2B5EF4-FFF2-40B4-BE49-F238E27FC236}">
                <a16:creationId xmlns:a16="http://schemas.microsoft.com/office/drawing/2014/main" id="{44FA3C9C-F638-4660-BD69-3F29C5A01D63}"/>
              </a:ext>
            </a:extLst>
          </p:cNvPr>
          <p:cNvSpPr>
            <a:spLocks noGrp="1"/>
          </p:cNvSpPr>
          <p:nvPr>
            <p:ph type="ftr" sz="quarter" idx="11"/>
          </p:nvPr>
        </p:nvSpPr>
        <p:spPr>
          <a:xfrm>
            <a:off x="4038600" y="6356350"/>
            <a:ext cx="2319997"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1770063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5000">
              <a:srgbClr val="F01085"/>
            </a:gs>
            <a:gs pos="74000">
              <a:schemeClr val="bg2"/>
            </a:gs>
            <a:gs pos="48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A0FABF-ACB6-41A4-8EEA-38310209E474}"/>
              </a:ext>
            </a:extLst>
          </p:cNvPr>
          <p:cNvSpPr/>
          <p:nvPr/>
        </p:nvSpPr>
        <p:spPr>
          <a:xfrm>
            <a:off x="159656" y="3137719"/>
            <a:ext cx="11660685" cy="1815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457200" lvl="0" indent="-457200">
              <a:buFont typeface="Wingdings" panose="05000000000000000000" pitchFamily="2" charset="2"/>
              <a:buChar char="v"/>
            </a:pP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শোনাঃ ২.১.৩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কবিতা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শুনে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মূল</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বিষয়</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বুঝতে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p>
          <a:p>
            <a:pPr marL="457200" lvl="0" indent="-457200">
              <a:buFont typeface="Wingdings" panose="05000000000000000000" pitchFamily="2" charset="2"/>
              <a:buChar char="v"/>
            </a:pP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বলাঃ</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১</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পাঠ্যবইয়ের</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ছড়া</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সাবলীলভাবে</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আবৃত্তি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করতে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p>
          <a:p>
            <a:pPr marL="457200" lvl="0" indent="-457200">
              <a:buFont typeface="Wingdings" panose="05000000000000000000" pitchFamily="2" charset="2"/>
              <a:buChar char="v"/>
            </a:pP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পড়াঃ</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১.</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৫</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পাঠে</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ব্যবহৃত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শব্দ</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শ্রবণযোগ্য</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স্পষ্ট</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স্বরে</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ও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শুদ্ধ</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উচ্চারণে</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পড়তে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a:t>
            </a:r>
            <a:endPar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endParaRPr>
          </a:p>
          <a:p>
            <a:pPr marL="457200" lvl="0" indent="-457200">
              <a:buFont typeface="Wingdings" panose="05000000000000000000" pitchFamily="2" charset="2"/>
              <a:buChar char="v"/>
            </a:pP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লেখাঃ 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৫</a:t>
            </a:r>
            <a:r>
              <a:rPr lang="bn-IN"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.২</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বাংলাদেশের</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প্রাকৃতিক</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বৈচিত্র্য</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বিষয়সংশ্লিষ্ট</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প্রশ্নোত্তর</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লিখতে</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r>
              <a:rPr lang="en-US" sz="2800" b="1" dirty="0" err="1">
                <a:ln w="11430"/>
                <a:solidFill>
                  <a:schemeClr val="bg2"/>
                </a:solidFill>
                <a:effectLst>
                  <a:outerShdw blurRad="80000" dist="40000" dir="5040000" algn="tl">
                    <a:srgbClr val="000000">
                      <a:alpha val="30000"/>
                    </a:srgbClr>
                  </a:outerShdw>
                </a:effectLst>
                <a:latin typeface="NikoshBAN" pitchFamily="2" charset="0"/>
                <a:cs typeface="NikoshBAN" pitchFamily="2" charset="0"/>
              </a:rPr>
              <a:t>পারবে</a:t>
            </a:r>
            <a:r>
              <a:rPr lang="en-US" sz="2800" b="1" dirty="0">
                <a:ln w="11430"/>
                <a:solidFill>
                  <a:schemeClr val="bg2"/>
                </a:solidFill>
                <a:effectLst>
                  <a:outerShdw blurRad="80000" dist="40000" dir="5040000" algn="tl">
                    <a:srgbClr val="000000">
                      <a:alpha val="30000"/>
                    </a:srgbClr>
                  </a:outerShdw>
                </a:effectLst>
                <a:latin typeface="NikoshBAN" pitchFamily="2" charset="0"/>
                <a:cs typeface="NikoshBAN" pitchFamily="2" charset="0"/>
              </a:rPr>
              <a:t>। </a:t>
            </a:r>
            <a:endParaRPr lang="en-US" sz="1400" dirty="0">
              <a:solidFill>
                <a:schemeClr val="bg2"/>
              </a:solidFill>
            </a:endParaRPr>
          </a:p>
        </p:txBody>
      </p:sp>
      <p:sp>
        <p:nvSpPr>
          <p:cNvPr id="3" name="TextBox 2">
            <a:extLst>
              <a:ext uri="{FF2B5EF4-FFF2-40B4-BE49-F238E27FC236}">
                <a16:creationId xmlns:a16="http://schemas.microsoft.com/office/drawing/2014/main" id="{80995317-580B-4D44-97DF-5DFC9E4FF5CE}"/>
              </a:ext>
            </a:extLst>
          </p:cNvPr>
          <p:cNvSpPr txBox="1"/>
          <p:nvPr/>
        </p:nvSpPr>
        <p:spPr>
          <a:xfrm>
            <a:off x="609600" y="287040"/>
            <a:ext cx="5486400"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88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শিখন ফল</a:t>
            </a:r>
            <a:r>
              <a:rPr lang="en-US" sz="88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a:t>
            </a:r>
          </a:p>
        </p:txBody>
      </p:sp>
      <p:sp>
        <p:nvSpPr>
          <p:cNvPr id="4" name="Date Placeholder 3">
            <a:extLst>
              <a:ext uri="{FF2B5EF4-FFF2-40B4-BE49-F238E27FC236}">
                <a16:creationId xmlns:a16="http://schemas.microsoft.com/office/drawing/2014/main" id="{3F37C570-A4AE-4844-B808-7D07AEA21FD6}"/>
              </a:ext>
            </a:extLst>
          </p:cNvPr>
          <p:cNvSpPr>
            <a:spLocks noGrp="1"/>
          </p:cNvSpPr>
          <p:nvPr>
            <p:ph type="dt" sz="half" idx="10"/>
          </p:nvPr>
        </p:nvSpPr>
        <p:spPr/>
        <p:txBody>
          <a:bodyPr/>
          <a:lstStyle/>
          <a:p>
            <a:fld id="{D1058EAB-8CD8-499F-8E75-C3D85111C8B6}" type="datetime1">
              <a:rPr lang="en-US" smtClean="0"/>
              <a:t>1/28/2021</a:t>
            </a:fld>
            <a:endParaRPr lang="en-US"/>
          </a:p>
        </p:txBody>
      </p:sp>
      <p:sp>
        <p:nvSpPr>
          <p:cNvPr id="6" name="Slide Number Placeholder 5">
            <a:extLst>
              <a:ext uri="{FF2B5EF4-FFF2-40B4-BE49-F238E27FC236}">
                <a16:creationId xmlns:a16="http://schemas.microsoft.com/office/drawing/2014/main" id="{41A07315-5A86-4780-96D9-65F81717899C}"/>
              </a:ext>
            </a:extLst>
          </p:cNvPr>
          <p:cNvSpPr>
            <a:spLocks noGrp="1"/>
          </p:cNvSpPr>
          <p:nvPr>
            <p:ph type="sldNum" sz="quarter" idx="12"/>
          </p:nvPr>
        </p:nvSpPr>
        <p:spPr/>
        <p:txBody>
          <a:bodyPr/>
          <a:lstStyle/>
          <a:p>
            <a:fld id="{80B80BE5-6146-4F9A-B000-C7A04D34A427}" type="slidenum">
              <a:rPr lang="en-US" smtClean="0"/>
              <a:t>4</a:t>
            </a:fld>
            <a:endParaRPr lang="en-US"/>
          </a:p>
        </p:txBody>
      </p:sp>
      <p:sp>
        <p:nvSpPr>
          <p:cNvPr id="7" name="Footer Placeholder 4">
            <a:extLst>
              <a:ext uri="{FF2B5EF4-FFF2-40B4-BE49-F238E27FC236}">
                <a16:creationId xmlns:a16="http://schemas.microsoft.com/office/drawing/2014/main" id="{F62E722E-CBF6-4A7E-BC26-B774EA6DBD8D}"/>
              </a:ext>
            </a:extLst>
          </p:cNvPr>
          <p:cNvSpPr>
            <a:spLocks noGrp="1"/>
          </p:cNvSpPr>
          <p:nvPr>
            <p:ph type="ftr" sz="quarter" idx="11"/>
          </p:nvPr>
        </p:nvSpPr>
        <p:spPr>
          <a:xfrm>
            <a:off x="4038600" y="6356350"/>
            <a:ext cx="2376268"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3540040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74000">
              <a:srgbClr val="FFFF00"/>
            </a:gs>
            <a:gs pos="48000">
              <a:schemeClr val="tx1">
                <a:lumMod val="75000"/>
                <a:lumOff val="2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46" y="1529540"/>
            <a:ext cx="5280338" cy="3642067"/>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199672" y="277000"/>
            <a:ext cx="2356735" cy="769441"/>
          </a:xfrm>
          <a:prstGeom prst="rect">
            <a:avLst/>
          </a:prstGeom>
          <a:ln>
            <a:solidFill>
              <a:srgbClr val="800080"/>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চল কিছু ছবি</a:t>
            </a:r>
            <a:endParaRPr lang="en-US"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199672" y="5649294"/>
            <a:ext cx="4835001" cy="646331"/>
          </a:xfrm>
          <a:prstGeom prst="rect">
            <a:avLst/>
          </a:prstGeom>
          <a:noFill/>
          <a:ln w="3175">
            <a:solidFill>
              <a:schemeClr val="tx1"/>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 আমাদের লেখাপড়া কে শিখান?</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5226887" y="5633551"/>
            <a:ext cx="6765441" cy="1077218"/>
          </a:xfrm>
          <a:prstGeom prst="rect">
            <a:avLst/>
          </a:prstGeom>
          <a:noFill/>
          <a:ln w="3175">
            <a:solidFill>
              <a:schemeClr val="tx1"/>
            </a:solidFill>
          </a:ln>
        </p:spPr>
        <p:txBody>
          <a:bodyPr wrap="square" rtlCol="0">
            <a:spAutoFit/>
          </a:bodyPr>
          <a:lstStyle/>
          <a:p>
            <a:pPr algn="l"/>
            <a:r>
              <a:rPr lang="bn-IN" sz="3200" dirty="0">
                <a:latin typeface="NikoshBAN" panose="02000000000000000000" pitchFamily="2" charset="0"/>
                <a:cs typeface="NikoshBAN" panose="02000000000000000000" pitchFamily="2" charset="0"/>
              </a:rPr>
              <a:t>শিক্ষকদের সাথে আমাদের কেমন আচরণ করা উচিৎ ?</a:t>
            </a:r>
            <a:endParaRPr lang="en-US" sz="32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A974C91C-B132-4D35-99A2-2EF2B4CE1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760" y="1510331"/>
            <a:ext cx="5017477" cy="3763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56D876B7-C7BD-493B-93C0-A35DD295A512}"/>
              </a:ext>
            </a:extLst>
          </p:cNvPr>
          <p:cNvSpPr txBox="1"/>
          <p:nvPr/>
        </p:nvSpPr>
        <p:spPr>
          <a:xfrm>
            <a:off x="2937608" y="264845"/>
            <a:ext cx="7639422" cy="646331"/>
          </a:xfrm>
          <a:prstGeom prst="rect">
            <a:avLst/>
          </a:prstGeom>
          <a:noFill/>
          <a:ln w="3175">
            <a:solidFill>
              <a:schemeClr val="tx1"/>
            </a:solidFill>
          </a:ln>
        </p:spPr>
        <p:txBody>
          <a:bodyPr wrap="square" rtlCol="0">
            <a:spAutoFit/>
          </a:bodyPr>
          <a:lstStyle/>
          <a:p>
            <a:pPr algn="ctr"/>
            <a:r>
              <a:rPr lang="en-US" sz="3600" dirty="0" err="1">
                <a:latin typeface="NikoshBAN" panose="02000000000000000000" pitchFamily="2" charset="0"/>
                <a:cs typeface="NikoshBAN" panose="02000000000000000000" pitchFamily="2" charset="0"/>
              </a:rPr>
              <a:t>ছবিতে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দেখতে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পাচ্ছ</a:t>
            </a:r>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5" name="Date Placeholder 4">
            <a:extLst>
              <a:ext uri="{FF2B5EF4-FFF2-40B4-BE49-F238E27FC236}">
                <a16:creationId xmlns:a16="http://schemas.microsoft.com/office/drawing/2014/main" id="{036E2368-3274-4330-8FC4-5326D6C39FE3}"/>
              </a:ext>
            </a:extLst>
          </p:cNvPr>
          <p:cNvSpPr>
            <a:spLocks noGrp="1"/>
          </p:cNvSpPr>
          <p:nvPr>
            <p:ph type="dt" sz="half" idx="10"/>
          </p:nvPr>
        </p:nvSpPr>
        <p:spPr/>
        <p:txBody>
          <a:bodyPr/>
          <a:lstStyle/>
          <a:p>
            <a:fld id="{69EE6672-01E6-483F-9D59-670A950C2A7D}" type="datetime1">
              <a:rPr lang="en-US" smtClean="0"/>
              <a:t>1/28/2021</a:t>
            </a:fld>
            <a:endParaRPr lang="en-US"/>
          </a:p>
        </p:txBody>
      </p:sp>
      <p:sp>
        <p:nvSpPr>
          <p:cNvPr id="9" name="Slide Number Placeholder 8">
            <a:extLst>
              <a:ext uri="{FF2B5EF4-FFF2-40B4-BE49-F238E27FC236}">
                <a16:creationId xmlns:a16="http://schemas.microsoft.com/office/drawing/2014/main" id="{F1CCBB60-5FFA-46C2-B584-72A24CAED82C}"/>
              </a:ext>
            </a:extLst>
          </p:cNvPr>
          <p:cNvSpPr>
            <a:spLocks noGrp="1"/>
          </p:cNvSpPr>
          <p:nvPr>
            <p:ph type="sldNum" sz="quarter" idx="12"/>
          </p:nvPr>
        </p:nvSpPr>
        <p:spPr/>
        <p:txBody>
          <a:bodyPr/>
          <a:lstStyle/>
          <a:p>
            <a:fld id="{80B80BE5-6146-4F9A-B000-C7A04D34A427}" type="slidenum">
              <a:rPr lang="en-US" smtClean="0"/>
              <a:t>5</a:t>
            </a:fld>
            <a:endParaRPr lang="en-US"/>
          </a:p>
        </p:txBody>
      </p:sp>
      <p:sp>
        <p:nvSpPr>
          <p:cNvPr id="11" name="Footer Placeholder 4">
            <a:extLst>
              <a:ext uri="{FF2B5EF4-FFF2-40B4-BE49-F238E27FC236}">
                <a16:creationId xmlns:a16="http://schemas.microsoft.com/office/drawing/2014/main" id="{D4C86833-40BB-43EB-A737-57003E47813B}"/>
              </a:ext>
            </a:extLst>
          </p:cNvPr>
          <p:cNvSpPr>
            <a:spLocks noGrp="1"/>
          </p:cNvSpPr>
          <p:nvPr>
            <p:ph type="ftr" sz="quarter" idx="11"/>
          </p:nvPr>
        </p:nvSpPr>
        <p:spPr>
          <a:xfrm>
            <a:off x="1878775" y="6417075"/>
            <a:ext cx="2926513"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415990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BCB015-5819-46A6-A352-85B7E6EE5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63" y="212981"/>
            <a:ext cx="11465169" cy="6215954"/>
          </a:xfrm>
          <a:prstGeom prst="rect">
            <a:avLst/>
          </a:prstGeom>
        </p:spPr>
      </p:pic>
      <p:sp>
        <p:nvSpPr>
          <p:cNvPr id="4" name="TextBox 3">
            <a:extLst>
              <a:ext uri="{FF2B5EF4-FFF2-40B4-BE49-F238E27FC236}">
                <a16:creationId xmlns:a16="http://schemas.microsoft.com/office/drawing/2014/main" id="{8944EB4A-84E5-46CF-B24D-46E397CB58C1}"/>
              </a:ext>
            </a:extLst>
          </p:cNvPr>
          <p:cNvSpPr txBox="1"/>
          <p:nvPr/>
        </p:nvSpPr>
        <p:spPr>
          <a:xfrm>
            <a:off x="3274256" y="2016928"/>
            <a:ext cx="6098344" cy="923330"/>
          </a:xfrm>
          <a:prstGeom prst="rect">
            <a:avLst/>
          </a:prstGeom>
          <a:noFill/>
        </p:spPr>
        <p:txBody>
          <a:bodyPr wrap="square">
            <a:spAutoFit/>
          </a:bodyPr>
          <a:lstStyle/>
          <a:p>
            <a:pPr algn="ctr"/>
            <a:r>
              <a:rPr lang="bn-IN" sz="5400" b="1"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শিক্ষাগুরুর মর্যাদা </a:t>
            </a:r>
            <a:endParaRPr lang="en-US" sz="5400" dirty="0"/>
          </a:p>
        </p:txBody>
      </p:sp>
      <p:sp>
        <p:nvSpPr>
          <p:cNvPr id="5" name="Rectangle 4">
            <a:extLst>
              <a:ext uri="{FF2B5EF4-FFF2-40B4-BE49-F238E27FC236}">
                <a16:creationId xmlns:a16="http://schemas.microsoft.com/office/drawing/2014/main" id="{E1F69C86-4ACB-4F25-9752-B631B3E692E1}"/>
              </a:ext>
            </a:extLst>
          </p:cNvPr>
          <p:cNvSpPr/>
          <p:nvPr/>
        </p:nvSpPr>
        <p:spPr>
          <a:xfrm>
            <a:off x="4046429" y="457311"/>
            <a:ext cx="3029996" cy="923330"/>
          </a:xfrm>
          <a:prstGeom prst="rect">
            <a:avLst/>
          </a:prstGeom>
          <a:noFill/>
        </p:spPr>
        <p:txBody>
          <a:bodyPr wrap="none" lIns="91440" tIns="45720" rIns="91440" bIns="45720">
            <a:prstTxWarp prst="textWave1">
              <a:avLst/>
            </a:prstTxWarp>
            <a:spAutoFit/>
          </a:bodyPr>
          <a:lstStyle/>
          <a:p>
            <a:pPr algn="ctr"/>
            <a:r>
              <a:rPr lang="bn-IN" sz="54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আজকের পাঠ</a:t>
            </a:r>
            <a:endParaRPr lang="en-US" sz="5400" b="0" cap="none" spc="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3" name="Date Placeholder 2">
            <a:extLst>
              <a:ext uri="{FF2B5EF4-FFF2-40B4-BE49-F238E27FC236}">
                <a16:creationId xmlns:a16="http://schemas.microsoft.com/office/drawing/2014/main" id="{3525F410-CCB1-4A15-ACCE-06DCA2BF905F}"/>
              </a:ext>
            </a:extLst>
          </p:cNvPr>
          <p:cNvSpPr>
            <a:spLocks noGrp="1"/>
          </p:cNvSpPr>
          <p:nvPr>
            <p:ph type="dt" sz="half" idx="10"/>
          </p:nvPr>
        </p:nvSpPr>
        <p:spPr/>
        <p:txBody>
          <a:bodyPr/>
          <a:lstStyle/>
          <a:p>
            <a:fld id="{23A37005-DDEF-4F3D-80CB-639583CDBDF4}" type="datetime1">
              <a:rPr lang="en-US" smtClean="0"/>
              <a:t>1/28/2021</a:t>
            </a:fld>
            <a:endParaRPr lang="en-US"/>
          </a:p>
        </p:txBody>
      </p:sp>
      <p:sp>
        <p:nvSpPr>
          <p:cNvPr id="7" name="Slide Number Placeholder 6">
            <a:extLst>
              <a:ext uri="{FF2B5EF4-FFF2-40B4-BE49-F238E27FC236}">
                <a16:creationId xmlns:a16="http://schemas.microsoft.com/office/drawing/2014/main" id="{0C6939A8-FAF7-4622-ABEA-32EF62536206}"/>
              </a:ext>
            </a:extLst>
          </p:cNvPr>
          <p:cNvSpPr>
            <a:spLocks noGrp="1"/>
          </p:cNvSpPr>
          <p:nvPr>
            <p:ph type="sldNum" sz="quarter" idx="12"/>
          </p:nvPr>
        </p:nvSpPr>
        <p:spPr/>
        <p:txBody>
          <a:bodyPr/>
          <a:lstStyle/>
          <a:p>
            <a:fld id="{80B80BE5-6146-4F9A-B000-C7A04D34A427}" type="slidenum">
              <a:rPr lang="en-US" smtClean="0"/>
              <a:t>6</a:t>
            </a:fld>
            <a:endParaRPr lang="en-US"/>
          </a:p>
        </p:txBody>
      </p:sp>
      <p:sp>
        <p:nvSpPr>
          <p:cNvPr id="8" name="Footer Placeholder 4">
            <a:extLst>
              <a:ext uri="{FF2B5EF4-FFF2-40B4-BE49-F238E27FC236}">
                <a16:creationId xmlns:a16="http://schemas.microsoft.com/office/drawing/2014/main" id="{F5F283AC-68C0-4A92-92FF-045A81333304}"/>
              </a:ext>
            </a:extLst>
          </p:cNvPr>
          <p:cNvSpPr>
            <a:spLocks noGrp="1"/>
          </p:cNvSpPr>
          <p:nvPr>
            <p:ph type="ftr" sz="quarter" idx="11"/>
          </p:nvPr>
        </p:nvSpPr>
        <p:spPr>
          <a:xfrm>
            <a:off x="5852160" y="6356350"/>
            <a:ext cx="2301240"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1165874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04" y="1615858"/>
            <a:ext cx="4108537" cy="44532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138896" y="288197"/>
            <a:ext cx="2830787" cy="1179760"/>
          </a:xfrm>
          <a:prstGeom prst="rect">
            <a:avLst/>
          </a:prstGeo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rgbClr val="C00000"/>
                </a:solidFill>
                <a:latin typeface="NikoshBAN" pitchFamily="2" charset="0"/>
                <a:cs typeface="NikoshBAN" pitchFamily="2" charset="0"/>
              </a:rPr>
              <a:t>কবি পরিচিতি </a:t>
            </a:r>
            <a:endParaRPr lang="en-US" sz="4400" dirty="0">
              <a:solidFill>
                <a:srgbClr val="C00000"/>
              </a:solidFill>
              <a:latin typeface="NikoshBAN" pitchFamily="2" charset="0"/>
              <a:cs typeface="NikoshBAN" pitchFamily="2" charset="0"/>
            </a:endParaRPr>
          </a:p>
        </p:txBody>
      </p:sp>
      <p:sp>
        <p:nvSpPr>
          <p:cNvPr id="5" name="TextBox 4"/>
          <p:cNvSpPr txBox="1"/>
          <p:nvPr/>
        </p:nvSpPr>
        <p:spPr>
          <a:xfrm>
            <a:off x="138896" y="5937813"/>
            <a:ext cx="4000955" cy="769441"/>
          </a:xfrm>
          <a:prstGeom prst="rect">
            <a:avLst/>
          </a:prstGeom>
          <a:noFill/>
        </p:spPr>
        <p:txBody>
          <a:bodyPr wrap="square" rtlCol="0">
            <a:spAutoFit/>
          </a:bodyPr>
          <a:lstStyle/>
          <a:p>
            <a:r>
              <a:rPr lang="bn-IN" sz="4400" b="1" dirty="0">
                <a:solidFill>
                  <a:srgbClr val="C00000"/>
                </a:solidFill>
                <a:latin typeface="NikoshBAN" pitchFamily="2" charset="0"/>
                <a:cs typeface="NikoshBAN" pitchFamily="2" charset="0"/>
              </a:rPr>
              <a:t>কাজী কাদের নওয়াজ</a:t>
            </a:r>
            <a:endParaRPr lang="en-US" sz="4400" b="1" dirty="0">
              <a:solidFill>
                <a:srgbClr val="C00000"/>
              </a:solidFill>
              <a:latin typeface="NikoshBAN" pitchFamily="2" charset="0"/>
              <a:cs typeface="NikoshBAN" pitchFamily="2" charset="0"/>
            </a:endParaRPr>
          </a:p>
        </p:txBody>
      </p:sp>
      <p:sp>
        <p:nvSpPr>
          <p:cNvPr id="6" name="Rectangle 5">
            <a:extLst>
              <a:ext uri="{FF2B5EF4-FFF2-40B4-BE49-F238E27FC236}">
                <a16:creationId xmlns:a16="http://schemas.microsoft.com/office/drawing/2014/main" id="{5FA203DD-E577-4275-BAFF-C42CD031D622}"/>
              </a:ext>
            </a:extLst>
          </p:cNvPr>
          <p:cNvSpPr/>
          <p:nvPr/>
        </p:nvSpPr>
        <p:spPr>
          <a:xfrm>
            <a:off x="4537093" y="288197"/>
            <a:ext cx="7516011" cy="628160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itchFamily="2" charset="0"/>
                <a:cs typeface="NikoshBAN" pitchFamily="2" charset="0"/>
              </a:rPr>
              <a:t>কবি কাজী কাদের নওয়াজ ১৯০৯ সালে ১৫ই জানুয়ারী পশ্চিমবঙ্গের মুর্শিদাবাদ জেলার তালিব পুর গ্রামে জন্ম গ্রহন করেন। তিনি কলিকাতা বিশ্ববিদ্যালয় থেকে ইংরেজি সাহিত্যে অনার্স ও বিটি পাশ করেন।তিনি চাকুরী জীবনে প্রথমে ছিলেন সাব ইন্সপেক্টর ,পরে বিভিন্ন স্কুলে প্রধান শিক্ষকের দায়িত্ব পালন করেন। তিনি নীতিকথা ও কাহিনিমূলক শিশুতোষ কবিতার জন্য খ্যাতি লাভ করেন। ১৯৮৩ সালে ৩রা জানুয়ারি তিনি মৃত্যুবরণ করেন। </a:t>
            </a:r>
            <a:endParaRPr lang="en-US" sz="4000" dirty="0">
              <a:solidFill>
                <a:schemeClr val="tx1"/>
              </a:solidFill>
              <a:latin typeface="NikoshBAN" pitchFamily="2" charset="0"/>
              <a:cs typeface="NikoshBAN" pitchFamily="2" charset="0"/>
            </a:endParaRPr>
          </a:p>
        </p:txBody>
      </p:sp>
      <p:sp>
        <p:nvSpPr>
          <p:cNvPr id="4" name="Date Placeholder 3">
            <a:extLst>
              <a:ext uri="{FF2B5EF4-FFF2-40B4-BE49-F238E27FC236}">
                <a16:creationId xmlns:a16="http://schemas.microsoft.com/office/drawing/2014/main" id="{2F420D44-6FAA-4B5B-861D-487A5E9FF6E0}"/>
              </a:ext>
            </a:extLst>
          </p:cNvPr>
          <p:cNvSpPr>
            <a:spLocks noGrp="1"/>
          </p:cNvSpPr>
          <p:nvPr>
            <p:ph type="dt" sz="half" idx="10"/>
          </p:nvPr>
        </p:nvSpPr>
        <p:spPr/>
        <p:txBody>
          <a:bodyPr/>
          <a:lstStyle/>
          <a:p>
            <a:fld id="{FDC9B673-7B0D-43F5-8C2D-97E618BB6E9B}" type="datetime1">
              <a:rPr lang="en-US" smtClean="0"/>
              <a:t>1/28/2021</a:t>
            </a:fld>
            <a:endParaRPr lang="en-US"/>
          </a:p>
        </p:txBody>
      </p:sp>
      <p:sp>
        <p:nvSpPr>
          <p:cNvPr id="8" name="Slide Number Placeholder 7">
            <a:extLst>
              <a:ext uri="{FF2B5EF4-FFF2-40B4-BE49-F238E27FC236}">
                <a16:creationId xmlns:a16="http://schemas.microsoft.com/office/drawing/2014/main" id="{1EE3DF29-6F22-4026-A744-B7B52D22087D}"/>
              </a:ext>
            </a:extLst>
          </p:cNvPr>
          <p:cNvSpPr>
            <a:spLocks noGrp="1"/>
          </p:cNvSpPr>
          <p:nvPr>
            <p:ph type="sldNum" sz="quarter" idx="12"/>
          </p:nvPr>
        </p:nvSpPr>
        <p:spPr/>
        <p:txBody>
          <a:bodyPr/>
          <a:lstStyle/>
          <a:p>
            <a:fld id="{80B80BE5-6146-4F9A-B000-C7A04D34A427}" type="slidenum">
              <a:rPr lang="en-US" smtClean="0"/>
              <a:t>7</a:t>
            </a:fld>
            <a:endParaRPr lang="en-US"/>
          </a:p>
        </p:txBody>
      </p:sp>
      <p:sp>
        <p:nvSpPr>
          <p:cNvPr id="9" name="Footer Placeholder 4">
            <a:extLst>
              <a:ext uri="{FF2B5EF4-FFF2-40B4-BE49-F238E27FC236}">
                <a16:creationId xmlns:a16="http://schemas.microsoft.com/office/drawing/2014/main" id="{7847CB16-7B38-46DD-AD0D-B34CEB835335}"/>
              </a:ext>
            </a:extLst>
          </p:cNvPr>
          <p:cNvSpPr>
            <a:spLocks noGrp="1"/>
          </p:cNvSpPr>
          <p:nvPr>
            <p:ph type="ftr" sz="quarter" idx="11"/>
          </p:nvPr>
        </p:nvSpPr>
        <p:spPr>
          <a:xfrm>
            <a:off x="5410200" y="6356350"/>
            <a:ext cx="2743200"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2939683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2" name="TextBox 21"/>
          <p:cNvSpPr txBox="1"/>
          <p:nvPr/>
        </p:nvSpPr>
        <p:spPr>
          <a:xfrm>
            <a:off x="5700773" y="5034554"/>
            <a:ext cx="6049949" cy="646331"/>
          </a:xfrm>
          <a:prstGeom prst="rect">
            <a:avLst/>
          </a:prstGeom>
          <a:gradFill>
            <a:gsLst>
              <a:gs pos="0">
                <a:srgbClr val="B2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rgbClr val="003300"/>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কুমারে তাঁহার পড়াইত এক মৌলবি দিল্লির।</a:t>
            </a:r>
            <a:endParaRPr lang="en-US" sz="3600" dirty="0">
              <a:latin typeface="NikoshBAN" panose="02000000000000000000" pitchFamily="2" charset="0"/>
              <a:cs typeface="NikoshBAN" panose="02000000000000000000" pitchFamily="2" charset="0"/>
            </a:endParaRPr>
          </a:p>
        </p:txBody>
      </p:sp>
      <p:sp>
        <p:nvSpPr>
          <p:cNvPr id="23" name="TextBox 22"/>
          <p:cNvSpPr txBox="1"/>
          <p:nvPr/>
        </p:nvSpPr>
        <p:spPr>
          <a:xfrm>
            <a:off x="709684" y="5168120"/>
            <a:ext cx="3160320" cy="646331"/>
          </a:xfrm>
          <a:prstGeom prst="rect">
            <a:avLst/>
          </a:prstGeom>
          <a:gradFill>
            <a:gsLst>
              <a:gs pos="0">
                <a:srgbClr val="B2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wrap="square" rtlCol="0">
            <a:spAutoFit/>
          </a:bodyPr>
          <a:lstStyle/>
          <a:p>
            <a:pPr algn="l"/>
            <a:r>
              <a:rPr lang="bn-IN" sz="3600" dirty="0">
                <a:latin typeface="NikoshBAN" panose="02000000000000000000" pitchFamily="2" charset="0"/>
                <a:cs typeface="NikoshBAN" panose="02000000000000000000" pitchFamily="2" charset="0"/>
              </a:rPr>
              <a:t>বাদশাহ আলমগীর-</a:t>
            </a:r>
            <a:endParaRPr lang="en-US"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47" y="1142244"/>
            <a:ext cx="5422315" cy="3591340"/>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845" y="1142244"/>
            <a:ext cx="5622877" cy="3591340"/>
          </a:xfrm>
          <a:prstGeom prst="rect">
            <a:avLst/>
          </a:prstGeom>
          <a:ln>
            <a:noFill/>
          </a:ln>
          <a:effectLst>
            <a:softEdge rad="112500"/>
          </a:effectLst>
        </p:spPr>
      </p:pic>
      <p:sp>
        <p:nvSpPr>
          <p:cNvPr id="3" name="TextBox 2">
            <a:extLst>
              <a:ext uri="{FF2B5EF4-FFF2-40B4-BE49-F238E27FC236}">
                <a16:creationId xmlns:a16="http://schemas.microsoft.com/office/drawing/2014/main" id="{427D3781-2111-49A8-B645-88D8A2B2F9C1}"/>
              </a:ext>
            </a:extLst>
          </p:cNvPr>
          <p:cNvSpPr txBox="1"/>
          <p:nvPr/>
        </p:nvSpPr>
        <p:spPr>
          <a:xfrm>
            <a:off x="196948" y="278645"/>
            <a:ext cx="4769928"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মনোযোগ সহকারে লক্ষ্য করি</a:t>
            </a:r>
            <a:endParaRPr lang="en-US" sz="3600" dirty="0">
              <a:latin typeface="NikoshBAN" panose="02000000000000000000" pitchFamily="2" charset="0"/>
              <a:cs typeface="NikoshBAN" panose="02000000000000000000" pitchFamily="2" charset="0"/>
            </a:endParaRPr>
          </a:p>
        </p:txBody>
      </p:sp>
      <p:sp>
        <p:nvSpPr>
          <p:cNvPr id="5" name="Date Placeholder 4">
            <a:extLst>
              <a:ext uri="{FF2B5EF4-FFF2-40B4-BE49-F238E27FC236}">
                <a16:creationId xmlns:a16="http://schemas.microsoft.com/office/drawing/2014/main" id="{D1AE0621-5E84-4732-8010-506922101133}"/>
              </a:ext>
            </a:extLst>
          </p:cNvPr>
          <p:cNvSpPr>
            <a:spLocks noGrp="1"/>
          </p:cNvSpPr>
          <p:nvPr>
            <p:ph type="dt" sz="half" idx="10"/>
          </p:nvPr>
        </p:nvSpPr>
        <p:spPr/>
        <p:txBody>
          <a:bodyPr/>
          <a:lstStyle/>
          <a:p>
            <a:fld id="{6945E41F-E8AE-43FA-8A01-F8547E878081}" type="datetime1">
              <a:rPr lang="en-US" smtClean="0"/>
              <a:t>1/28/2021</a:t>
            </a:fld>
            <a:endParaRPr lang="en-US"/>
          </a:p>
        </p:txBody>
      </p:sp>
      <p:sp>
        <p:nvSpPr>
          <p:cNvPr id="7" name="Slide Number Placeholder 6">
            <a:extLst>
              <a:ext uri="{FF2B5EF4-FFF2-40B4-BE49-F238E27FC236}">
                <a16:creationId xmlns:a16="http://schemas.microsoft.com/office/drawing/2014/main" id="{13319EBA-178A-4331-80F6-B77C52511F3C}"/>
              </a:ext>
            </a:extLst>
          </p:cNvPr>
          <p:cNvSpPr>
            <a:spLocks noGrp="1"/>
          </p:cNvSpPr>
          <p:nvPr>
            <p:ph type="sldNum" sz="quarter" idx="12"/>
          </p:nvPr>
        </p:nvSpPr>
        <p:spPr/>
        <p:txBody>
          <a:bodyPr/>
          <a:lstStyle/>
          <a:p>
            <a:fld id="{80B80BE5-6146-4F9A-B000-C7A04D34A427}" type="slidenum">
              <a:rPr lang="en-US" smtClean="0"/>
              <a:t>8</a:t>
            </a:fld>
            <a:endParaRPr lang="en-US"/>
          </a:p>
        </p:txBody>
      </p:sp>
      <p:sp>
        <p:nvSpPr>
          <p:cNvPr id="10" name="Footer Placeholder 4">
            <a:extLst>
              <a:ext uri="{FF2B5EF4-FFF2-40B4-BE49-F238E27FC236}">
                <a16:creationId xmlns:a16="http://schemas.microsoft.com/office/drawing/2014/main" id="{93B6A94C-2C9F-44DF-BB28-71CFFD876C69}"/>
              </a:ext>
            </a:extLst>
          </p:cNvPr>
          <p:cNvSpPr>
            <a:spLocks noGrp="1"/>
          </p:cNvSpPr>
          <p:nvPr>
            <p:ph type="ftr" sz="quarter" idx="11"/>
          </p:nvPr>
        </p:nvSpPr>
        <p:spPr>
          <a:xfrm>
            <a:off x="5410199" y="6356350"/>
            <a:ext cx="2743200"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1058769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B2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 name="TextBox 15"/>
          <p:cNvSpPr txBox="1"/>
          <p:nvPr/>
        </p:nvSpPr>
        <p:spPr>
          <a:xfrm>
            <a:off x="5380629" y="5207099"/>
            <a:ext cx="6380329"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bn-IN" sz="3600" dirty="0">
                <a:latin typeface="NikoshBAN" panose="02000000000000000000" pitchFamily="2" charset="0"/>
                <a:cs typeface="NikoshBAN" panose="02000000000000000000" pitchFamily="2" charset="0"/>
              </a:rPr>
              <a:t>দেখেন বাদশাহ-শাহজাদা এক পাত্র হস্তে নিয়া</a:t>
            </a:r>
            <a:endParaRPr lang="en-US" sz="3600" dirty="0">
              <a:latin typeface="NikoshBAN" panose="02000000000000000000" pitchFamily="2" charset="0"/>
              <a:cs typeface="NikoshBAN" panose="02000000000000000000" pitchFamily="2" charset="0"/>
            </a:endParaRPr>
          </a:p>
        </p:txBody>
      </p:sp>
      <p:sp>
        <p:nvSpPr>
          <p:cNvPr id="17" name="TextBox 16"/>
          <p:cNvSpPr txBox="1"/>
          <p:nvPr/>
        </p:nvSpPr>
        <p:spPr>
          <a:xfrm>
            <a:off x="1278734" y="5207099"/>
            <a:ext cx="3657601"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600" dirty="0">
                <a:latin typeface="NikoshBAN" panose="02000000000000000000" pitchFamily="2" charset="0"/>
                <a:cs typeface="NikoshBAN" panose="02000000000000000000" pitchFamily="2" charset="0"/>
              </a:rPr>
              <a:t>একদা প্রভাতে গিয়া</a:t>
            </a:r>
            <a:endParaRPr lang="en-US"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917" y="1315298"/>
            <a:ext cx="5276344" cy="3722186"/>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45683"/>
            <a:ext cx="5491083" cy="3722186"/>
          </a:xfrm>
          <a:prstGeom prst="rect">
            <a:avLst/>
          </a:prstGeom>
          <a:ln>
            <a:noFill/>
          </a:ln>
          <a:effectLst>
            <a:softEdge rad="112500"/>
          </a:effectLst>
        </p:spPr>
      </p:pic>
      <p:sp>
        <p:nvSpPr>
          <p:cNvPr id="4" name="Date Placeholder 3">
            <a:extLst>
              <a:ext uri="{FF2B5EF4-FFF2-40B4-BE49-F238E27FC236}">
                <a16:creationId xmlns:a16="http://schemas.microsoft.com/office/drawing/2014/main" id="{ABC7E47D-345D-4495-8BEB-C6455378CBB3}"/>
              </a:ext>
            </a:extLst>
          </p:cNvPr>
          <p:cNvSpPr>
            <a:spLocks noGrp="1"/>
          </p:cNvSpPr>
          <p:nvPr>
            <p:ph type="dt" sz="half" idx="10"/>
          </p:nvPr>
        </p:nvSpPr>
        <p:spPr/>
        <p:txBody>
          <a:bodyPr/>
          <a:lstStyle/>
          <a:p>
            <a:fld id="{11FF3455-458D-4038-A84C-7D0E5288831B}" type="datetime1">
              <a:rPr lang="en-US" smtClean="0"/>
              <a:t>1/28/2021</a:t>
            </a:fld>
            <a:endParaRPr lang="en-US"/>
          </a:p>
        </p:txBody>
      </p:sp>
      <p:sp>
        <p:nvSpPr>
          <p:cNvPr id="6" name="Slide Number Placeholder 5">
            <a:extLst>
              <a:ext uri="{FF2B5EF4-FFF2-40B4-BE49-F238E27FC236}">
                <a16:creationId xmlns:a16="http://schemas.microsoft.com/office/drawing/2014/main" id="{261289CA-FB9B-4990-B638-EFB993B763BF}"/>
              </a:ext>
            </a:extLst>
          </p:cNvPr>
          <p:cNvSpPr>
            <a:spLocks noGrp="1"/>
          </p:cNvSpPr>
          <p:nvPr>
            <p:ph type="sldNum" sz="quarter" idx="12"/>
          </p:nvPr>
        </p:nvSpPr>
        <p:spPr/>
        <p:txBody>
          <a:bodyPr/>
          <a:lstStyle/>
          <a:p>
            <a:fld id="{80B80BE5-6146-4F9A-B000-C7A04D34A427}" type="slidenum">
              <a:rPr lang="en-US" smtClean="0"/>
              <a:t>9</a:t>
            </a:fld>
            <a:endParaRPr lang="en-US"/>
          </a:p>
        </p:txBody>
      </p:sp>
      <p:sp>
        <p:nvSpPr>
          <p:cNvPr id="9" name="Footer Placeholder 4">
            <a:extLst>
              <a:ext uri="{FF2B5EF4-FFF2-40B4-BE49-F238E27FC236}">
                <a16:creationId xmlns:a16="http://schemas.microsoft.com/office/drawing/2014/main" id="{456329FC-0FD6-43F7-BC14-E83C9FE31F0F}"/>
              </a:ext>
            </a:extLst>
          </p:cNvPr>
          <p:cNvSpPr>
            <a:spLocks noGrp="1"/>
          </p:cNvSpPr>
          <p:nvPr>
            <p:ph type="ftr" sz="quarter" idx="11"/>
          </p:nvPr>
        </p:nvSpPr>
        <p:spPr>
          <a:xfrm>
            <a:off x="5514534" y="6356350"/>
            <a:ext cx="2638865" cy="365125"/>
          </a:xfrm>
        </p:spPr>
        <p:txBody>
          <a:bodyPr/>
          <a:lstStyle/>
          <a:p>
            <a:r>
              <a:rPr lang="en-US" sz="1800" dirty="0">
                <a:solidFill>
                  <a:schemeClr val="tx1"/>
                </a:solidFill>
                <a:latin typeface="Times New Roman" panose="02020603050405020304" pitchFamily="18" charset="0"/>
                <a:cs typeface="Times New Roman" panose="02020603050405020304" pitchFamily="18" charset="0"/>
              </a:rPr>
              <a:t>Shahnaz </a:t>
            </a:r>
            <a:r>
              <a:rPr lang="en-US" sz="1800" dirty="0" err="1">
                <a:solidFill>
                  <a:schemeClr val="tx1"/>
                </a:solidFill>
              </a:rPr>
              <a:t>ferdausi</a:t>
            </a:r>
            <a:r>
              <a:rPr lang="en-US" sz="1800" dirty="0">
                <a:solidFill>
                  <a:schemeClr val="tx1"/>
                </a:solidFill>
              </a:rPr>
              <a:t> </a:t>
            </a:r>
            <a:r>
              <a:rPr lang="en-US" sz="1800" dirty="0" err="1">
                <a:solidFill>
                  <a:schemeClr val="tx1"/>
                </a:solidFill>
              </a:rPr>
              <a:t>jui</a:t>
            </a:r>
            <a:endParaRPr lang="en-US" sz="1800" dirty="0">
              <a:solidFill>
                <a:schemeClr val="tx1"/>
              </a:solidFill>
            </a:endParaRPr>
          </a:p>
        </p:txBody>
      </p:sp>
    </p:spTree>
    <p:extLst>
      <p:ext uri="{BB962C8B-B14F-4D97-AF65-F5344CB8AC3E}">
        <p14:creationId xmlns:p14="http://schemas.microsoft.com/office/powerpoint/2010/main" val="1886195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957</Words>
  <Application>Microsoft Office PowerPoint</Application>
  <PresentationFormat>Widescreen</PresentationFormat>
  <Paragraphs>202</Paragraphs>
  <Slides>27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19</cp:revision>
  <dcterms:created xsi:type="dcterms:W3CDTF">2021-01-27T10:43:44Z</dcterms:created>
  <dcterms:modified xsi:type="dcterms:W3CDTF">2021-01-28T06:12:38Z</dcterms:modified>
</cp:coreProperties>
</file>