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1" r:id="rId5"/>
    <p:sldId id="262" r:id="rId6"/>
    <p:sldId id="272" r:id="rId7"/>
    <p:sldId id="266" r:id="rId8"/>
    <p:sldId id="267" r:id="rId9"/>
    <p:sldId id="263" r:id="rId10"/>
    <p:sldId id="268" r:id="rId11"/>
    <p:sldId id="281" r:id="rId12"/>
    <p:sldId id="260" r:id="rId13"/>
    <p:sldId id="269" r:id="rId14"/>
    <p:sldId id="275" r:id="rId15"/>
    <p:sldId id="273" r:id="rId16"/>
    <p:sldId id="278" r:id="rId17"/>
    <p:sldId id="277" r:id="rId18"/>
    <p:sldId id="282" r:id="rId19"/>
    <p:sldId id="271" r:id="rId20"/>
    <p:sldId id="264" r:id="rId21"/>
    <p:sldId id="270" r:id="rId22"/>
    <p:sldId id="274" r:id="rId23"/>
    <p:sldId id="276" r:id="rId24"/>
    <p:sldId id="284" r:id="rId25"/>
    <p:sldId id="283" r:id="rId26"/>
    <p:sldId id="279" r:id="rId27"/>
    <p:sldId id="280" r:id="rId28"/>
    <p:sldId id="265" r:id="rId29"/>
    <p:sldId id="256"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32" y="58"/>
      </p:cViewPr>
      <p:guideLst/>
    </p:cSldViewPr>
  </p:slideViewPr>
  <p:notesTextViewPr>
    <p:cViewPr>
      <p:scale>
        <a:sx n="1" d="1"/>
        <a:sy n="1" d="1"/>
      </p:scale>
      <p:origin x="0" y="0"/>
    </p:cViewPr>
  </p:notesTextViewPr>
  <p:sorterViewPr>
    <p:cViewPr>
      <p:scale>
        <a:sx n="48" d="100"/>
        <a:sy n="4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CA14AD-6E09-4DEB-B504-50067F9AF8AF}" type="doc">
      <dgm:prSet loTypeId="urn:microsoft.com/office/officeart/2005/8/layout/radial1" loCatId="cycle" qsTypeId="urn:microsoft.com/office/officeart/2005/8/quickstyle/simple1" qsCatId="simple" csTypeId="urn:microsoft.com/office/officeart/2005/8/colors/accent1_1" csCatId="accent1" phldr="1"/>
      <dgm:spPr/>
      <dgm:t>
        <a:bodyPr/>
        <a:lstStyle/>
        <a:p>
          <a:endParaRPr lang="en-GB"/>
        </a:p>
      </dgm:t>
    </dgm:pt>
    <dgm:pt modelId="{A9D00190-C0BB-4A90-83DE-886947514423}">
      <dgm:prSet phldrT="[Text]"/>
      <dgm:spPr/>
      <dgm:t>
        <a:bodyPr/>
        <a:lstStyle/>
        <a:p>
          <a:r>
            <a:rPr lang="bn-BD" b="1" dirty="0" smtClean="0">
              <a:solidFill>
                <a:schemeClr val="bg1"/>
              </a:solidFill>
              <a:latin typeface="NikoshBAN" panose="02000000000000000000" pitchFamily="2" charset="0"/>
              <a:cs typeface="NikoshBAN" panose="02000000000000000000" pitchFamily="2" charset="0"/>
            </a:rPr>
            <a:t>গিয়াসুদ্দিন বলবন</a:t>
          </a:r>
          <a:endParaRPr lang="en-GB" dirty="0">
            <a:latin typeface="NikoshBAN" panose="02000000000000000000" pitchFamily="2" charset="0"/>
            <a:cs typeface="NikoshBAN" panose="02000000000000000000" pitchFamily="2" charset="0"/>
          </a:endParaRPr>
        </a:p>
      </dgm:t>
    </dgm:pt>
    <dgm:pt modelId="{4AC0A0EE-248B-46EF-AB41-5795588A2470}" type="parTrans" cxnId="{092F8896-1316-4D3F-8D85-31093E34DDC5}">
      <dgm:prSet/>
      <dgm:spPr/>
      <dgm:t>
        <a:bodyPr/>
        <a:lstStyle/>
        <a:p>
          <a:endParaRPr lang="en-GB"/>
        </a:p>
      </dgm:t>
    </dgm:pt>
    <dgm:pt modelId="{0B1D322B-7FCE-4775-AD0D-E9CF8EDD851F}" type="sibTrans" cxnId="{092F8896-1316-4D3F-8D85-31093E34DDC5}">
      <dgm:prSet/>
      <dgm:spPr/>
      <dgm:t>
        <a:bodyPr/>
        <a:lstStyle/>
        <a:p>
          <a:endParaRPr lang="en-GB"/>
        </a:p>
      </dgm:t>
    </dgm:pt>
    <dgm:pt modelId="{A99B8889-B27D-4ED4-8EB6-532D2B8CAF11}">
      <dgm:prSet phldrT="[Text]"/>
      <dgm:spPr/>
      <dgm:t>
        <a:bodyPr/>
        <a:lstStyle/>
        <a:p>
          <a:r>
            <a:rPr lang="bn-BD" dirty="0" smtClean="0">
              <a:latin typeface="NikoshBAN" panose="02000000000000000000" pitchFamily="2" charset="0"/>
              <a:cs typeface="NikoshBAN" panose="02000000000000000000" pitchFamily="2" charset="0"/>
            </a:rPr>
            <a:t>শাসন সংস্কার</a:t>
          </a:r>
          <a:endParaRPr lang="en-GB" dirty="0">
            <a:latin typeface="NikoshBAN" panose="02000000000000000000" pitchFamily="2" charset="0"/>
            <a:cs typeface="NikoshBAN" panose="02000000000000000000" pitchFamily="2" charset="0"/>
          </a:endParaRPr>
        </a:p>
      </dgm:t>
    </dgm:pt>
    <dgm:pt modelId="{421C651D-E3F3-4C5E-BCC3-58FF6F3D17D2}" type="parTrans" cxnId="{2267FEEE-28D0-4574-B2EA-C0F6F386E3F3}">
      <dgm:prSet/>
      <dgm:spPr/>
      <dgm:t>
        <a:bodyPr/>
        <a:lstStyle/>
        <a:p>
          <a:endParaRPr lang="en-GB"/>
        </a:p>
      </dgm:t>
    </dgm:pt>
    <dgm:pt modelId="{F213BDFA-679F-4A9A-B6B2-C9C3AF366CBF}" type="sibTrans" cxnId="{2267FEEE-28D0-4574-B2EA-C0F6F386E3F3}">
      <dgm:prSet/>
      <dgm:spPr/>
      <dgm:t>
        <a:bodyPr/>
        <a:lstStyle/>
        <a:p>
          <a:endParaRPr lang="en-GB"/>
        </a:p>
      </dgm:t>
    </dgm:pt>
    <dgm:pt modelId="{96E3BC97-77D7-4D15-8F72-92C29707164A}">
      <dgm:prSet phldrT="[Text]"/>
      <dgm:spPr/>
      <dgm:t>
        <a:bodyPr/>
        <a:lstStyle/>
        <a:p>
          <a:r>
            <a:rPr lang="bn-BD" dirty="0" smtClean="0">
              <a:latin typeface="NikoshBAN" panose="02000000000000000000" pitchFamily="2" charset="0"/>
              <a:cs typeface="NikoshBAN" panose="02000000000000000000" pitchFamily="2" charset="0"/>
            </a:rPr>
            <a:t>মোঙ্গলনীতি</a:t>
          </a:r>
          <a:endParaRPr lang="en-GB" dirty="0">
            <a:latin typeface="NikoshBAN" panose="02000000000000000000" pitchFamily="2" charset="0"/>
            <a:cs typeface="NikoshBAN" panose="02000000000000000000" pitchFamily="2" charset="0"/>
          </a:endParaRPr>
        </a:p>
      </dgm:t>
    </dgm:pt>
    <dgm:pt modelId="{4E8B1012-8334-4FDD-8A12-260AF1F4F6C4}" type="parTrans" cxnId="{4AF6851E-1BE9-48E2-A151-B930559D8234}">
      <dgm:prSet/>
      <dgm:spPr/>
      <dgm:t>
        <a:bodyPr/>
        <a:lstStyle/>
        <a:p>
          <a:endParaRPr lang="en-GB"/>
        </a:p>
      </dgm:t>
    </dgm:pt>
    <dgm:pt modelId="{01205F95-FE4E-45A9-91CF-30091FD32C08}" type="sibTrans" cxnId="{4AF6851E-1BE9-48E2-A151-B930559D8234}">
      <dgm:prSet/>
      <dgm:spPr/>
      <dgm:t>
        <a:bodyPr/>
        <a:lstStyle/>
        <a:p>
          <a:endParaRPr lang="en-GB"/>
        </a:p>
      </dgm:t>
    </dgm:pt>
    <dgm:pt modelId="{D15754F7-FD7D-4621-9589-406792592767}">
      <dgm:prSet phldrT="[Text]"/>
      <dgm:spPr/>
      <dgm:t>
        <a:bodyPr/>
        <a:lstStyle/>
        <a:p>
          <a:r>
            <a:rPr lang="bn-BD" dirty="0" smtClean="0">
              <a:latin typeface="NikoshBAN" panose="02000000000000000000" pitchFamily="2" charset="0"/>
              <a:cs typeface="NikoshBAN" panose="02000000000000000000" pitchFamily="2" charset="0"/>
            </a:rPr>
            <a:t>সৈন্যবাহিনী গঠন </a:t>
          </a:r>
          <a:endParaRPr lang="en-GB" dirty="0">
            <a:latin typeface="NikoshBAN" panose="02000000000000000000" pitchFamily="2" charset="0"/>
            <a:cs typeface="NikoshBAN" panose="02000000000000000000" pitchFamily="2" charset="0"/>
          </a:endParaRPr>
        </a:p>
      </dgm:t>
    </dgm:pt>
    <dgm:pt modelId="{09375BF5-ACAD-4F27-BA1F-DEFB9F6DFDC0}" type="parTrans" cxnId="{5AD18B3D-2B80-454B-B0E2-B2CE6F44A6A8}">
      <dgm:prSet/>
      <dgm:spPr/>
      <dgm:t>
        <a:bodyPr/>
        <a:lstStyle/>
        <a:p>
          <a:endParaRPr lang="en-GB"/>
        </a:p>
      </dgm:t>
    </dgm:pt>
    <dgm:pt modelId="{67404D4C-761A-440B-95AD-62A3973B35BC}" type="sibTrans" cxnId="{5AD18B3D-2B80-454B-B0E2-B2CE6F44A6A8}">
      <dgm:prSet/>
      <dgm:spPr/>
      <dgm:t>
        <a:bodyPr/>
        <a:lstStyle/>
        <a:p>
          <a:endParaRPr lang="en-GB"/>
        </a:p>
      </dgm:t>
    </dgm:pt>
    <dgm:pt modelId="{2C81B9F0-824B-421C-8050-DB98554C0B71}">
      <dgm:prSet phldrT="[Text]"/>
      <dgm:spPr/>
      <dgm:t>
        <a:bodyPr/>
        <a:lstStyle/>
        <a:p>
          <a:r>
            <a:rPr lang="bn-BD" dirty="0" smtClean="0">
              <a:latin typeface="NikoshBAN" panose="02000000000000000000" pitchFamily="2" charset="0"/>
              <a:cs typeface="NikoshBAN" panose="02000000000000000000" pitchFamily="2" charset="0"/>
            </a:rPr>
            <a:t>গোয়েন্দা বিভাগ সৃষ্টি</a:t>
          </a:r>
          <a:endParaRPr lang="en-GB" dirty="0">
            <a:latin typeface="NikoshBAN" panose="02000000000000000000" pitchFamily="2" charset="0"/>
            <a:cs typeface="NikoshBAN" panose="02000000000000000000" pitchFamily="2" charset="0"/>
          </a:endParaRPr>
        </a:p>
      </dgm:t>
    </dgm:pt>
    <dgm:pt modelId="{B0DE0A90-BCB8-46F3-8BEF-8EEA30FEDBFD}" type="parTrans" cxnId="{0DF1FF68-9A5B-455E-A0EA-02B3FBD96D68}">
      <dgm:prSet/>
      <dgm:spPr/>
      <dgm:t>
        <a:bodyPr/>
        <a:lstStyle/>
        <a:p>
          <a:endParaRPr lang="en-GB"/>
        </a:p>
      </dgm:t>
    </dgm:pt>
    <dgm:pt modelId="{EE53E3F7-741D-4391-884D-8A0A2E189398}" type="sibTrans" cxnId="{0DF1FF68-9A5B-455E-A0EA-02B3FBD96D68}">
      <dgm:prSet/>
      <dgm:spPr/>
      <dgm:t>
        <a:bodyPr/>
        <a:lstStyle/>
        <a:p>
          <a:endParaRPr lang="en-GB"/>
        </a:p>
      </dgm:t>
    </dgm:pt>
    <dgm:pt modelId="{192B0D04-1B06-4C1D-A238-B91B2BF7DB10}">
      <dgm:prSet/>
      <dgm:spPr/>
      <dgm:t>
        <a:bodyPr/>
        <a:lstStyle/>
        <a:p>
          <a:r>
            <a:rPr lang="bn-BD" dirty="0" smtClean="0">
              <a:latin typeface="NikoshBAN" panose="02000000000000000000" pitchFamily="2" charset="0"/>
              <a:cs typeface="NikoshBAN" panose="02000000000000000000" pitchFamily="2" charset="0"/>
            </a:rPr>
            <a:t>রাজকোষ পুনর্গঠিত</a:t>
          </a:r>
          <a:endParaRPr lang="en-GB" dirty="0">
            <a:latin typeface="NikoshBAN" panose="02000000000000000000" pitchFamily="2" charset="0"/>
            <a:cs typeface="NikoshBAN" panose="02000000000000000000" pitchFamily="2" charset="0"/>
          </a:endParaRPr>
        </a:p>
      </dgm:t>
    </dgm:pt>
    <dgm:pt modelId="{DB1CDC87-4EF3-424C-AAFE-8E5717F407AA}" type="parTrans" cxnId="{A261D149-1DD6-4E29-A96A-CDDB718268DF}">
      <dgm:prSet/>
      <dgm:spPr/>
      <dgm:t>
        <a:bodyPr/>
        <a:lstStyle/>
        <a:p>
          <a:endParaRPr lang="en-GB"/>
        </a:p>
      </dgm:t>
    </dgm:pt>
    <dgm:pt modelId="{5F352EEE-616F-4DB7-BEDA-0A2014237921}" type="sibTrans" cxnId="{A261D149-1DD6-4E29-A96A-CDDB718268DF}">
      <dgm:prSet/>
      <dgm:spPr/>
      <dgm:t>
        <a:bodyPr/>
        <a:lstStyle/>
        <a:p>
          <a:endParaRPr lang="en-GB"/>
        </a:p>
      </dgm:t>
    </dgm:pt>
    <dgm:pt modelId="{083863DB-FA91-4F14-B19F-AF7B74CB5D3D}">
      <dgm:prSet/>
      <dgm:spPr/>
      <dgm:t>
        <a:bodyPr/>
        <a:lstStyle/>
        <a:p>
          <a:r>
            <a:rPr lang="bn-BD" dirty="0" smtClean="0">
              <a:latin typeface="NikoshBAN" panose="02000000000000000000" pitchFamily="2" charset="0"/>
              <a:cs typeface="NikoshBAN" panose="02000000000000000000" pitchFamily="2" charset="0"/>
            </a:rPr>
            <a:t>ন্যায়পরায়ণ শাসক</a:t>
          </a:r>
          <a:endParaRPr lang="en-GB" dirty="0">
            <a:latin typeface="NikoshBAN" panose="02000000000000000000" pitchFamily="2" charset="0"/>
            <a:cs typeface="NikoshBAN" panose="02000000000000000000" pitchFamily="2" charset="0"/>
          </a:endParaRPr>
        </a:p>
      </dgm:t>
    </dgm:pt>
    <dgm:pt modelId="{0F74D100-52AF-4501-89FC-FFC079DA7A54}" type="parTrans" cxnId="{376BC1D9-D3E6-4BE6-B974-B87D6CD354F9}">
      <dgm:prSet/>
      <dgm:spPr/>
      <dgm:t>
        <a:bodyPr/>
        <a:lstStyle/>
        <a:p>
          <a:endParaRPr lang="en-GB"/>
        </a:p>
      </dgm:t>
    </dgm:pt>
    <dgm:pt modelId="{72D66E67-C8A5-4498-AD6E-E28F5BE52FB4}" type="sibTrans" cxnId="{376BC1D9-D3E6-4BE6-B974-B87D6CD354F9}">
      <dgm:prSet/>
      <dgm:spPr/>
      <dgm:t>
        <a:bodyPr/>
        <a:lstStyle/>
        <a:p>
          <a:endParaRPr lang="en-GB"/>
        </a:p>
      </dgm:t>
    </dgm:pt>
    <dgm:pt modelId="{78B6F379-C7B0-460C-B866-99B227425F8E}">
      <dgm:prSet/>
      <dgm:spPr/>
      <dgm:t>
        <a:bodyPr/>
        <a:lstStyle/>
        <a:p>
          <a:r>
            <a:rPr lang="bn-BD" dirty="0" smtClean="0">
              <a:latin typeface="NikoshBAN" panose="02000000000000000000" pitchFamily="2" charset="0"/>
              <a:cs typeface="NikoshBAN" panose="02000000000000000000" pitchFamily="2" charset="0"/>
            </a:rPr>
            <a:t>চল্লিশ চক্রের ক্ষমতা ধ্বংস</a:t>
          </a:r>
          <a:endParaRPr lang="en-GB" dirty="0">
            <a:latin typeface="NikoshBAN" panose="02000000000000000000" pitchFamily="2" charset="0"/>
            <a:cs typeface="NikoshBAN" panose="02000000000000000000" pitchFamily="2" charset="0"/>
          </a:endParaRPr>
        </a:p>
      </dgm:t>
    </dgm:pt>
    <dgm:pt modelId="{7B45A98A-F504-4CFB-96F6-66FC6383811C}" type="parTrans" cxnId="{3B406B06-1C3E-4FC6-A547-35982F278EB4}">
      <dgm:prSet/>
      <dgm:spPr/>
      <dgm:t>
        <a:bodyPr/>
        <a:lstStyle/>
        <a:p>
          <a:endParaRPr lang="en-GB"/>
        </a:p>
      </dgm:t>
    </dgm:pt>
    <dgm:pt modelId="{7EA7EFC6-C754-4646-AE9F-CB24BEE0E2FA}" type="sibTrans" cxnId="{3B406B06-1C3E-4FC6-A547-35982F278EB4}">
      <dgm:prSet/>
      <dgm:spPr/>
      <dgm:t>
        <a:bodyPr/>
        <a:lstStyle/>
        <a:p>
          <a:endParaRPr lang="en-GB"/>
        </a:p>
      </dgm:t>
    </dgm:pt>
    <dgm:pt modelId="{1544DA9C-EBBF-4A87-ACB1-0A839E9A8827}">
      <dgm:prSet/>
      <dgm:spPr/>
      <dgm:t>
        <a:bodyPr/>
        <a:lstStyle/>
        <a:p>
          <a:r>
            <a:rPr lang="bn-BD" dirty="0" smtClean="0">
              <a:latin typeface="NikoshBAN" panose="02000000000000000000" pitchFamily="2" charset="0"/>
              <a:cs typeface="NikoshBAN" panose="02000000000000000000" pitchFamily="2" charset="0"/>
            </a:rPr>
            <a:t>বিদ্রোহীদের দমন </a:t>
          </a:r>
          <a:endParaRPr lang="en-GB" dirty="0">
            <a:latin typeface="NikoshBAN" panose="02000000000000000000" pitchFamily="2" charset="0"/>
            <a:cs typeface="NikoshBAN" panose="02000000000000000000" pitchFamily="2" charset="0"/>
          </a:endParaRPr>
        </a:p>
      </dgm:t>
    </dgm:pt>
    <dgm:pt modelId="{4E469C02-04B7-40F9-97C8-F4BBAFF73A18}" type="parTrans" cxnId="{DCA15634-4FA2-40CA-BFC2-859FE005D852}">
      <dgm:prSet/>
      <dgm:spPr/>
      <dgm:t>
        <a:bodyPr/>
        <a:lstStyle/>
        <a:p>
          <a:endParaRPr lang="en-GB"/>
        </a:p>
      </dgm:t>
    </dgm:pt>
    <dgm:pt modelId="{51FF4D79-E86B-4AF3-9C0D-6119C57F4F9F}" type="sibTrans" cxnId="{DCA15634-4FA2-40CA-BFC2-859FE005D852}">
      <dgm:prSet/>
      <dgm:spPr/>
      <dgm:t>
        <a:bodyPr/>
        <a:lstStyle/>
        <a:p>
          <a:endParaRPr lang="en-GB"/>
        </a:p>
      </dgm:t>
    </dgm:pt>
    <dgm:pt modelId="{E4B5C604-D04B-453F-9710-118365864A53}" type="pres">
      <dgm:prSet presAssocID="{FFCA14AD-6E09-4DEB-B504-50067F9AF8AF}" presName="cycle" presStyleCnt="0">
        <dgm:presLayoutVars>
          <dgm:chMax val="1"/>
          <dgm:dir/>
          <dgm:animLvl val="ctr"/>
          <dgm:resizeHandles val="exact"/>
        </dgm:presLayoutVars>
      </dgm:prSet>
      <dgm:spPr/>
      <dgm:t>
        <a:bodyPr/>
        <a:lstStyle/>
        <a:p>
          <a:endParaRPr lang="en-GB"/>
        </a:p>
      </dgm:t>
    </dgm:pt>
    <dgm:pt modelId="{56F145DE-5DA8-4888-91F0-D40D9B9450D8}" type="pres">
      <dgm:prSet presAssocID="{A9D00190-C0BB-4A90-83DE-886947514423}" presName="centerShape" presStyleLbl="node0" presStyleIdx="0" presStyleCnt="1"/>
      <dgm:spPr/>
      <dgm:t>
        <a:bodyPr/>
        <a:lstStyle/>
        <a:p>
          <a:endParaRPr lang="en-GB"/>
        </a:p>
      </dgm:t>
    </dgm:pt>
    <dgm:pt modelId="{110863BE-2B0F-4014-86DC-64F7D7D2A298}" type="pres">
      <dgm:prSet presAssocID="{421C651D-E3F3-4C5E-BCC3-58FF6F3D17D2}" presName="Name9" presStyleLbl="parChTrans1D2" presStyleIdx="0" presStyleCnt="8"/>
      <dgm:spPr/>
      <dgm:t>
        <a:bodyPr/>
        <a:lstStyle/>
        <a:p>
          <a:endParaRPr lang="en-GB"/>
        </a:p>
      </dgm:t>
    </dgm:pt>
    <dgm:pt modelId="{A0288DB1-8F87-4324-8666-A2957BC389E5}" type="pres">
      <dgm:prSet presAssocID="{421C651D-E3F3-4C5E-BCC3-58FF6F3D17D2}" presName="connTx" presStyleLbl="parChTrans1D2" presStyleIdx="0" presStyleCnt="8"/>
      <dgm:spPr/>
      <dgm:t>
        <a:bodyPr/>
        <a:lstStyle/>
        <a:p>
          <a:endParaRPr lang="en-GB"/>
        </a:p>
      </dgm:t>
    </dgm:pt>
    <dgm:pt modelId="{5586F839-68F0-46E0-8C0E-6B7FF334D84E}" type="pres">
      <dgm:prSet presAssocID="{A99B8889-B27D-4ED4-8EB6-532D2B8CAF11}" presName="node" presStyleLbl="node1" presStyleIdx="0" presStyleCnt="8">
        <dgm:presLayoutVars>
          <dgm:bulletEnabled val="1"/>
        </dgm:presLayoutVars>
      </dgm:prSet>
      <dgm:spPr/>
      <dgm:t>
        <a:bodyPr/>
        <a:lstStyle/>
        <a:p>
          <a:endParaRPr lang="en-GB"/>
        </a:p>
      </dgm:t>
    </dgm:pt>
    <dgm:pt modelId="{8EEB8406-3ED3-4D6E-BDB6-806CD112020F}" type="pres">
      <dgm:prSet presAssocID="{4E8B1012-8334-4FDD-8A12-260AF1F4F6C4}" presName="Name9" presStyleLbl="parChTrans1D2" presStyleIdx="1" presStyleCnt="8"/>
      <dgm:spPr/>
      <dgm:t>
        <a:bodyPr/>
        <a:lstStyle/>
        <a:p>
          <a:endParaRPr lang="en-GB"/>
        </a:p>
      </dgm:t>
    </dgm:pt>
    <dgm:pt modelId="{A9DFC918-6306-44C9-9CD1-8F12B92BC61E}" type="pres">
      <dgm:prSet presAssocID="{4E8B1012-8334-4FDD-8A12-260AF1F4F6C4}" presName="connTx" presStyleLbl="parChTrans1D2" presStyleIdx="1" presStyleCnt="8"/>
      <dgm:spPr/>
      <dgm:t>
        <a:bodyPr/>
        <a:lstStyle/>
        <a:p>
          <a:endParaRPr lang="en-GB"/>
        </a:p>
      </dgm:t>
    </dgm:pt>
    <dgm:pt modelId="{C14684E4-B90B-4B45-B70F-FB7C79CE83AA}" type="pres">
      <dgm:prSet presAssocID="{96E3BC97-77D7-4D15-8F72-92C29707164A}" presName="node" presStyleLbl="node1" presStyleIdx="1" presStyleCnt="8">
        <dgm:presLayoutVars>
          <dgm:bulletEnabled val="1"/>
        </dgm:presLayoutVars>
      </dgm:prSet>
      <dgm:spPr/>
      <dgm:t>
        <a:bodyPr/>
        <a:lstStyle/>
        <a:p>
          <a:endParaRPr lang="en-GB"/>
        </a:p>
      </dgm:t>
    </dgm:pt>
    <dgm:pt modelId="{6617E720-3719-476A-980D-451434C0DCEE}" type="pres">
      <dgm:prSet presAssocID="{09375BF5-ACAD-4F27-BA1F-DEFB9F6DFDC0}" presName="Name9" presStyleLbl="parChTrans1D2" presStyleIdx="2" presStyleCnt="8"/>
      <dgm:spPr/>
      <dgm:t>
        <a:bodyPr/>
        <a:lstStyle/>
        <a:p>
          <a:endParaRPr lang="en-GB"/>
        </a:p>
      </dgm:t>
    </dgm:pt>
    <dgm:pt modelId="{649C526B-6AD1-4C39-A1E4-9FDB706844D9}" type="pres">
      <dgm:prSet presAssocID="{09375BF5-ACAD-4F27-BA1F-DEFB9F6DFDC0}" presName="connTx" presStyleLbl="parChTrans1D2" presStyleIdx="2" presStyleCnt="8"/>
      <dgm:spPr/>
      <dgm:t>
        <a:bodyPr/>
        <a:lstStyle/>
        <a:p>
          <a:endParaRPr lang="en-GB"/>
        </a:p>
      </dgm:t>
    </dgm:pt>
    <dgm:pt modelId="{5CDC5664-142E-4C20-9267-714174E59581}" type="pres">
      <dgm:prSet presAssocID="{D15754F7-FD7D-4621-9589-406792592767}" presName="node" presStyleLbl="node1" presStyleIdx="2" presStyleCnt="8">
        <dgm:presLayoutVars>
          <dgm:bulletEnabled val="1"/>
        </dgm:presLayoutVars>
      </dgm:prSet>
      <dgm:spPr/>
      <dgm:t>
        <a:bodyPr/>
        <a:lstStyle/>
        <a:p>
          <a:endParaRPr lang="en-GB"/>
        </a:p>
      </dgm:t>
    </dgm:pt>
    <dgm:pt modelId="{B3BC6FA5-5560-4BCC-BB05-BFAB7E097363}" type="pres">
      <dgm:prSet presAssocID="{B0DE0A90-BCB8-46F3-8BEF-8EEA30FEDBFD}" presName="Name9" presStyleLbl="parChTrans1D2" presStyleIdx="3" presStyleCnt="8"/>
      <dgm:spPr/>
      <dgm:t>
        <a:bodyPr/>
        <a:lstStyle/>
        <a:p>
          <a:endParaRPr lang="en-GB"/>
        </a:p>
      </dgm:t>
    </dgm:pt>
    <dgm:pt modelId="{9952136F-9638-45F5-97A5-34A49FC65E72}" type="pres">
      <dgm:prSet presAssocID="{B0DE0A90-BCB8-46F3-8BEF-8EEA30FEDBFD}" presName="connTx" presStyleLbl="parChTrans1D2" presStyleIdx="3" presStyleCnt="8"/>
      <dgm:spPr/>
      <dgm:t>
        <a:bodyPr/>
        <a:lstStyle/>
        <a:p>
          <a:endParaRPr lang="en-GB"/>
        </a:p>
      </dgm:t>
    </dgm:pt>
    <dgm:pt modelId="{66719CE6-D021-4AD2-855E-968296855CB1}" type="pres">
      <dgm:prSet presAssocID="{2C81B9F0-824B-421C-8050-DB98554C0B71}" presName="node" presStyleLbl="node1" presStyleIdx="3" presStyleCnt="8">
        <dgm:presLayoutVars>
          <dgm:bulletEnabled val="1"/>
        </dgm:presLayoutVars>
      </dgm:prSet>
      <dgm:spPr/>
      <dgm:t>
        <a:bodyPr/>
        <a:lstStyle/>
        <a:p>
          <a:endParaRPr lang="en-GB"/>
        </a:p>
      </dgm:t>
    </dgm:pt>
    <dgm:pt modelId="{0E3D227E-B263-41B7-AE2C-62D3B6C9BDEC}" type="pres">
      <dgm:prSet presAssocID="{DB1CDC87-4EF3-424C-AAFE-8E5717F407AA}" presName="Name9" presStyleLbl="parChTrans1D2" presStyleIdx="4" presStyleCnt="8"/>
      <dgm:spPr/>
      <dgm:t>
        <a:bodyPr/>
        <a:lstStyle/>
        <a:p>
          <a:endParaRPr lang="en-GB"/>
        </a:p>
      </dgm:t>
    </dgm:pt>
    <dgm:pt modelId="{348F15D2-16A3-4BD5-AD24-868AE8E02212}" type="pres">
      <dgm:prSet presAssocID="{DB1CDC87-4EF3-424C-AAFE-8E5717F407AA}" presName="connTx" presStyleLbl="parChTrans1D2" presStyleIdx="4" presStyleCnt="8"/>
      <dgm:spPr/>
      <dgm:t>
        <a:bodyPr/>
        <a:lstStyle/>
        <a:p>
          <a:endParaRPr lang="en-GB"/>
        </a:p>
      </dgm:t>
    </dgm:pt>
    <dgm:pt modelId="{3E51EF1F-2B3D-4B4E-B0CB-9D667DF5EB97}" type="pres">
      <dgm:prSet presAssocID="{192B0D04-1B06-4C1D-A238-B91B2BF7DB10}" presName="node" presStyleLbl="node1" presStyleIdx="4" presStyleCnt="8" custScaleX="101222" custScaleY="102265">
        <dgm:presLayoutVars>
          <dgm:bulletEnabled val="1"/>
        </dgm:presLayoutVars>
      </dgm:prSet>
      <dgm:spPr/>
      <dgm:t>
        <a:bodyPr/>
        <a:lstStyle/>
        <a:p>
          <a:endParaRPr lang="en-GB"/>
        </a:p>
      </dgm:t>
    </dgm:pt>
    <dgm:pt modelId="{01C74748-CA32-40D2-B719-640F8A981899}" type="pres">
      <dgm:prSet presAssocID="{0F74D100-52AF-4501-89FC-FFC079DA7A54}" presName="Name9" presStyleLbl="parChTrans1D2" presStyleIdx="5" presStyleCnt="8"/>
      <dgm:spPr/>
      <dgm:t>
        <a:bodyPr/>
        <a:lstStyle/>
        <a:p>
          <a:endParaRPr lang="en-GB"/>
        </a:p>
      </dgm:t>
    </dgm:pt>
    <dgm:pt modelId="{E08A7486-7D36-4668-B6FA-0CF3E34F344F}" type="pres">
      <dgm:prSet presAssocID="{0F74D100-52AF-4501-89FC-FFC079DA7A54}" presName="connTx" presStyleLbl="parChTrans1D2" presStyleIdx="5" presStyleCnt="8"/>
      <dgm:spPr/>
      <dgm:t>
        <a:bodyPr/>
        <a:lstStyle/>
        <a:p>
          <a:endParaRPr lang="en-GB"/>
        </a:p>
      </dgm:t>
    </dgm:pt>
    <dgm:pt modelId="{3B139A46-FF47-4091-86AE-6DEF255E19DC}" type="pres">
      <dgm:prSet presAssocID="{083863DB-FA91-4F14-B19F-AF7B74CB5D3D}" presName="node" presStyleLbl="node1" presStyleIdx="5" presStyleCnt="8" custScaleX="99755" custScaleY="101320">
        <dgm:presLayoutVars>
          <dgm:bulletEnabled val="1"/>
        </dgm:presLayoutVars>
      </dgm:prSet>
      <dgm:spPr/>
      <dgm:t>
        <a:bodyPr/>
        <a:lstStyle/>
        <a:p>
          <a:endParaRPr lang="en-GB"/>
        </a:p>
      </dgm:t>
    </dgm:pt>
    <dgm:pt modelId="{83E2DFD1-E624-4C51-95DF-5D6D8D78E538}" type="pres">
      <dgm:prSet presAssocID="{7B45A98A-F504-4CFB-96F6-66FC6383811C}" presName="Name9" presStyleLbl="parChTrans1D2" presStyleIdx="6" presStyleCnt="8"/>
      <dgm:spPr/>
      <dgm:t>
        <a:bodyPr/>
        <a:lstStyle/>
        <a:p>
          <a:endParaRPr lang="en-GB"/>
        </a:p>
      </dgm:t>
    </dgm:pt>
    <dgm:pt modelId="{1A139632-507F-4F5C-8561-910A41720BCC}" type="pres">
      <dgm:prSet presAssocID="{7B45A98A-F504-4CFB-96F6-66FC6383811C}" presName="connTx" presStyleLbl="parChTrans1D2" presStyleIdx="6" presStyleCnt="8"/>
      <dgm:spPr/>
      <dgm:t>
        <a:bodyPr/>
        <a:lstStyle/>
        <a:p>
          <a:endParaRPr lang="en-GB"/>
        </a:p>
      </dgm:t>
    </dgm:pt>
    <dgm:pt modelId="{0D3D5D84-FA46-4A12-99E1-E6DC2C737426}" type="pres">
      <dgm:prSet presAssocID="{78B6F379-C7B0-460C-B866-99B227425F8E}" presName="node" presStyleLbl="node1" presStyleIdx="6" presStyleCnt="8">
        <dgm:presLayoutVars>
          <dgm:bulletEnabled val="1"/>
        </dgm:presLayoutVars>
      </dgm:prSet>
      <dgm:spPr/>
      <dgm:t>
        <a:bodyPr/>
        <a:lstStyle/>
        <a:p>
          <a:endParaRPr lang="en-GB"/>
        </a:p>
      </dgm:t>
    </dgm:pt>
    <dgm:pt modelId="{DBF17E59-F46E-4BBF-AE14-EB7676D96EB4}" type="pres">
      <dgm:prSet presAssocID="{4E469C02-04B7-40F9-97C8-F4BBAFF73A18}" presName="Name9" presStyleLbl="parChTrans1D2" presStyleIdx="7" presStyleCnt="8"/>
      <dgm:spPr/>
      <dgm:t>
        <a:bodyPr/>
        <a:lstStyle/>
        <a:p>
          <a:endParaRPr lang="en-GB"/>
        </a:p>
      </dgm:t>
    </dgm:pt>
    <dgm:pt modelId="{E5ABE7FA-FCED-4231-A193-15AF9700A3A4}" type="pres">
      <dgm:prSet presAssocID="{4E469C02-04B7-40F9-97C8-F4BBAFF73A18}" presName="connTx" presStyleLbl="parChTrans1D2" presStyleIdx="7" presStyleCnt="8"/>
      <dgm:spPr/>
      <dgm:t>
        <a:bodyPr/>
        <a:lstStyle/>
        <a:p>
          <a:endParaRPr lang="en-GB"/>
        </a:p>
      </dgm:t>
    </dgm:pt>
    <dgm:pt modelId="{FA6503F2-9F2A-4F35-A1DC-F65967DA4243}" type="pres">
      <dgm:prSet presAssocID="{1544DA9C-EBBF-4A87-ACB1-0A839E9A8827}" presName="node" presStyleLbl="node1" presStyleIdx="7" presStyleCnt="8">
        <dgm:presLayoutVars>
          <dgm:bulletEnabled val="1"/>
        </dgm:presLayoutVars>
      </dgm:prSet>
      <dgm:spPr/>
      <dgm:t>
        <a:bodyPr/>
        <a:lstStyle/>
        <a:p>
          <a:endParaRPr lang="en-GB"/>
        </a:p>
      </dgm:t>
    </dgm:pt>
  </dgm:ptLst>
  <dgm:cxnLst>
    <dgm:cxn modelId="{8142979C-22F5-48F7-AFF5-0B8F274609D0}" type="presOf" srcId="{7B45A98A-F504-4CFB-96F6-66FC6383811C}" destId="{1A139632-507F-4F5C-8561-910A41720BCC}" srcOrd="1" destOrd="0" presId="urn:microsoft.com/office/officeart/2005/8/layout/radial1"/>
    <dgm:cxn modelId="{2350F9DB-F13F-4434-8E62-C0F0A0528C7C}" type="presOf" srcId="{4E469C02-04B7-40F9-97C8-F4BBAFF73A18}" destId="{DBF17E59-F46E-4BBF-AE14-EB7676D96EB4}" srcOrd="0" destOrd="0" presId="urn:microsoft.com/office/officeart/2005/8/layout/radial1"/>
    <dgm:cxn modelId="{DCA15634-4FA2-40CA-BFC2-859FE005D852}" srcId="{A9D00190-C0BB-4A90-83DE-886947514423}" destId="{1544DA9C-EBBF-4A87-ACB1-0A839E9A8827}" srcOrd="7" destOrd="0" parTransId="{4E469C02-04B7-40F9-97C8-F4BBAFF73A18}" sibTransId="{51FF4D79-E86B-4AF3-9C0D-6119C57F4F9F}"/>
    <dgm:cxn modelId="{F4E028A5-51FA-4460-B020-B4C09E20B0E0}" type="presOf" srcId="{A99B8889-B27D-4ED4-8EB6-532D2B8CAF11}" destId="{5586F839-68F0-46E0-8C0E-6B7FF334D84E}" srcOrd="0" destOrd="0" presId="urn:microsoft.com/office/officeart/2005/8/layout/radial1"/>
    <dgm:cxn modelId="{4D8F1EF3-464E-482C-A215-A36ACF783956}" type="presOf" srcId="{0F74D100-52AF-4501-89FC-FFC079DA7A54}" destId="{01C74748-CA32-40D2-B719-640F8A981899}" srcOrd="0" destOrd="0" presId="urn:microsoft.com/office/officeart/2005/8/layout/radial1"/>
    <dgm:cxn modelId="{6913A477-4BC4-4EA9-B215-2BA1FC8952D0}" type="presOf" srcId="{2C81B9F0-824B-421C-8050-DB98554C0B71}" destId="{66719CE6-D021-4AD2-855E-968296855CB1}" srcOrd="0" destOrd="0" presId="urn:microsoft.com/office/officeart/2005/8/layout/radial1"/>
    <dgm:cxn modelId="{D340B7A5-09D2-49DD-B781-C6F213239BA5}" type="presOf" srcId="{DB1CDC87-4EF3-424C-AAFE-8E5717F407AA}" destId="{348F15D2-16A3-4BD5-AD24-868AE8E02212}" srcOrd="1" destOrd="0" presId="urn:microsoft.com/office/officeart/2005/8/layout/radial1"/>
    <dgm:cxn modelId="{40E1ABB1-93BD-42A5-BDDF-DE49B5625D9A}" type="presOf" srcId="{421C651D-E3F3-4C5E-BCC3-58FF6F3D17D2}" destId="{110863BE-2B0F-4014-86DC-64F7D7D2A298}" srcOrd="0" destOrd="0" presId="urn:microsoft.com/office/officeart/2005/8/layout/radial1"/>
    <dgm:cxn modelId="{0FB6E471-979A-4BE1-9572-2263DF9BF620}" type="presOf" srcId="{083863DB-FA91-4F14-B19F-AF7B74CB5D3D}" destId="{3B139A46-FF47-4091-86AE-6DEF255E19DC}" srcOrd="0" destOrd="0" presId="urn:microsoft.com/office/officeart/2005/8/layout/radial1"/>
    <dgm:cxn modelId="{5AD18B3D-2B80-454B-B0E2-B2CE6F44A6A8}" srcId="{A9D00190-C0BB-4A90-83DE-886947514423}" destId="{D15754F7-FD7D-4621-9589-406792592767}" srcOrd="2" destOrd="0" parTransId="{09375BF5-ACAD-4F27-BA1F-DEFB9F6DFDC0}" sibTransId="{67404D4C-761A-440B-95AD-62A3973B35BC}"/>
    <dgm:cxn modelId="{03E6A1F9-2B37-476B-A161-309E1ED23A7A}" type="presOf" srcId="{FFCA14AD-6E09-4DEB-B504-50067F9AF8AF}" destId="{E4B5C604-D04B-453F-9710-118365864A53}" srcOrd="0" destOrd="0" presId="urn:microsoft.com/office/officeart/2005/8/layout/radial1"/>
    <dgm:cxn modelId="{376BC1D9-D3E6-4BE6-B974-B87D6CD354F9}" srcId="{A9D00190-C0BB-4A90-83DE-886947514423}" destId="{083863DB-FA91-4F14-B19F-AF7B74CB5D3D}" srcOrd="5" destOrd="0" parTransId="{0F74D100-52AF-4501-89FC-FFC079DA7A54}" sibTransId="{72D66E67-C8A5-4498-AD6E-E28F5BE52FB4}"/>
    <dgm:cxn modelId="{4AF6851E-1BE9-48E2-A151-B930559D8234}" srcId="{A9D00190-C0BB-4A90-83DE-886947514423}" destId="{96E3BC97-77D7-4D15-8F72-92C29707164A}" srcOrd="1" destOrd="0" parTransId="{4E8B1012-8334-4FDD-8A12-260AF1F4F6C4}" sibTransId="{01205F95-FE4E-45A9-91CF-30091FD32C08}"/>
    <dgm:cxn modelId="{E4A6077A-6385-45A6-BD21-FA928F1EB726}" type="presOf" srcId="{421C651D-E3F3-4C5E-BCC3-58FF6F3D17D2}" destId="{A0288DB1-8F87-4324-8666-A2957BC389E5}" srcOrd="1" destOrd="0" presId="urn:microsoft.com/office/officeart/2005/8/layout/radial1"/>
    <dgm:cxn modelId="{D20C337A-45BD-4070-8F85-80737B8E85C7}" type="presOf" srcId="{0F74D100-52AF-4501-89FC-FFC079DA7A54}" destId="{E08A7486-7D36-4668-B6FA-0CF3E34F344F}" srcOrd="1" destOrd="0" presId="urn:microsoft.com/office/officeart/2005/8/layout/radial1"/>
    <dgm:cxn modelId="{96B2079B-291F-4FEA-B814-10C2D7F58043}" type="presOf" srcId="{4E8B1012-8334-4FDD-8A12-260AF1F4F6C4}" destId="{A9DFC918-6306-44C9-9CD1-8F12B92BC61E}" srcOrd="1" destOrd="0" presId="urn:microsoft.com/office/officeart/2005/8/layout/radial1"/>
    <dgm:cxn modelId="{37311B3F-AC07-40CE-9724-1DB8CCD4F639}" type="presOf" srcId="{09375BF5-ACAD-4F27-BA1F-DEFB9F6DFDC0}" destId="{6617E720-3719-476A-980D-451434C0DCEE}" srcOrd="0" destOrd="0" presId="urn:microsoft.com/office/officeart/2005/8/layout/radial1"/>
    <dgm:cxn modelId="{0E09E365-969A-408A-B17B-E46FE1F292BA}" type="presOf" srcId="{78B6F379-C7B0-460C-B866-99B227425F8E}" destId="{0D3D5D84-FA46-4A12-99E1-E6DC2C737426}" srcOrd="0" destOrd="0" presId="urn:microsoft.com/office/officeart/2005/8/layout/radial1"/>
    <dgm:cxn modelId="{64E3FF31-DAD5-4B5C-A9A4-17B53279EEB9}" type="presOf" srcId="{192B0D04-1B06-4C1D-A238-B91B2BF7DB10}" destId="{3E51EF1F-2B3D-4B4E-B0CB-9D667DF5EB97}" srcOrd="0" destOrd="0" presId="urn:microsoft.com/office/officeart/2005/8/layout/radial1"/>
    <dgm:cxn modelId="{C1C71E5C-AD19-46C4-87EE-2859DFC185AD}" type="presOf" srcId="{A9D00190-C0BB-4A90-83DE-886947514423}" destId="{56F145DE-5DA8-4888-91F0-D40D9B9450D8}" srcOrd="0" destOrd="0" presId="urn:microsoft.com/office/officeart/2005/8/layout/radial1"/>
    <dgm:cxn modelId="{EDCEF2A0-C728-4D6C-BCD8-09BA55300527}" type="presOf" srcId="{1544DA9C-EBBF-4A87-ACB1-0A839E9A8827}" destId="{FA6503F2-9F2A-4F35-A1DC-F65967DA4243}" srcOrd="0" destOrd="0" presId="urn:microsoft.com/office/officeart/2005/8/layout/radial1"/>
    <dgm:cxn modelId="{812B6A24-0B16-4898-AE68-18A81F1332A3}" type="presOf" srcId="{4E8B1012-8334-4FDD-8A12-260AF1F4F6C4}" destId="{8EEB8406-3ED3-4D6E-BDB6-806CD112020F}" srcOrd="0" destOrd="0" presId="urn:microsoft.com/office/officeart/2005/8/layout/radial1"/>
    <dgm:cxn modelId="{0DF1FF68-9A5B-455E-A0EA-02B3FBD96D68}" srcId="{A9D00190-C0BB-4A90-83DE-886947514423}" destId="{2C81B9F0-824B-421C-8050-DB98554C0B71}" srcOrd="3" destOrd="0" parTransId="{B0DE0A90-BCB8-46F3-8BEF-8EEA30FEDBFD}" sibTransId="{EE53E3F7-741D-4391-884D-8A0A2E189398}"/>
    <dgm:cxn modelId="{F3FCF827-8276-43F2-8566-080647D465D2}" type="presOf" srcId="{7B45A98A-F504-4CFB-96F6-66FC6383811C}" destId="{83E2DFD1-E624-4C51-95DF-5D6D8D78E538}" srcOrd="0" destOrd="0" presId="urn:microsoft.com/office/officeart/2005/8/layout/radial1"/>
    <dgm:cxn modelId="{18CAA783-CA04-4084-9A7E-6B4C0FA78E23}" type="presOf" srcId="{09375BF5-ACAD-4F27-BA1F-DEFB9F6DFDC0}" destId="{649C526B-6AD1-4C39-A1E4-9FDB706844D9}" srcOrd="1" destOrd="0" presId="urn:microsoft.com/office/officeart/2005/8/layout/radial1"/>
    <dgm:cxn modelId="{A261D149-1DD6-4E29-A96A-CDDB718268DF}" srcId="{A9D00190-C0BB-4A90-83DE-886947514423}" destId="{192B0D04-1B06-4C1D-A238-B91B2BF7DB10}" srcOrd="4" destOrd="0" parTransId="{DB1CDC87-4EF3-424C-AAFE-8E5717F407AA}" sibTransId="{5F352EEE-616F-4DB7-BEDA-0A2014237921}"/>
    <dgm:cxn modelId="{2267FEEE-28D0-4574-B2EA-C0F6F386E3F3}" srcId="{A9D00190-C0BB-4A90-83DE-886947514423}" destId="{A99B8889-B27D-4ED4-8EB6-532D2B8CAF11}" srcOrd="0" destOrd="0" parTransId="{421C651D-E3F3-4C5E-BCC3-58FF6F3D17D2}" sibTransId="{F213BDFA-679F-4A9A-B6B2-C9C3AF366CBF}"/>
    <dgm:cxn modelId="{69942E9E-606E-4719-B4AE-28430724B5E4}" type="presOf" srcId="{DB1CDC87-4EF3-424C-AAFE-8E5717F407AA}" destId="{0E3D227E-B263-41B7-AE2C-62D3B6C9BDEC}" srcOrd="0" destOrd="0" presId="urn:microsoft.com/office/officeart/2005/8/layout/radial1"/>
    <dgm:cxn modelId="{18091A82-61BB-427C-A039-27F6A40010AA}" type="presOf" srcId="{4E469C02-04B7-40F9-97C8-F4BBAFF73A18}" destId="{E5ABE7FA-FCED-4231-A193-15AF9700A3A4}" srcOrd="1" destOrd="0" presId="urn:microsoft.com/office/officeart/2005/8/layout/radial1"/>
    <dgm:cxn modelId="{59156114-EAF7-47F9-9AF8-F4BEEBF1C586}" type="presOf" srcId="{B0DE0A90-BCB8-46F3-8BEF-8EEA30FEDBFD}" destId="{B3BC6FA5-5560-4BCC-BB05-BFAB7E097363}" srcOrd="0" destOrd="0" presId="urn:microsoft.com/office/officeart/2005/8/layout/radial1"/>
    <dgm:cxn modelId="{092F8896-1316-4D3F-8D85-31093E34DDC5}" srcId="{FFCA14AD-6E09-4DEB-B504-50067F9AF8AF}" destId="{A9D00190-C0BB-4A90-83DE-886947514423}" srcOrd="0" destOrd="0" parTransId="{4AC0A0EE-248B-46EF-AB41-5795588A2470}" sibTransId="{0B1D322B-7FCE-4775-AD0D-E9CF8EDD851F}"/>
    <dgm:cxn modelId="{3B406B06-1C3E-4FC6-A547-35982F278EB4}" srcId="{A9D00190-C0BB-4A90-83DE-886947514423}" destId="{78B6F379-C7B0-460C-B866-99B227425F8E}" srcOrd="6" destOrd="0" parTransId="{7B45A98A-F504-4CFB-96F6-66FC6383811C}" sibTransId="{7EA7EFC6-C754-4646-AE9F-CB24BEE0E2FA}"/>
    <dgm:cxn modelId="{DBC88C04-76F3-45E1-9BD1-40E69B1D52B2}" type="presOf" srcId="{B0DE0A90-BCB8-46F3-8BEF-8EEA30FEDBFD}" destId="{9952136F-9638-45F5-97A5-34A49FC65E72}" srcOrd="1" destOrd="0" presId="urn:microsoft.com/office/officeart/2005/8/layout/radial1"/>
    <dgm:cxn modelId="{959A3B1B-3EB5-4FCB-81A9-AB9FD37DF846}" type="presOf" srcId="{96E3BC97-77D7-4D15-8F72-92C29707164A}" destId="{C14684E4-B90B-4B45-B70F-FB7C79CE83AA}" srcOrd="0" destOrd="0" presId="urn:microsoft.com/office/officeart/2005/8/layout/radial1"/>
    <dgm:cxn modelId="{FCBE4222-2053-4B49-BAA5-DFE6A442ECD8}" type="presOf" srcId="{D15754F7-FD7D-4621-9589-406792592767}" destId="{5CDC5664-142E-4C20-9267-714174E59581}" srcOrd="0" destOrd="0" presId="urn:microsoft.com/office/officeart/2005/8/layout/radial1"/>
    <dgm:cxn modelId="{7ED2319A-BD0A-4502-81B5-936C25B1FA73}" type="presParOf" srcId="{E4B5C604-D04B-453F-9710-118365864A53}" destId="{56F145DE-5DA8-4888-91F0-D40D9B9450D8}" srcOrd="0" destOrd="0" presId="urn:microsoft.com/office/officeart/2005/8/layout/radial1"/>
    <dgm:cxn modelId="{2DBB1BE1-7A87-40FE-A502-4873CE45E09E}" type="presParOf" srcId="{E4B5C604-D04B-453F-9710-118365864A53}" destId="{110863BE-2B0F-4014-86DC-64F7D7D2A298}" srcOrd="1" destOrd="0" presId="urn:microsoft.com/office/officeart/2005/8/layout/radial1"/>
    <dgm:cxn modelId="{493C82DF-22F6-4ED1-A9AA-7334060E2105}" type="presParOf" srcId="{110863BE-2B0F-4014-86DC-64F7D7D2A298}" destId="{A0288DB1-8F87-4324-8666-A2957BC389E5}" srcOrd="0" destOrd="0" presId="urn:microsoft.com/office/officeart/2005/8/layout/radial1"/>
    <dgm:cxn modelId="{3BA2FD2A-D415-4F25-B9CB-35F39AD1625B}" type="presParOf" srcId="{E4B5C604-D04B-453F-9710-118365864A53}" destId="{5586F839-68F0-46E0-8C0E-6B7FF334D84E}" srcOrd="2" destOrd="0" presId="urn:microsoft.com/office/officeart/2005/8/layout/radial1"/>
    <dgm:cxn modelId="{37BBDBCD-56C4-4494-825C-E9D6C93AF9CE}" type="presParOf" srcId="{E4B5C604-D04B-453F-9710-118365864A53}" destId="{8EEB8406-3ED3-4D6E-BDB6-806CD112020F}" srcOrd="3" destOrd="0" presId="urn:microsoft.com/office/officeart/2005/8/layout/radial1"/>
    <dgm:cxn modelId="{813B1E41-1DA8-41FB-B8F7-F8FAA4BEA8B1}" type="presParOf" srcId="{8EEB8406-3ED3-4D6E-BDB6-806CD112020F}" destId="{A9DFC918-6306-44C9-9CD1-8F12B92BC61E}" srcOrd="0" destOrd="0" presId="urn:microsoft.com/office/officeart/2005/8/layout/radial1"/>
    <dgm:cxn modelId="{F26BD861-B422-4F5B-ADE7-0C247434A39F}" type="presParOf" srcId="{E4B5C604-D04B-453F-9710-118365864A53}" destId="{C14684E4-B90B-4B45-B70F-FB7C79CE83AA}" srcOrd="4" destOrd="0" presId="urn:microsoft.com/office/officeart/2005/8/layout/radial1"/>
    <dgm:cxn modelId="{46DA39B2-430D-4069-B4AD-60992B2DF838}" type="presParOf" srcId="{E4B5C604-D04B-453F-9710-118365864A53}" destId="{6617E720-3719-476A-980D-451434C0DCEE}" srcOrd="5" destOrd="0" presId="urn:microsoft.com/office/officeart/2005/8/layout/radial1"/>
    <dgm:cxn modelId="{DE357B77-3326-4540-8F3A-31951FDE3593}" type="presParOf" srcId="{6617E720-3719-476A-980D-451434C0DCEE}" destId="{649C526B-6AD1-4C39-A1E4-9FDB706844D9}" srcOrd="0" destOrd="0" presId="urn:microsoft.com/office/officeart/2005/8/layout/radial1"/>
    <dgm:cxn modelId="{E726AAD7-865A-4445-9E48-B21D0FCE56AB}" type="presParOf" srcId="{E4B5C604-D04B-453F-9710-118365864A53}" destId="{5CDC5664-142E-4C20-9267-714174E59581}" srcOrd="6" destOrd="0" presId="urn:microsoft.com/office/officeart/2005/8/layout/radial1"/>
    <dgm:cxn modelId="{79AB8366-E533-4BC6-A028-F3D15857C229}" type="presParOf" srcId="{E4B5C604-D04B-453F-9710-118365864A53}" destId="{B3BC6FA5-5560-4BCC-BB05-BFAB7E097363}" srcOrd="7" destOrd="0" presId="urn:microsoft.com/office/officeart/2005/8/layout/radial1"/>
    <dgm:cxn modelId="{99BA538F-2567-42F4-B533-20D4DB508CA2}" type="presParOf" srcId="{B3BC6FA5-5560-4BCC-BB05-BFAB7E097363}" destId="{9952136F-9638-45F5-97A5-34A49FC65E72}" srcOrd="0" destOrd="0" presId="urn:microsoft.com/office/officeart/2005/8/layout/radial1"/>
    <dgm:cxn modelId="{2D7EE8BF-B5F8-4857-9B07-73E55F661BB6}" type="presParOf" srcId="{E4B5C604-D04B-453F-9710-118365864A53}" destId="{66719CE6-D021-4AD2-855E-968296855CB1}" srcOrd="8" destOrd="0" presId="urn:microsoft.com/office/officeart/2005/8/layout/radial1"/>
    <dgm:cxn modelId="{001E4E7F-5914-4EB6-B039-17DD986C3CC6}" type="presParOf" srcId="{E4B5C604-D04B-453F-9710-118365864A53}" destId="{0E3D227E-B263-41B7-AE2C-62D3B6C9BDEC}" srcOrd="9" destOrd="0" presId="urn:microsoft.com/office/officeart/2005/8/layout/radial1"/>
    <dgm:cxn modelId="{036FFBD5-D9C1-4F2D-B0EE-E074B3C576F0}" type="presParOf" srcId="{0E3D227E-B263-41B7-AE2C-62D3B6C9BDEC}" destId="{348F15D2-16A3-4BD5-AD24-868AE8E02212}" srcOrd="0" destOrd="0" presId="urn:microsoft.com/office/officeart/2005/8/layout/radial1"/>
    <dgm:cxn modelId="{9A9A27D8-49E3-4359-8C60-E3728E6958E7}" type="presParOf" srcId="{E4B5C604-D04B-453F-9710-118365864A53}" destId="{3E51EF1F-2B3D-4B4E-B0CB-9D667DF5EB97}" srcOrd="10" destOrd="0" presId="urn:microsoft.com/office/officeart/2005/8/layout/radial1"/>
    <dgm:cxn modelId="{7539FC99-A7ED-421A-8C8F-5AD0F8B94636}" type="presParOf" srcId="{E4B5C604-D04B-453F-9710-118365864A53}" destId="{01C74748-CA32-40D2-B719-640F8A981899}" srcOrd="11" destOrd="0" presId="urn:microsoft.com/office/officeart/2005/8/layout/radial1"/>
    <dgm:cxn modelId="{D5E57FE8-1648-4061-9D4A-DDEB7268EC58}" type="presParOf" srcId="{01C74748-CA32-40D2-B719-640F8A981899}" destId="{E08A7486-7D36-4668-B6FA-0CF3E34F344F}" srcOrd="0" destOrd="0" presId="urn:microsoft.com/office/officeart/2005/8/layout/radial1"/>
    <dgm:cxn modelId="{8045FEE2-E70C-44B3-8218-25650B997A27}" type="presParOf" srcId="{E4B5C604-D04B-453F-9710-118365864A53}" destId="{3B139A46-FF47-4091-86AE-6DEF255E19DC}" srcOrd="12" destOrd="0" presId="urn:microsoft.com/office/officeart/2005/8/layout/radial1"/>
    <dgm:cxn modelId="{0FA67B4F-D5DF-4B9D-BB09-45F384812A0D}" type="presParOf" srcId="{E4B5C604-D04B-453F-9710-118365864A53}" destId="{83E2DFD1-E624-4C51-95DF-5D6D8D78E538}" srcOrd="13" destOrd="0" presId="urn:microsoft.com/office/officeart/2005/8/layout/radial1"/>
    <dgm:cxn modelId="{07B2078E-0C75-4147-8BCC-00B0C3C6E2C4}" type="presParOf" srcId="{83E2DFD1-E624-4C51-95DF-5D6D8D78E538}" destId="{1A139632-507F-4F5C-8561-910A41720BCC}" srcOrd="0" destOrd="0" presId="urn:microsoft.com/office/officeart/2005/8/layout/radial1"/>
    <dgm:cxn modelId="{566B506D-D3F8-4BDA-A8BD-7A879927D2D0}" type="presParOf" srcId="{E4B5C604-D04B-453F-9710-118365864A53}" destId="{0D3D5D84-FA46-4A12-99E1-E6DC2C737426}" srcOrd="14" destOrd="0" presId="urn:microsoft.com/office/officeart/2005/8/layout/radial1"/>
    <dgm:cxn modelId="{8C28F7D2-342A-408F-99B5-F7CF0E3CA220}" type="presParOf" srcId="{E4B5C604-D04B-453F-9710-118365864A53}" destId="{DBF17E59-F46E-4BBF-AE14-EB7676D96EB4}" srcOrd="15" destOrd="0" presId="urn:microsoft.com/office/officeart/2005/8/layout/radial1"/>
    <dgm:cxn modelId="{2E1B3E06-5A71-4F56-88CA-822B555148F6}" type="presParOf" srcId="{DBF17E59-F46E-4BBF-AE14-EB7676D96EB4}" destId="{E5ABE7FA-FCED-4231-A193-15AF9700A3A4}" srcOrd="0" destOrd="0" presId="urn:microsoft.com/office/officeart/2005/8/layout/radial1"/>
    <dgm:cxn modelId="{7368DF7D-7CAC-4A31-B4BE-0D105F3E82F1}" type="presParOf" srcId="{E4B5C604-D04B-453F-9710-118365864A53}" destId="{FA6503F2-9F2A-4F35-A1DC-F65967DA4243}"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B3195A-D3D2-4DA0-8485-6EDC23B6BC7E}" type="doc">
      <dgm:prSet loTypeId="urn:microsoft.com/office/officeart/2005/8/layout/radial1" loCatId="cycle" qsTypeId="urn:microsoft.com/office/officeart/2005/8/quickstyle/simple1" qsCatId="simple" csTypeId="urn:microsoft.com/office/officeart/2005/8/colors/colorful4" csCatId="colorful" phldr="1"/>
      <dgm:spPr/>
      <dgm:t>
        <a:bodyPr/>
        <a:lstStyle/>
        <a:p>
          <a:endParaRPr lang="en-GB"/>
        </a:p>
      </dgm:t>
    </dgm:pt>
    <dgm:pt modelId="{5E624241-BB40-491B-9CE7-3DA702499A41}">
      <dgm:prSet phldrT="[Text]"/>
      <dgm:spPr/>
      <dgm:t>
        <a:bodyPr/>
        <a:lstStyle/>
        <a:p>
          <a:r>
            <a:rPr lang="bn-BD" dirty="0" smtClean="0">
              <a:latin typeface="NikoshBAN" panose="02000000000000000000" pitchFamily="2" charset="0"/>
              <a:cs typeface="NikoshBAN" panose="02000000000000000000" pitchFamily="2" charset="0"/>
            </a:rPr>
            <a:t>চল্লিশ চক্রের সদস্যরা</a:t>
          </a:r>
          <a:endParaRPr lang="en-GB" dirty="0">
            <a:latin typeface="NikoshBAN" panose="02000000000000000000" pitchFamily="2" charset="0"/>
            <a:cs typeface="NikoshBAN" panose="02000000000000000000" pitchFamily="2" charset="0"/>
          </a:endParaRPr>
        </a:p>
      </dgm:t>
    </dgm:pt>
    <dgm:pt modelId="{8360030B-5E0E-49F3-8D3D-081CD1FD4CE6}" type="parTrans" cxnId="{A7C75E5E-3073-4F4F-906E-6BBD98B433CC}">
      <dgm:prSet/>
      <dgm:spPr/>
      <dgm:t>
        <a:bodyPr/>
        <a:lstStyle/>
        <a:p>
          <a:endParaRPr lang="en-GB"/>
        </a:p>
      </dgm:t>
    </dgm:pt>
    <dgm:pt modelId="{24D6E817-62E1-42A4-B81A-6C3C0E62DD5B}" type="sibTrans" cxnId="{A7C75E5E-3073-4F4F-906E-6BBD98B433CC}">
      <dgm:prSet/>
      <dgm:spPr/>
      <dgm:t>
        <a:bodyPr/>
        <a:lstStyle/>
        <a:p>
          <a:endParaRPr lang="en-GB"/>
        </a:p>
      </dgm:t>
    </dgm:pt>
    <dgm:pt modelId="{5B41E939-8D32-44C8-929A-51BDEBD78A0E}">
      <dgm:prSet phldrT="[Text]"/>
      <dgm:spPr/>
      <dgm:t>
        <a:bodyPr/>
        <a:lstStyle/>
        <a:p>
          <a:r>
            <a:rPr lang="bn-BD" dirty="0" smtClean="0">
              <a:solidFill>
                <a:schemeClr val="bg1"/>
              </a:solidFill>
              <a:latin typeface="NikoshBAN" panose="02000000000000000000" pitchFamily="2" charset="0"/>
              <a:cs typeface="NikoshBAN" panose="02000000000000000000" pitchFamily="2" charset="0"/>
            </a:rPr>
            <a:t>গিয়াসুদ্দিন</a:t>
          </a:r>
          <a:r>
            <a:rPr lang="en-US" dirty="0" smtClean="0">
              <a:solidFill>
                <a:schemeClr val="bg1"/>
              </a:solidFill>
              <a:latin typeface="NikoshBAN" panose="02000000000000000000" pitchFamily="2" charset="0"/>
              <a:cs typeface="NikoshBAN" panose="02000000000000000000" pitchFamily="2" charset="0"/>
            </a:rPr>
            <a:t> </a:t>
          </a:r>
          <a:r>
            <a:rPr lang="en-US" dirty="0" err="1" smtClean="0">
              <a:solidFill>
                <a:schemeClr val="bg1"/>
              </a:solidFill>
              <a:latin typeface="NikoshBAN" panose="02000000000000000000" pitchFamily="2" charset="0"/>
              <a:cs typeface="NikoshBAN" panose="02000000000000000000" pitchFamily="2" charset="0"/>
            </a:rPr>
            <a:t>বলবন</a:t>
          </a:r>
          <a:r>
            <a:rPr lang="en-US" dirty="0" smtClean="0">
              <a:solidFill>
                <a:schemeClr val="bg1"/>
              </a:solidFill>
              <a:latin typeface="NikoshBAN" panose="02000000000000000000" pitchFamily="2" charset="0"/>
              <a:cs typeface="NikoshBAN" panose="02000000000000000000" pitchFamily="2" charset="0"/>
            </a:rPr>
            <a:t>।</a:t>
          </a:r>
          <a:endParaRPr lang="en-GB" dirty="0">
            <a:latin typeface="NikoshBAN" panose="02000000000000000000" pitchFamily="2" charset="0"/>
            <a:cs typeface="NikoshBAN" panose="02000000000000000000" pitchFamily="2" charset="0"/>
          </a:endParaRPr>
        </a:p>
      </dgm:t>
    </dgm:pt>
    <dgm:pt modelId="{8CE05394-E42A-4D5C-BA0D-5CEEC0310D2C}" type="parTrans" cxnId="{59367C46-D1B9-44A4-B48E-78AFDF73FB1D}">
      <dgm:prSet/>
      <dgm:spPr/>
      <dgm:t>
        <a:bodyPr/>
        <a:lstStyle/>
        <a:p>
          <a:endParaRPr lang="en-GB"/>
        </a:p>
      </dgm:t>
    </dgm:pt>
    <dgm:pt modelId="{DD3C4409-8976-4A95-8249-B92E3860C798}" type="sibTrans" cxnId="{59367C46-D1B9-44A4-B48E-78AFDF73FB1D}">
      <dgm:prSet/>
      <dgm:spPr/>
      <dgm:t>
        <a:bodyPr/>
        <a:lstStyle/>
        <a:p>
          <a:endParaRPr lang="en-GB"/>
        </a:p>
      </dgm:t>
    </dgm:pt>
    <dgm:pt modelId="{A4DBBD0B-0685-4CCE-8430-F4587DD52190}">
      <dgm:prSet phldrT="[Text]"/>
      <dgm:spPr/>
      <dgm:t>
        <a:bodyPr/>
        <a:lstStyle/>
        <a:p>
          <a:r>
            <a:rPr lang="bn-BD" dirty="0" smtClean="0">
              <a:latin typeface="NikoshBAN" panose="02000000000000000000" pitchFamily="2" charset="0"/>
              <a:cs typeface="NikoshBAN" panose="02000000000000000000" pitchFamily="2" charset="0"/>
            </a:rPr>
            <a:t>বদর উদ্দিন</a:t>
          </a:r>
          <a:endParaRPr lang="en-GB" dirty="0">
            <a:latin typeface="NikoshBAN" panose="02000000000000000000" pitchFamily="2" charset="0"/>
            <a:cs typeface="NikoshBAN" panose="02000000000000000000" pitchFamily="2" charset="0"/>
          </a:endParaRPr>
        </a:p>
      </dgm:t>
    </dgm:pt>
    <dgm:pt modelId="{DD59D3EA-7FB4-4473-A43C-3CE607324CAB}" type="parTrans" cxnId="{7A176341-B8A4-4BB4-809B-909D6B5E9EE9}">
      <dgm:prSet/>
      <dgm:spPr/>
      <dgm:t>
        <a:bodyPr/>
        <a:lstStyle/>
        <a:p>
          <a:endParaRPr lang="en-GB"/>
        </a:p>
      </dgm:t>
    </dgm:pt>
    <dgm:pt modelId="{502DBE00-2CF0-4CCE-AF87-6938229B9F51}" type="sibTrans" cxnId="{7A176341-B8A4-4BB4-809B-909D6B5E9EE9}">
      <dgm:prSet/>
      <dgm:spPr/>
      <dgm:t>
        <a:bodyPr/>
        <a:lstStyle/>
        <a:p>
          <a:endParaRPr lang="en-GB"/>
        </a:p>
      </dgm:t>
    </dgm:pt>
    <dgm:pt modelId="{5728EF4F-9CFB-4EC8-A12F-2BF187F0D1AF}">
      <dgm:prSet phldrT="[Text]"/>
      <dgm:spPr/>
      <dgm:t>
        <a:bodyPr/>
        <a:lstStyle/>
        <a:p>
          <a:r>
            <a:rPr lang="bn-BD" dirty="0" smtClean="0">
              <a:latin typeface="NikoshBAN" panose="02000000000000000000" pitchFamily="2" charset="0"/>
              <a:cs typeface="NikoshBAN" panose="02000000000000000000" pitchFamily="2" charset="0"/>
            </a:rPr>
            <a:t>মুহাম্মদ জুনাইদি</a:t>
          </a:r>
          <a:endParaRPr lang="en-GB" dirty="0">
            <a:latin typeface="NikoshBAN" panose="02000000000000000000" pitchFamily="2" charset="0"/>
            <a:cs typeface="NikoshBAN" panose="02000000000000000000" pitchFamily="2" charset="0"/>
          </a:endParaRPr>
        </a:p>
      </dgm:t>
    </dgm:pt>
    <dgm:pt modelId="{433AAD50-24CF-4845-9F94-83E1E4DE2CE8}" type="parTrans" cxnId="{20E47593-F384-4279-A580-DE7E0C6F9D57}">
      <dgm:prSet/>
      <dgm:spPr/>
      <dgm:t>
        <a:bodyPr/>
        <a:lstStyle/>
        <a:p>
          <a:endParaRPr lang="en-GB"/>
        </a:p>
      </dgm:t>
    </dgm:pt>
    <dgm:pt modelId="{5BB40379-0DE9-4624-805B-BD1F34D56F38}" type="sibTrans" cxnId="{20E47593-F384-4279-A580-DE7E0C6F9D57}">
      <dgm:prSet/>
      <dgm:spPr/>
      <dgm:t>
        <a:bodyPr/>
        <a:lstStyle/>
        <a:p>
          <a:endParaRPr lang="en-GB"/>
        </a:p>
      </dgm:t>
    </dgm:pt>
    <dgm:pt modelId="{1BA574D4-D55E-4174-B844-5F436E9CE211}">
      <dgm:prSet phldrT="[Text]"/>
      <dgm:spPr/>
      <dgm:t>
        <a:bodyPr/>
        <a:lstStyle/>
        <a:p>
          <a:r>
            <a:rPr lang="bn-BD" dirty="0" smtClean="0">
              <a:latin typeface="NikoshBAN" panose="02000000000000000000" pitchFamily="2" charset="0"/>
              <a:cs typeface="NikoshBAN" panose="02000000000000000000" pitchFamily="2" charset="0"/>
            </a:rPr>
            <a:t>ফখরুল মুলুক</a:t>
          </a:r>
          <a:endParaRPr lang="en-GB" dirty="0">
            <a:latin typeface="NikoshBAN" panose="02000000000000000000" pitchFamily="2" charset="0"/>
            <a:cs typeface="NikoshBAN" panose="02000000000000000000" pitchFamily="2" charset="0"/>
          </a:endParaRPr>
        </a:p>
      </dgm:t>
    </dgm:pt>
    <dgm:pt modelId="{C37E6388-5779-4DC8-8CDB-1EB8A9493F5D}" type="parTrans" cxnId="{FD62959A-A90B-4825-BD5D-0CD6122A1820}">
      <dgm:prSet/>
      <dgm:spPr/>
      <dgm:t>
        <a:bodyPr/>
        <a:lstStyle/>
        <a:p>
          <a:endParaRPr lang="en-GB"/>
        </a:p>
      </dgm:t>
    </dgm:pt>
    <dgm:pt modelId="{7EEF2F66-75EE-40BC-A60F-7F3189AB8BEF}" type="sibTrans" cxnId="{FD62959A-A90B-4825-BD5D-0CD6122A1820}">
      <dgm:prSet/>
      <dgm:spPr/>
      <dgm:t>
        <a:bodyPr/>
        <a:lstStyle/>
        <a:p>
          <a:endParaRPr lang="en-GB"/>
        </a:p>
      </dgm:t>
    </dgm:pt>
    <dgm:pt modelId="{5F21EBFB-D477-4CE3-8318-FE692ADAB1A3}">
      <dgm:prSet/>
      <dgm:spPr/>
      <dgm:t>
        <a:bodyPr/>
        <a:lstStyle/>
        <a:p>
          <a:r>
            <a:rPr lang="bn-BD" dirty="0" smtClean="0">
              <a:latin typeface="NikoshBAN" panose="02000000000000000000" pitchFamily="2" charset="0"/>
              <a:cs typeface="NikoshBAN" panose="02000000000000000000" pitchFamily="2" charset="0"/>
            </a:rPr>
            <a:t>কুতুবুদ্দিন হাসান</a:t>
          </a:r>
          <a:endParaRPr lang="en-GB" dirty="0">
            <a:latin typeface="NikoshBAN" panose="02000000000000000000" pitchFamily="2" charset="0"/>
            <a:cs typeface="NikoshBAN" panose="02000000000000000000" pitchFamily="2" charset="0"/>
          </a:endParaRPr>
        </a:p>
      </dgm:t>
    </dgm:pt>
    <dgm:pt modelId="{0A947D7E-572F-4839-99F9-3CE72426B891}" type="parTrans" cxnId="{90793478-7E1C-4C31-9326-F2BD48B9DB70}">
      <dgm:prSet/>
      <dgm:spPr/>
      <dgm:t>
        <a:bodyPr/>
        <a:lstStyle/>
        <a:p>
          <a:endParaRPr lang="en-GB"/>
        </a:p>
      </dgm:t>
    </dgm:pt>
    <dgm:pt modelId="{3F1EA027-19AF-4817-A877-88472AE7D128}" type="sibTrans" cxnId="{90793478-7E1C-4C31-9326-F2BD48B9DB70}">
      <dgm:prSet/>
      <dgm:spPr/>
      <dgm:t>
        <a:bodyPr/>
        <a:lstStyle/>
        <a:p>
          <a:endParaRPr lang="en-GB"/>
        </a:p>
      </dgm:t>
    </dgm:pt>
    <dgm:pt modelId="{CA8A9F6E-5825-4B17-B357-056F9D88BDD2}">
      <dgm:prSet/>
      <dgm:spPr/>
      <dgm:t>
        <a:bodyPr/>
        <a:lstStyle/>
        <a:p>
          <a:r>
            <a:rPr lang="bn-BD" dirty="0" smtClean="0">
              <a:latin typeface="NikoshBAN" panose="02000000000000000000" pitchFamily="2" charset="0"/>
              <a:cs typeface="NikoshBAN" panose="02000000000000000000" pitchFamily="2" charset="0"/>
            </a:rPr>
            <a:t>আহাতসিন</a:t>
          </a:r>
          <a:endParaRPr lang="en-GB" dirty="0">
            <a:latin typeface="NikoshBAN" panose="02000000000000000000" pitchFamily="2" charset="0"/>
            <a:cs typeface="NikoshBAN" panose="02000000000000000000" pitchFamily="2" charset="0"/>
          </a:endParaRPr>
        </a:p>
      </dgm:t>
    </dgm:pt>
    <dgm:pt modelId="{20CABA9F-8E95-4400-882C-10B0944D4746}" type="parTrans" cxnId="{F1798664-2CF4-427E-A28C-4CA4F87C3980}">
      <dgm:prSet/>
      <dgm:spPr/>
      <dgm:t>
        <a:bodyPr/>
        <a:lstStyle/>
        <a:p>
          <a:endParaRPr lang="en-GB"/>
        </a:p>
      </dgm:t>
    </dgm:pt>
    <dgm:pt modelId="{95C074EE-301E-4687-AA43-AA150B51590F}" type="sibTrans" cxnId="{F1798664-2CF4-427E-A28C-4CA4F87C3980}">
      <dgm:prSet/>
      <dgm:spPr/>
      <dgm:t>
        <a:bodyPr/>
        <a:lstStyle/>
        <a:p>
          <a:endParaRPr lang="en-GB"/>
        </a:p>
      </dgm:t>
    </dgm:pt>
    <dgm:pt modelId="{8FD2521B-B625-4991-866D-3B42AFDD9B3F}">
      <dgm:prSet/>
      <dgm:spPr/>
      <dgm:t>
        <a:bodyPr/>
        <a:lstStyle/>
        <a:p>
          <a:r>
            <a:rPr lang="bn-BD" dirty="0" smtClean="0">
              <a:latin typeface="NikoshBAN" panose="02000000000000000000" pitchFamily="2" charset="0"/>
              <a:cs typeface="NikoshBAN" panose="02000000000000000000" pitchFamily="2" charset="0"/>
            </a:rPr>
            <a:t>বদরুদ্দিন সুংকর</a:t>
          </a:r>
          <a:endParaRPr lang="en-GB" dirty="0">
            <a:latin typeface="NikoshBAN" panose="02000000000000000000" pitchFamily="2" charset="0"/>
            <a:cs typeface="NikoshBAN" panose="02000000000000000000" pitchFamily="2" charset="0"/>
          </a:endParaRPr>
        </a:p>
      </dgm:t>
    </dgm:pt>
    <dgm:pt modelId="{4E48BAE1-AB2F-4195-885B-570DAC11C924}" type="parTrans" cxnId="{1DC0F794-F8A3-4764-B8C8-A7E88628A7A0}">
      <dgm:prSet/>
      <dgm:spPr/>
      <dgm:t>
        <a:bodyPr/>
        <a:lstStyle/>
        <a:p>
          <a:endParaRPr lang="en-GB"/>
        </a:p>
      </dgm:t>
    </dgm:pt>
    <dgm:pt modelId="{4A6A416B-7E84-44AB-8D5E-B45061AA1454}" type="sibTrans" cxnId="{1DC0F794-F8A3-4764-B8C8-A7E88628A7A0}">
      <dgm:prSet/>
      <dgm:spPr/>
      <dgm:t>
        <a:bodyPr/>
        <a:lstStyle/>
        <a:p>
          <a:endParaRPr lang="en-GB"/>
        </a:p>
      </dgm:t>
    </dgm:pt>
    <dgm:pt modelId="{24D0832E-33A7-4B93-8F73-390595A1E807}">
      <dgm:prSet/>
      <dgm:spPr/>
      <dgm:t>
        <a:bodyPr/>
        <a:lstStyle/>
        <a:p>
          <a:r>
            <a:rPr lang="bn-BD" dirty="0" smtClean="0">
              <a:latin typeface="NikoshBAN" panose="02000000000000000000" pitchFamily="2" charset="0"/>
              <a:cs typeface="NikoshBAN" panose="02000000000000000000" pitchFamily="2" charset="0"/>
            </a:rPr>
            <a:t>ইমাদুদ্দিন রায়হান</a:t>
          </a:r>
          <a:endParaRPr lang="en-GB" dirty="0">
            <a:latin typeface="NikoshBAN" panose="02000000000000000000" pitchFamily="2" charset="0"/>
            <a:cs typeface="NikoshBAN" panose="02000000000000000000" pitchFamily="2" charset="0"/>
          </a:endParaRPr>
        </a:p>
      </dgm:t>
    </dgm:pt>
    <dgm:pt modelId="{844D412B-CF35-43BB-93E2-927D5C080536}" type="parTrans" cxnId="{9A4F3846-31E5-48B9-BA54-001516A94D83}">
      <dgm:prSet/>
      <dgm:spPr/>
      <dgm:t>
        <a:bodyPr/>
        <a:lstStyle/>
        <a:p>
          <a:endParaRPr lang="en-GB"/>
        </a:p>
      </dgm:t>
    </dgm:pt>
    <dgm:pt modelId="{F8DB2AAD-5073-45B4-BC7E-C962982D5034}" type="sibTrans" cxnId="{9A4F3846-31E5-48B9-BA54-001516A94D83}">
      <dgm:prSet/>
      <dgm:spPr/>
      <dgm:t>
        <a:bodyPr/>
        <a:lstStyle/>
        <a:p>
          <a:endParaRPr lang="en-GB"/>
        </a:p>
      </dgm:t>
    </dgm:pt>
    <dgm:pt modelId="{CBB47F12-2C3D-4F97-97EC-0433BC64F349}">
      <dgm:prSet/>
      <dgm:spPr/>
      <dgm:t>
        <a:bodyPr/>
        <a:lstStyle/>
        <a:p>
          <a:r>
            <a:rPr lang="bn-BD" smtClean="0">
              <a:latin typeface="NikoshBAN" panose="02000000000000000000" pitchFamily="2" charset="0"/>
              <a:cs typeface="NikoshBAN" panose="02000000000000000000" pitchFamily="2" charset="0"/>
            </a:rPr>
            <a:t>কাশলী খান </a:t>
          </a:r>
          <a:endParaRPr lang="en-GB">
            <a:latin typeface="NikoshBAN" panose="02000000000000000000" pitchFamily="2" charset="0"/>
            <a:cs typeface="NikoshBAN" panose="02000000000000000000" pitchFamily="2" charset="0"/>
          </a:endParaRPr>
        </a:p>
      </dgm:t>
    </dgm:pt>
    <dgm:pt modelId="{F8518AA5-63F0-44A1-80AA-6E050D404168}" type="parTrans" cxnId="{56F3C954-D3C5-4997-AA5A-261025F14FDE}">
      <dgm:prSet/>
      <dgm:spPr/>
      <dgm:t>
        <a:bodyPr/>
        <a:lstStyle/>
        <a:p>
          <a:endParaRPr lang="en-GB"/>
        </a:p>
      </dgm:t>
    </dgm:pt>
    <dgm:pt modelId="{74F11AED-DD24-4B0A-AF09-490DFD89AC18}" type="sibTrans" cxnId="{56F3C954-D3C5-4997-AA5A-261025F14FDE}">
      <dgm:prSet/>
      <dgm:spPr/>
      <dgm:t>
        <a:bodyPr/>
        <a:lstStyle/>
        <a:p>
          <a:endParaRPr lang="en-GB"/>
        </a:p>
      </dgm:t>
    </dgm:pt>
    <dgm:pt modelId="{9A38FFC6-8228-4FA8-B2ED-D9467F78E1B2}" type="pres">
      <dgm:prSet presAssocID="{48B3195A-D3D2-4DA0-8485-6EDC23B6BC7E}" presName="cycle" presStyleCnt="0">
        <dgm:presLayoutVars>
          <dgm:chMax val="1"/>
          <dgm:dir/>
          <dgm:animLvl val="ctr"/>
          <dgm:resizeHandles val="exact"/>
        </dgm:presLayoutVars>
      </dgm:prSet>
      <dgm:spPr/>
      <dgm:t>
        <a:bodyPr/>
        <a:lstStyle/>
        <a:p>
          <a:endParaRPr lang="en-GB"/>
        </a:p>
      </dgm:t>
    </dgm:pt>
    <dgm:pt modelId="{31A9D0BA-41F9-4876-AB01-F62D5283763D}" type="pres">
      <dgm:prSet presAssocID="{5E624241-BB40-491B-9CE7-3DA702499A41}" presName="centerShape" presStyleLbl="node0" presStyleIdx="0" presStyleCnt="1"/>
      <dgm:spPr/>
      <dgm:t>
        <a:bodyPr/>
        <a:lstStyle/>
        <a:p>
          <a:endParaRPr lang="en-GB"/>
        </a:p>
      </dgm:t>
    </dgm:pt>
    <dgm:pt modelId="{DB531331-646B-49CF-98CF-43D41C4B8425}" type="pres">
      <dgm:prSet presAssocID="{8CE05394-E42A-4D5C-BA0D-5CEEC0310D2C}" presName="Name9" presStyleLbl="parChTrans1D2" presStyleIdx="0" presStyleCnt="9"/>
      <dgm:spPr/>
      <dgm:t>
        <a:bodyPr/>
        <a:lstStyle/>
        <a:p>
          <a:endParaRPr lang="en-GB"/>
        </a:p>
      </dgm:t>
    </dgm:pt>
    <dgm:pt modelId="{FDED9716-A290-4699-9DF8-A091B6A5BC4F}" type="pres">
      <dgm:prSet presAssocID="{8CE05394-E42A-4D5C-BA0D-5CEEC0310D2C}" presName="connTx" presStyleLbl="parChTrans1D2" presStyleIdx="0" presStyleCnt="9"/>
      <dgm:spPr/>
      <dgm:t>
        <a:bodyPr/>
        <a:lstStyle/>
        <a:p>
          <a:endParaRPr lang="en-GB"/>
        </a:p>
      </dgm:t>
    </dgm:pt>
    <dgm:pt modelId="{78C89CF9-6E76-414C-8ABA-CD544160888B}" type="pres">
      <dgm:prSet presAssocID="{5B41E939-8D32-44C8-929A-51BDEBD78A0E}" presName="node" presStyleLbl="node1" presStyleIdx="0" presStyleCnt="9">
        <dgm:presLayoutVars>
          <dgm:bulletEnabled val="1"/>
        </dgm:presLayoutVars>
      </dgm:prSet>
      <dgm:spPr/>
      <dgm:t>
        <a:bodyPr/>
        <a:lstStyle/>
        <a:p>
          <a:endParaRPr lang="en-GB"/>
        </a:p>
      </dgm:t>
    </dgm:pt>
    <dgm:pt modelId="{AC5F51B4-BA98-4873-9972-FADDB5B334A2}" type="pres">
      <dgm:prSet presAssocID="{DD59D3EA-7FB4-4473-A43C-3CE607324CAB}" presName="Name9" presStyleLbl="parChTrans1D2" presStyleIdx="1" presStyleCnt="9"/>
      <dgm:spPr/>
      <dgm:t>
        <a:bodyPr/>
        <a:lstStyle/>
        <a:p>
          <a:endParaRPr lang="en-GB"/>
        </a:p>
      </dgm:t>
    </dgm:pt>
    <dgm:pt modelId="{19931DBA-BE8B-47AA-BBDA-4E1031DBABCD}" type="pres">
      <dgm:prSet presAssocID="{DD59D3EA-7FB4-4473-A43C-3CE607324CAB}" presName="connTx" presStyleLbl="parChTrans1D2" presStyleIdx="1" presStyleCnt="9"/>
      <dgm:spPr/>
      <dgm:t>
        <a:bodyPr/>
        <a:lstStyle/>
        <a:p>
          <a:endParaRPr lang="en-GB"/>
        </a:p>
      </dgm:t>
    </dgm:pt>
    <dgm:pt modelId="{2727A58D-F0D7-42B7-BCFE-F354E5F5EE90}" type="pres">
      <dgm:prSet presAssocID="{A4DBBD0B-0685-4CCE-8430-F4587DD52190}" presName="node" presStyleLbl="node1" presStyleIdx="1" presStyleCnt="9">
        <dgm:presLayoutVars>
          <dgm:bulletEnabled val="1"/>
        </dgm:presLayoutVars>
      </dgm:prSet>
      <dgm:spPr/>
      <dgm:t>
        <a:bodyPr/>
        <a:lstStyle/>
        <a:p>
          <a:endParaRPr lang="en-GB"/>
        </a:p>
      </dgm:t>
    </dgm:pt>
    <dgm:pt modelId="{0EA0BD3B-2A85-4D5F-9493-38DBD21F6895}" type="pres">
      <dgm:prSet presAssocID="{433AAD50-24CF-4845-9F94-83E1E4DE2CE8}" presName="Name9" presStyleLbl="parChTrans1D2" presStyleIdx="2" presStyleCnt="9"/>
      <dgm:spPr/>
      <dgm:t>
        <a:bodyPr/>
        <a:lstStyle/>
        <a:p>
          <a:endParaRPr lang="en-GB"/>
        </a:p>
      </dgm:t>
    </dgm:pt>
    <dgm:pt modelId="{1FFCE70C-FFE3-47D1-AE81-30E4611FE2EE}" type="pres">
      <dgm:prSet presAssocID="{433AAD50-24CF-4845-9F94-83E1E4DE2CE8}" presName="connTx" presStyleLbl="parChTrans1D2" presStyleIdx="2" presStyleCnt="9"/>
      <dgm:spPr/>
      <dgm:t>
        <a:bodyPr/>
        <a:lstStyle/>
        <a:p>
          <a:endParaRPr lang="en-GB"/>
        </a:p>
      </dgm:t>
    </dgm:pt>
    <dgm:pt modelId="{CF88B633-6476-451F-93F9-9EA8F1C9F4FC}" type="pres">
      <dgm:prSet presAssocID="{5728EF4F-9CFB-4EC8-A12F-2BF187F0D1AF}" presName="node" presStyleLbl="node1" presStyleIdx="2" presStyleCnt="9">
        <dgm:presLayoutVars>
          <dgm:bulletEnabled val="1"/>
        </dgm:presLayoutVars>
      </dgm:prSet>
      <dgm:spPr/>
      <dgm:t>
        <a:bodyPr/>
        <a:lstStyle/>
        <a:p>
          <a:endParaRPr lang="en-GB"/>
        </a:p>
      </dgm:t>
    </dgm:pt>
    <dgm:pt modelId="{338E6A69-0504-4BF3-9A03-6AEA02515956}" type="pres">
      <dgm:prSet presAssocID="{C37E6388-5779-4DC8-8CDB-1EB8A9493F5D}" presName="Name9" presStyleLbl="parChTrans1D2" presStyleIdx="3" presStyleCnt="9"/>
      <dgm:spPr/>
      <dgm:t>
        <a:bodyPr/>
        <a:lstStyle/>
        <a:p>
          <a:endParaRPr lang="en-GB"/>
        </a:p>
      </dgm:t>
    </dgm:pt>
    <dgm:pt modelId="{C3BDBE22-DAAE-4B4F-9461-E88ECAE64FC4}" type="pres">
      <dgm:prSet presAssocID="{C37E6388-5779-4DC8-8CDB-1EB8A9493F5D}" presName="connTx" presStyleLbl="parChTrans1D2" presStyleIdx="3" presStyleCnt="9"/>
      <dgm:spPr/>
      <dgm:t>
        <a:bodyPr/>
        <a:lstStyle/>
        <a:p>
          <a:endParaRPr lang="en-GB"/>
        </a:p>
      </dgm:t>
    </dgm:pt>
    <dgm:pt modelId="{491A6F40-3315-4F6B-BFC5-848F8D8BE8CE}" type="pres">
      <dgm:prSet presAssocID="{1BA574D4-D55E-4174-B844-5F436E9CE211}" presName="node" presStyleLbl="node1" presStyleIdx="3" presStyleCnt="9" custScaleX="99760" custScaleY="100495">
        <dgm:presLayoutVars>
          <dgm:bulletEnabled val="1"/>
        </dgm:presLayoutVars>
      </dgm:prSet>
      <dgm:spPr/>
      <dgm:t>
        <a:bodyPr/>
        <a:lstStyle/>
        <a:p>
          <a:endParaRPr lang="en-GB"/>
        </a:p>
      </dgm:t>
    </dgm:pt>
    <dgm:pt modelId="{D88DA8D5-E2B5-44A8-9F16-975A96007DA2}" type="pres">
      <dgm:prSet presAssocID="{0A947D7E-572F-4839-99F9-3CE72426B891}" presName="Name9" presStyleLbl="parChTrans1D2" presStyleIdx="4" presStyleCnt="9"/>
      <dgm:spPr/>
      <dgm:t>
        <a:bodyPr/>
        <a:lstStyle/>
        <a:p>
          <a:endParaRPr lang="en-GB"/>
        </a:p>
      </dgm:t>
    </dgm:pt>
    <dgm:pt modelId="{C9686F1E-4179-42C2-87DB-D4DD0681323E}" type="pres">
      <dgm:prSet presAssocID="{0A947D7E-572F-4839-99F9-3CE72426B891}" presName="connTx" presStyleLbl="parChTrans1D2" presStyleIdx="4" presStyleCnt="9"/>
      <dgm:spPr/>
      <dgm:t>
        <a:bodyPr/>
        <a:lstStyle/>
        <a:p>
          <a:endParaRPr lang="en-GB"/>
        </a:p>
      </dgm:t>
    </dgm:pt>
    <dgm:pt modelId="{91ACA5DD-AA22-49DB-875F-5805693E8E76}" type="pres">
      <dgm:prSet presAssocID="{5F21EBFB-D477-4CE3-8318-FE692ADAB1A3}" presName="node" presStyleLbl="node1" presStyleIdx="4" presStyleCnt="9" custScaleX="103354" custScaleY="104646">
        <dgm:presLayoutVars>
          <dgm:bulletEnabled val="1"/>
        </dgm:presLayoutVars>
      </dgm:prSet>
      <dgm:spPr/>
      <dgm:t>
        <a:bodyPr/>
        <a:lstStyle/>
        <a:p>
          <a:endParaRPr lang="en-GB"/>
        </a:p>
      </dgm:t>
    </dgm:pt>
    <dgm:pt modelId="{D10588FD-40EE-49B3-B014-6853322968DF}" type="pres">
      <dgm:prSet presAssocID="{20CABA9F-8E95-4400-882C-10B0944D4746}" presName="Name9" presStyleLbl="parChTrans1D2" presStyleIdx="5" presStyleCnt="9"/>
      <dgm:spPr/>
      <dgm:t>
        <a:bodyPr/>
        <a:lstStyle/>
        <a:p>
          <a:endParaRPr lang="en-GB"/>
        </a:p>
      </dgm:t>
    </dgm:pt>
    <dgm:pt modelId="{4A5DC788-84A0-4BE9-A708-6AA668A5CE33}" type="pres">
      <dgm:prSet presAssocID="{20CABA9F-8E95-4400-882C-10B0944D4746}" presName="connTx" presStyleLbl="parChTrans1D2" presStyleIdx="5" presStyleCnt="9"/>
      <dgm:spPr/>
      <dgm:t>
        <a:bodyPr/>
        <a:lstStyle/>
        <a:p>
          <a:endParaRPr lang="en-GB"/>
        </a:p>
      </dgm:t>
    </dgm:pt>
    <dgm:pt modelId="{53A55EA9-B499-4441-9570-B66BD424D086}" type="pres">
      <dgm:prSet presAssocID="{CA8A9F6E-5825-4B17-B357-056F9D88BDD2}" presName="node" presStyleLbl="node1" presStyleIdx="5" presStyleCnt="9" custScaleX="99834" custScaleY="101568">
        <dgm:presLayoutVars>
          <dgm:bulletEnabled val="1"/>
        </dgm:presLayoutVars>
      </dgm:prSet>
      <dgm:spPr/>
      <dgm:t>
        <a:bodyPr/>
        <a:lstStyle/>
        <a:p>
          <a:endParaRPr lang="en-GB"/>
        </a:p>
      </dgm:t>
    </dgm:pt>
    <dgm:pt modelId="{F92CD053-FE33-4543-82C2-F88B0E311EB8}" type="pres">
      <dgm:prSet presAssocID="{4E48BAE1-AB2F-4195-885B-570DAC11C924}" presName="Name9" presStyleLbl="parChTrans1D2" presStyleIdx="6" presStyleCnt="9"/>
      <dgm:spPr/>
      <dgm:t>
        <a:bodyPr/>
        <a:lstStyle/>
        <a:p>
          <a:endParaRPr lang="en-GB"/>
        </a:p>
      </dgm:t>
    </dgm:pt>
    <dgm:pt modelId="{EA3858CD-7F70-4A81-BF13-ACFE93254CEB}" type="pres">
      <dgm:prSet presAssocID="{4E48BAE1-AB2F-4195-885B-570DAC11C924}" presName="connTx" presStyleLbl="parChTrans1D2" presStyleIdx="6" presStyleCnt="9"/>
      <dgm:spPr/>
      <dgm:t>
        <a:bodyPr/>
        <a:lstStyle/>
        <a:p>
          <a:endParaRPr lang="en-GB"/>
        </a:p>
      </dgm:t>
    </dgm:pt>
    <dgm:pt modelId="{D60C8DE0-8E97-4767-9A3E-7046155EBAEF}" type="pres">
      <dgm:prSet presAssocID="{8FD2521B-B625-4991-866D-3B42AFDD9B3F}" presName="node" presStyleLbl="node1" presStyleIdx="6" presStyleCnt="9">
        <dgm:presLayoutVars>
          <dgm:bulletEnabled val="1"/>
        </dgm:presLayoutVars>
      </dgm:prSet>
      <dgm:spPr/>
      <dgm:t>
        <a:bodyPr/>
        <a:lstStyle/>
        <a:p>
          <a:endParaRPr lang="en-GB"/>
        </a:p>
      </dgm:t>
    </dgm:pt>
    <dgm:pt modelId="{A6AA3515-11CA-46C7-87ED-122FA70B82EE}" type="pres">
      <dgm:prSet presAssocID="{844D412B-CF35-43BB-93E2-927D5C080536}" presName="Name9" presStyleLbl="parChTrans1D2" presStyleIdx="7" presStyleCnt="9"/>
      <dgm:spPr/>
      <dgm:t>
        <a:bodyPr/>
        <a:lstStyle/>
        <a:p>
          <a:endParaRPr lang="en-GB"/>
        </a:p>
      </dgm:t>
    </dgm:pt>
    <dgm:pt modelId="{5C7C1B99-1BA6-48B4-8E4C-877D3035CDDD}" type="pres">
      <dgm:prSet presAssocID="{844D412B-CF35-43BB-93E2-927D5C080536}" presName="connTx" presStyleLbl="parChTrans1D2" presStyleIdx="7" presStyleCnt="9"/>
      <dgm:spPr/>
      <dgm:t>
        <a:bodyPr/>
        <a:lstStyle/>
        <a:p>
          <a:endParaRPr lang="en-GB"/>
        </a:p>
      </dgm:t>
    </dgm:pt>
    <dgm:pt modelId="{F91C8136-1D0B-4237-B2E6-8DE2C658D744}" type="pres">
      <dgm:prSet presAssocID="{24D0832E-33A7-4B93-8F73-390595A1E807}" presName="node" presStyleLbl="node1" presStyleIdx="7" presStyleCnt="9" custScaleX="96824" custScaleY="102041">
        <dgm:presLayoutVars>
          <dgm:bulletEnabled val="1"/>
        </dgm:presLayoutVars>
      </dgm:prSet>
      <dgm:spPr/>
      <dgm:t>
        <a:bodyPr/>
        <a:lstStyle/>
        <a:p>
          <a:endParaRPr lang="en-GB"/>
        </a:p>
      </dgm:t>
    </dgm:pt>
    <dgm:pt modelId="{018080C9-3854-4262-AE37-1EC2DDEE2BF2}" type="pres">
      <dgm:prSet presAssocID="{F8518AA5-63F0-44A1-80AA-6E050D404168}" presName="Name9" presStyleLbl="parChTrans1D2" presStyleIdx="8" presStyleCnt="9"/>
      <dgm:spPr/>
      <dgm:t>
        <a:bodyPr/>
        <a:lstStyle/>
        <a:p>
          <a:endParaRPr lang="en-GB"/>
        </a:p>
      </dgm:t>
    </dgm:pt>
    <dgm:pt modelId="{AE18A96C-6666-4CB7-AF1D-B45F8E816AB9}" type="pres">
      <dgm:prSet presAssocID="{F8518AA5-63F0-44A1-80AA-6E050D404168}" presName="connTx" presStyleLbl="parChTrans1D2" presStyleIdx="8" presStyleCnt="9"/>
      <dgm:spPr/>
      <dgm:t>
        <a:bodyPr/>
        <a:lstStyle/>
        <a:p>
          <a:endParaRPr lang="en-GB"/>
        </a:p>
      </dgm:t>
    </dgm:pt>
    <dgm:pt modelId="{84326ECB-BEB9-484D-9393-399F253DE55D}" type="pres">
      <dgm:prSet presAssocID="{CBB47F12-2C3D-4F97-97EC-0433BC64F349}" presName="node" presStyleLbl="node1" presStyleIdx="8" presStyleCnt="9">
        <dgm:presLayoutVars>
          <dgm:bulletEnabled val="1"/>
        </dgm:presLayoutVars>
      </dgm:prSet>
      <dgm:spPr/>
      <dgm:t>
        <a:bodyPr/>
        <a:lstStyle/>
        <a:p>
          <a:endParaRPr lang="en-GB"/>
        </a:p>
      </dgm:t>
    </dgm:pt>
  </dgm:ptLst>
  <dgm:cxnLst>
    <dgm:cxn modelId="{09AAC8EE-49B4-4E68-BD2B-21C3B30AA98B}" type="presOf" srcId="{5B41E939-8D32-44C8-929A-51BDEBD78A0E}" destId="{78C89CF9-6E76-414C-8ABA-CD544160888B}" srcOrd="0" destOrd="0" presId="urn:microsoft.com/office/officeart/2005/8/layout/radial1"/>
    <dgm:cxn modelId="{9A4F3846-31E5-48B9-BA54-001516A94D83}" srcId="{5E624241-BB40-491B-9CE7-3DA702499A41}" destId="{24D0832E-33A7-4B93-8F73-390595A1E807}" srcOrd="7" destOrd="0" parTransId="{844D412B-CF35-43BB-93E2-927D5C080536}" sibTransId="{F8DB2AAD-5073-45B4-BC7E-C962982D5034}"/>
    <dgm:cxn modelId="{9262B7C9-4903-435A-864F-1BC0305E04E9}" type="presOf" srcId="{CA8A9F6E-5825-4B17-B357-056F9D88BDD2}" destId="{53A55EA9-B499-4441-9570-B66BD424D086}" srcOrd="0" destOrd="0" presId="urn:microsoft.com/office/officeart/2005/8/layout/radial1"/>
    <dgm:cxn modelId="{30C3DB46-E849-4AE1-AF7C-7F03AE2CA3A6}" type="presOf" srcId="{4E48BAE1-AB2F-4195-885B-570DAC11C924}" destId="{EA3858CD-7F70-4A81-BF13-ACFE93254CEB}" srcOrd="1" destOrd="0" presId="urn:microsoft.com/office/officeart/2005/8/layout/radial1"/>
    <dgm:cxn modelId="{59367C46-D1B9-44A4-B48E-78AFDF73FB1D}" srcId="{5E624241-BB40-491B-9CE7-3DA702499A41}" destId="{5B41E939-8D32-44C8-929A-51BDEBD78A0E}" srcOrd="0" destOrd="0" parTransId="{8CE05394-E42A-4D5C-BA0D-5CEEC0310D2C}" sibTransId="{DD3C4409-8976-4A95-8249-B92E3860C798}"/>
    <dgm:cxn modelId="{A7C75E5E-3073-4F4F-906E-6BBD98B433CC}" srcId="{48B3195A-D3D2-4DA0-8485-6EDC23B6BC7E}" destId="{5E624241-BB40-491B-9CE7-3DA702499A41}" srcOrd="0" destOrd="0" parTransId="{8360030B-5E0E-49F3-8D3D-081CD1FD4CE6}" sibTransId="{24D6E817-62E1-42A4-B81A-6C3C0E62DD5B}"/>
    <dgm:cxn modelId="{F54201B9-8677-4734-A503-C5DD5B9A51E1}" type="presOf" srcId="{A4DBBD0B-0685-4CCE-8430-F4587DD52190}" destId="{2727A58D-F0D7-42B7-BCFE-F354E5F5EE90}" srcOrd="0" destOrd="0" presId="urn:microsoft.com/office/officeart/2005/8/layout/radial1"/>
    <dgm:cxn modelId="{784DA7C3-888B-4D23-AC06-929AE6552218}" type="presOf" srcId="{DD59D3EA-7FB4-4473-A43C-3CE607324CAB}" destId="{AC5F51B4-BA98-4873-9972-FADDB5B334A2}" srcOrd="0" destOrd="0" presId="urn:microsoft.com/office/officeart/2005/8/layout/radial1"/>
    <dgm:cxn modelId="{D2D5A57B-8A0D-472C-A83C-C60F2865697D}" type="presOf" srcId="{0A947D7E-572F-4839-99F9-3CE72426B891}" destId="{D88DA8D5-E2B5-44A8-9F16-975A96007DA2}" srcOrd="0" destOrd="0" presId="urn:microsoft.com/office/officeart/2005/8/layout/radial1"/>
    <dgm:cxn modelId="{FD62959A-A90B-4825-BD5D-0CD6122A1820}" srcId="{5E624241-BB40-491B-9CE7-3DA702499A41}" destId="{1BA574D4-D55E-4174-B844-5F436E9CE211}" srcOrd="3" destOrd="0" parTransId="{C37E6388-5779-4DC8-8CDB-1EB8A9493F5D}" sibTransId="{7EEF2F66-75EE-40BC-A60F-7F3189AB8BEF}"/>
    <dgm:cxn modelId="{BF2E6933-0C7A-43D6-8000-108BBE499CF4}" type="presOf" srcId="{20CABA9F-8E95-4400-882C-10B0944D4746}" destId="{D10588FD-40EE-49B3-B014-6853322968DF}" srcOrd="0" destOrd="0" presId="urn:microsoft.com/office/officeart/2005/8/layout/radial1"/>
    <dgm:cxn modelId="{7C575BE4-D195-4A33-AE24-64289080E140}" type="presOf" srcId="{8CE05394-E42A-4D5C-BA0D-5CEEC0310D2C}" destId="{DB531331-646B-49CF-98CF-43D41C4B8425}" srcOrd="0" destOrd="0" presId="urn:microsoft.com/office/officeart/2005/8/layout/radial1"/>
    <dgm:cxn modelId="{EC69F2B4-DF29-4534-8168-F08F629DBB4C}" type="presOf" srcId="{0A947D7E-572F-4839-99F9-3CE72426B891}" destId="{C9686F1E-4179-42C2-87DB-D4DD0681323E}" srcOrd="1" destOrd="0" presId="urn:microsoft.com/office/officeart/2005/8/layout/radial1"/>
    <dgm:cxn modelId="{42C9E24F-F8CA-45D5-AB96-E67D77D22840}" type="presOf" srcId="{CBB47F12-2C3D-4F97-97EC-0433BC64F349}" destId="{84326ECB-BEB9-484D-9393-399F253DE55D}" srcOrd="0" destOrd="0" presId="urn:microsoft.com/office/officeart/2005/8/layout/radial1"/>
    <dgm:cxn modelId="{BB1C32E3-F54F-4D25-813C-6E9155C1E7BB}" type="presOf" srcId="{1BA574D4-D55E-4174-B844-5F436E9CE211}" destId="{491A6F40-3315-4F6B-BFC5-848F8D8BE8CE}" srcOrd="0" destOrd="0" presId="urn:microsoft.com/office/officeart/2005/8/layout/radial1"/>
    <dgm:cxn modelId="{5F952BF7-C8FC-4C26-960C-6F00005DE817}" type="presOf" srcId="{433AAD50-24CF-4845-9F94-83E1E4DE2CE8}" destId="{0EA0BD3B-2A85-4D5F-9493-38DBD21F6895}" srcOrd="0" destOrd="0" presId="urn:microsoft.com/office/officeart/2005/8/layout/radial1"/>
    <dgm:cxn modelId="{56F3C954-D3C5-4997-AA5A-261025F14FDE}" srcId="{5E624241-BB40-491B-9CE7-3DA702499A41}" destId="{CBB47F12-2C3D-4F97-97EC-0433BC64F349}" srcOrd="8" destOrd="0" parTransId="{F8518AA5-63F0-44A1-80AA-6E050D404168}" sibTransId="{74F11AED-DD24-4B0A-AF09-490DFD89AC18}"/>
    <dgm:cxn modelId="{EF4DB442-D677-46F2-A831-D4D2BCBA327C}" type="presOf" srcId="{844D412B-CF35-43BB-93E2-927D5C080536}" destId="{5C7C1B99-1BA6-48B4-8E4C-877D3035CDDD}" srcOrd="1" destOrd="0" presId="urn:microsoft.com/office/officeart/2005/8/layout/radial1"/>
    <dgm:cxn modelId="{A8D27AF5-A637-440F-830D-5D54C346C7F2}" type="presOf" srcId="{4E48BAE1-AB2F-4195-885B-570DAC11C924}" destId="{F92CD053-FE33-4543-82C2-F88B0E311EB8}" srcOrd="0" destOrd="0" presId="urn:microsoft.com/office/officeart/2005/8/layout/radial1"/>
    <dgm:cxn modelId="{EDDC86F1-93A1-4ECD-82F5-35177402FC99}" type="presOf" srcId="{F8518AA5-63F0-44A1-80AA-6E050D404168}" destId="{018080C9-3854-4262-AE37-1EC2DDEE2BF2}" srcOrd="0" destOrd="0" presId="urn:microsoft.com/office/officeart/2005/8/layout/radial1"/>
    <dgm:cxn modelId="{D3438BDA-2041-4379-A40A-4737DA476B69}" type="presOf" srcId="{8FD2521B-B625-4991-866D-3B42AFDD9B3F}" destId="{D60C8DE0-8E97-4767-9A3E-7046155EBAEF}" srcOrd="0" destOrd="0" presId="urn:microsoft.com/office/officeart/2005/8/layout/radial1"/>
    <dgm:cxn modelId="{1DC0F794-F8A3-4764-B8C8-A7E88628A7A0}" srcId="{5E624241-BB40-491B-9CE7-3DA702499A41}" destId="{8FD2521B-B625-4991-866D-3B42AFDD9B3F}" srcOrd="6" destOrd="0" parTransId="{4E48BAE1-AB2F-4195-885B-570DAC11C924}" sibTransId="{4A6A416B-7E84-44AB-8D5E-B45061AA1454}"/>
    <dgm:cxn modelId="{5E944106-48CF-4F38-8E08-38DF8F4611C0}" type="presOf" srcId="{5E624241-BB40-491B-9CE7-3DA702499A41}" destId="{31A9D0BA-41F9-4876-AB01-F62D5283763D}" srcOrd="0" destOrd="0" presId="urn:microsoft.com/office/officeart/2005/8/layout/radial1"/>
    <dgm:cxn modelId="{0EFB8397-7F59-415E-B10C-ACAC225523F6}" type="presOf" srcId="{844D412B-CF35-43BB-93E2-927D5C080536}" destId="{A6AA3515-11CA-46C7-87ED-122FA70B82EE}" srcOrd="0" destOrd="0" presId="urn:microsoft.com/office/officeart/2005/8/layout/radial1"/>
    <dgm:cxn modelId="{7A176341-B8A4-4BB4-809B-909D6B5E9EE9}" srcId="{5E624241-BB40-491B-9CE7-3DA702499A41}" destId="{A4DBBD0B-0685-4CCE-8430-F4587DD52190}" srcOrd="1" destOrd="0" parTransId="{DD59D3EA-7FB4-4473-A43C-3CE607324CAB}" sibTransId="{502DBE00-2CF0-4CCE-AF87-6938229B9F51}"/>
    <dgm:cxn modelId="{298991F5-9A3F-4CB6-A18B-C4B490C1F9FB}" type="presOf" srcId="{5F21EBFB-D477-4CE3-8318-FE692ADAB1A3}" destId="{91ACA5DD-AA22-49DB-875F-5805693E8E76}" srcOrd="0" destOrd="0" presId="urn:microsoft.com/office/officeart/2005/8/layout/radial1"/>
    <dgm:cxn modelId="{F1798664-2CF4-427E-A28C-4CA4F87C3980}" srcId="{5E624241-BB40-491B-9CE7-3DA702499A41}" destId="{CA8A9F6E-5825-4B17-B357-056F9D88BDD2}" srcOrd="5" destOrd="0" parTransId="{20CABA9F-8E95-4400-882C-10B0944D4746}" sibTransId="{95C074EE-301E-4687-AA43-AA150B51590F}"/>
    <dgm:cxn modelId="{9DB7F5E4-9EA6-495D-8AAB-7360ACFFB46D}" type="presOf" srcId="{C37E6388-5779-4DC8-8CDB-1EB8A9493F5D}" destId="{338E6A69-0504-4BF3-9A03-6AEA02515956}" srcOrd="0" destOrd="0" presId="urn:microsoft.com/office/officeart/2005/8/layout/radial1"/>
    <dgm:cxn modelId="{6B07ADDD-E8AA-44FF-BBD8-5836C6BADAE8}" type="presOf" srcId="{DD59D3EA-7FB4-4473-A43C-3CE607324CAB}" destId="{19931DBA-BE8B-47AA-BBDA-4E1031DBABCD}" srcOrd="1" destOrd="0" presId="urn:microsoft.com/office/officeart/2005/8/layout/radial1"/>
    <dgm:cxn modelId="{245ACA4F-8EAB-4CDA-BA6F-4B431699CC2A}" type="presOf" srcId="{F8518AA5-63F0-44A1-80AA-6E050D404168}" destId="{AE18A96C-6666-4CB7-AF1D-B45F8E816AB9}" srcOrd="1" destOrd="0" presId="urn:microsoft.com/office/officeart/2005/8/layout/radial1"/>
    <dgm:cxn modelId="{22A77239-6AF9-4E06-BC82-3E07420EA4B0}" type="presOf" srcId="{48B3195A-D3D2-4DA0-8485-6EDC23B6BC7E}" destId="{9A38FFC6-8228-4FA8-B2ED-D9467F78E1B2}" srcOrd="0" destOrd="0" presId="urn:microsoft.com/office/officeart/2005/8/layout/radial1"/>
    <dgm:cxn modelId="{4D47CE48-E2E7-4613-9A42-79D9FC73A51B}" type="presOf" srcId="{5728EF4F-9CFB-4EC8-A12F-2BF187F0D1AF}" destId="{CF88B633-6476-451F-93F9-9EA8F1C9F4FC}" srcOrd="0" destOrd="0" presId="urn:microsoft.com/office/officeart/2005/8/layout/radial1"/>
    <dgm:cxn modelId="{20E47593-F384-4279-A580-DE7E0C6F9D57}" srcId="{5E624241-BB40-491B-9CE7-3DA702499A41}" destId="{5728EF4F-9CFB-4EC8-A12F-2BF187F0D1AF}" srcOrd="2" destOrd="0" parTransId="{433AAD50-24CF-4845-9F94-83E1E4DE2CE8}" sibTransId="{5BB40379-0DE9-4624-805B-BD1F34D56F38}"/>
    <dgm:cxn modelId="{CBE37C9F-C48E-4519-B3D0-618806DA2908}" type="presOf" srcId="{433AAD50-24CF-4845-9F94-83E1E4DE2CE8}" destId="{1FFCE70C-FFE3-47D1-AE81-30E4611FE2EE}" srcOrd="1" destOrd="0" presId="urn:microsoft.com/office/officeart/2005/8/layout/radial1"/>
    <dgm:cxn modelId="{2D000047-4DA1-4DC8-BB9C-38A6EA3A5D7A}" type="presOf" srcId="{20CABA9F-8E95-4400-882C-10B0944D4746}" destId="{4A5DC788-84A0-4BE9-A708-6AA668A5CE33}" srcOrd="1" destOrd="0" presId="urn:microsoft.com/office/officeart/2005/8/layout/radial1"/>
    <dgm:cxn modelId="{7D194E65-3CC4-43C7-A809-D619483C30D5}" type="presOf" srcId="{24D0832E-33A7-4B93-8F73-390595A1E807}" destId="{F91C8136-1D0B-4237-B2E6-8DE2C658D744}" srcOrd="0" destOrd="0" presId="urn:microsoft.com/office/officeart/2005/8/layout/radial1"/>
    <dgm:cxn modelId="{90793478-7E1C-4C31-9326-F2BD48B9DB70}" srcId="{5E624241-BB40-491B-9CE7-3DA702499A41}" destId="{5F21EBFB-D477-4CE3-8318-FE692ADAB1A3}" srcOrd="4" destOrd="0" parTransId="{0A947D7E-572F-4839-99F9-3CE72426B891}" sibTransId="{3F1EA027-19AF-4817-A877-88472AE7D128}"/>
    <dgm:cxn modelId="{DB05C832-9B93-4443-811B-CE43283D7988}" type="presOf" srcId="{8CE05394-E42A-4D5C-BA0D-5CEEC0310D2C}" destId="{FDED9716-A290-4699-9DF8-A091B6A5BC4F}" srcOrd="1" destOrd="0" presId="urn:microsoft.com/office/officeart/2005/8/layout/radial1"/>
    <dgm:cxn modelId="{2B68FBF3-0FBE-4697-A0C2-38561CA6E266}" type="presOf" srcId="{C37E6388-5779-4DC8-8CDB-1EB8A9493F5D}" destId="{C3BDBE22-DAAE-4B4F-9461-E88ECAE64FC4}" srcOrd="1" destOrd="0" presId="urn:microsoft.com/office/officeart/2005/8/layout/radial1"/>
    <dgm:cxn modelId="{5ACEAEB0-B7D7-454A-998C-A51709FC00DD}" type="presParOf" srcId="{9A38FFC6-8228-4FA8-B2ED-D9467F78E1B2}" destId="{31A9D0BA-41F9-4876-AB01-F62D5283763D}" srcOrd="0" destOrd="0" presId="urn:microsoft.com/office/officeart/2005/8/layout/radial1"/>
    <dgm:cxn modelId="{3C974C06-83DB-4BF2-A1BE-876C6BC7254D}" type="presParOf" srcId="{9A38FFC6-8228-4FA8-B2ED-D9467F78E1B2}" destId="{DB531331-646B-49CF-98CF-43D41C4B8425}" srcOrd="1" destOrd="0" presId="urn:microsoft.com/office/officeart/2005/8/layout/radial1"/>
    <dgm:cxn modelId="{CC7505B6-986D-4D51-921C-390D3E91AB48}" type="presParOf" srcId="{DB531331-646B-49CF-98CF-43D41C4B8425}" destId="{FDED9716-A290-4699-9DF8-A091B6A5BC4F}" srcOrd="0" destOrd="0" presId="urn:microsoft.com/office/officeart/2005/8/layout/radial1"/>
    <dgm:cxn modelId="{CA49C98F-BDB1-4C0A-B2BC-D2CF20E988DD}" type="presParOf" srcId="{9A38FFC6-8228-4FA8-B2ED-D9467F78E1B2}" destId="{78C89CF9-6E76-414C-8ABA-CD544160888B}" srcOrd="2" destOrd="0" presId="urn:microsoft.com/office/officeart/2005/8/layout/radial1"/>
    <dgm:cxn modelId="{CA50C745-A757-45D6-8FF6-EC2104C561D1}" type="presParOf" srcId="{9A38FFC6-8228-4FA8-B2ED-D9467F78E1B2}" destId="{AC5F51B4-BA98-4873-9972-FADDB5B334A2}" srcOrd="3" destOrd="0" presId="urn:microsoft.com/office/officeart/2005/8/layout/radial1"/>
    <dgm:cxn modelId="{5616D1D4-4E7C-41D4-A9DC-C5E703DD44BD}" type="presParOf" srcId="{AC5F51B4-BA98-4873-9972-FADDB5B334A2}" destId="{19931DBA-BE8B-47AA-BBDA-4E1031DBABCD}" srcOrd="0" destOrd="0" presId="urn:microsoft.com/office/officeart/2005/8/layout/radial1"/>
    <dgm:cxn modelId="{0AB00143-19D9-448D-99A9-E10E2D618FBD}" type="presParOf" srcId="{9A38FFC6-8228-4FA8-B2ED-D9467F78E1B2}" destId="{2727A58D-F0D7-42B7-BCFE-F354E5F5EE90}" srcOrd="4" destOrd="0" presId="urn:microsoft.com/office/officeart/2005/8/layout/radial1"/>
    <dgm:cxn modelId="{255C4B33-25EC-4A59-9D02-BF3F12B3A403}" type="presParOf" srcId="{9A38FFC6-8228-4FA8-B2ED-D9467F78E1B2}" destId="{0EA0BD3B-2A85-4D5F-9493-38DBD21F6895}" srcOrd="5" destOrd="0" presId="urn:microsoft.com/office/officeart/2005/8/layout/radial1"/>
    <dgm:cxn modelId="{311D9CC0-D923-40A1-9881-268A28DDAFFB}" type="presParOf" srcId="{0EA0BD3B-2A85-4D5F-9493-38DBD21F6895}" destId="{1FFCE70C-FFE3-47D1-AE81-30E4611FE2EE}" srcOrd="0" destOrd="0" presId="urn:microsoft.com/office/officeart/2005/8/layout/radial1"/>
    <dgm:cxn modelId="{980AA2DE-4A21-483B-B84E-130AE7CA30DC}" type="presParOf" srcId="{9A38FFC6-8228-4FA8-B2ED-D9467F78E1B2}" destId="{CF88B633-6476-451F-93F9-9EA8F1C9F4FC}" srcOrd="6" destOrd="0" presId="urn:microsoft.com/office/officeart/2005/8/layout/radial1"/>
    <dgm:cxn modelId="{A58DFC61-7255-4727-A743-40889BD88D64}" type="presParOf" srcId="{9A38FFC6-8228-4FA8-B2ED-D9467F78E1B2}" destId="{338E6A69-0504-4BF3-9A03-6AEA02515956}" srcOrd="7" destOrd="0" presId="urn:microsoft.com/office/officeart/2005/8/layout/radial1"/>
    <dgm:cxn modelId="{1E92724E-D1AE-4D34-8CE3-07761132C675}" type="presParOf" srcId="{338E6A69-0504-4BF3-9A03-6AEA02515956}" destId="{C3BDBE22-DAAE-4B4F-9461-E88ECAE64FC4}" srcOrd="0" destOrd="0" presId="urn:microsoft.com/office/officeart/2005/8/layout/radial1"/>
    <dgm:cxn modelId="{B76B505F-A100-4EC6-9E43-2B377E1B4F77}" type="presParOf" srcId="{9A38FFC6-8228-4FA8-B2ED-D9467F78E1B2}" destId="{491A6F40-3315-4F6B-BFC5-848F8D8BE8CE}" srcOrd="8" destOrd="0" presId="urn:microsoft.com/office/officeart/2005/8/layout/radial1"/>
    <dgm:cxn modelId="{40818094-5DA1-44E7-BF60-51F588A24520}" type="presParOf" srcId="{9A38FFC6-8228-4FA8-B2ED-D9467F78E1B2}" destId="{D88DA8D5-E2B5-44A8-9F16-975A96007DA2}" srcOrd="9" destOrd="0" presId="urn:microsoft.com/office/officeart/2005/8/layout/radial1"/>
    <dgm:cxn modelId="{1CAEAEEB-931A-4696-A7F7-C8DDCA89C901}" type="presParOf" srcId="{D88DA8D5-E2B5-44A8-9F16-975A96007DA2}" destId="{C9686F1E-4179-42C2-87DB-D4DD0681323E}" srcOrd="0" destOrd="0" presId="urn:microsoft.com/office/officeart/2005/8/layout/radial1"/>
    <dgm:cxn modelId="{71DDC3C9-C514-43B0-9B39-EBCD090A1C53}" type="presParOf" srcId="{9A38FFC6-8228-4FA8-B2ED-D9467F78E1B2}" destId="{91ACA5DD-AA22-49DB-875F-5805693E8E76}" srcOrd="10" destOrd="0" presId="urn:microsoft.com/office/officeart/2005/8/layout/radial1"/>
    <dgm:cxn modelId="{CF1608D9-6159-4605-80F0-539C1F56C380}" type="presParOf" srcId="{9A38FFC6-8228-4FA8-B2ED-D9467F78E1B2}" destId="{D10588FD-40EE-49B3-B014-6853322968DF}" srcOrd="11" destOrd="0" presId="urn:microsoft.com/office/officeart/2005/8/layout/radial1"/>
    <dgm:cxn modelId="{7CC98C5B-DEA3-40B8-97CC-58AB462047D8}" type="presParOf" srcId="{D10588FD-40EE-49B3-B014-6853322968DF}" destId="{4A5DC788-84A0-4BE9-A708-6AA668A5CE33}" srcOrd="0" destOrd="0" presId="urn:microsoft.com/office/officeart/2005/8/layout/radial1"/>
    <dgm:cxn modelId="{9F664F9C-F825-4638-A5CF-36D6BC99E623}" type="presParOf" srcId="{9A38FFC6-8228-4FA8-B2ED-D9467F78E1B2}" destId="{53A55EA9-B499-4441-9570-B66BD424D086}" srcOrd="12" destOrd="0" presId="urn:microsoft.com/office/officeart/2005/8/layout/radial1"/>
    <dgm:cxn modelId="{22261BE7-CFE1-46E6-BEB0-4568A5E7CCB0}" type="presParOf" srcId="{9A38FFC6-8228-4FA8-B2ED-D9467F78E1B2}" destId="{F92CD053-FE33-4543-82C2-F88B0E311EB8}" srcOrd="13" destOrd="0" presId="urn:microsoft.com/office/officeart/2005/8/layout/radial1"/>
    <dgm:cxn modelId="{758AE11C-1BD4-42A2-A6B7-35359DE5A41C}" type="presParOf" srcId="{F92CD053-FE33-4543-82C2-F88B0E311EB8}" destId="{EA3858CD-7F70-4A81-BF13-ACFE93254CEB}" srcOrd="0" destOrd="0" presId="urn:microsoft.com/office/officeart/2005/8/layout/radial1"/>
    <dgm:cxn modelId="{41657C87-903D-428F-84D7-ECDFF0FF3191}" type="presParOf" srcId="{9A38FFC6-8228-4FA8-B2ED-D9467F78E1B2}" destId="{D60C8DE0-8E97-4767-9A3E-7046155EBAEF}" srcOrd="14" destOrd="0" presId="urn:microsoft.com/office/officeart/2005/8/layout/radial1"/>
    <dgm:cxn modelId="{57D962F7-4A40-4DF7-B708-25271564A6E9}" type="presParOf" srcId="{9A38FFC6-8228-4FA8-B2ED-D9467F78E1B2}" destId="{A6AA3515-11CA-46C7-87ED-122FA70B82EE}" srcOrd="15" destOrd="0" presId="urn:microsoft.com/office/officeart/2005/8/layout/radial1"/>
    <dgm:cxn modelId="{D8FFDD9B-E8C0-40C7-9614-328C18B52758}" type="presParOf" srcId="{A6AA3515-11CA-46C7-87ED-122FA70B82EE}" destId="{5C7C1B99-1BA6-48B4-8E4C-877D3035CDDD}" srcOrd="0" destOrd="0" presId="urn:microsoft.com/office/officeart/2005/8/layout/radial1"/>
    <dgm:cxn modelId="{E3A76BE6-7AB8-4734-8E21-4214B22D89B6}" type="presParOf" srcId="{9A38FFC6-8228-4FA8-B2ED-D9467F78E1B2}" destId="{F91C8136-1D0B-4237-B2E6-8DE2C658D744}" srcOrd="16" destOrd="0" presId="urn:microsoft.com/office/officeart/2005/8/layout/radial1"/>
    <dgm:cxn modelId="{50AC6093-66CF-44C8-BEF9-61175DE0EE7B}" type="presParOf" srcId="{9A38FFC6-8228-4FA8-B2ED-D9467F78E1B2}" destId="{018080C9-3854-4262-AE37-1EC2DDEE2BF2}" srcOrd="17" destOrd="0" presId="urn:microsoft.com/office/officeart/2005/8/layout/radial1"/>
    <dgm:cxn modelId="{28949173-07E6-4BDF-BDF3-7EED7DF7BEED}" type="presParOf" srcId="{018080C9-3854-4262-AE37-1EC2DDEE2BF2}" destId="{AE18A96C-6666-4CB7-AF1D-B45F8E816AB9}" srcOrd="0" destOrd="0" presId="urn:microsoft.com/office/officeart/2005/8/layout/radial1"/>
    <dgm:cxn modelId="{01241FC7-EB2D-4838-AE68-B3F64439FA34}" type="presParOf" srcId="{9A38FFC6-8228-4FA8-B2ED-D9467F78E1B2}" destId="{84326ECB-BEB9-484D-9393-399F253DE55D}" srcOrd="1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145DE-5DA8-4888-91F0-D40D9B9450D8}">
      <dsp:nvSpPr>
        <dsp:cNvPr id="0" name=""/>
        <dsp:cNvSpPr/>
      </dsp:nvSpPr>
      <dsp:spPr>
        <a:xfrm>
          <a:off x="3448843" y="2087210"/>
          <a:ext cx="1230312" cy="1230312"/>
        </a:xfrm>
        <a:prstGeom prst="ellipse">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bn-BD" sz="2000" b="1" kern="1200" dirty="0" smtClean="0">
              <a:solidFill>
                <a:schemeClr val="bg1"/>
              </a:solidFill>
              <a:latin typeface="NikoshBAN" panose="02000000000000000000" pitchFamily="2" charset="0"/>
              <a:cs typeface="NikoshBAN" panose="02000000000000000000" pitchFamily="2" charset="0"/>
            </a:rPr>
            <a:t>গিয়াসুদ্দিন বলবন</a:t>
          </a:r>
          <a:endParaRPr lang="en-GB" sz="2000" kern="1200" dirty="0">
            <a:latin typeface="NikoshBAN" panose="02000000000000000000" pitchFamily="2" charset="0"/>
            <a:cs typeface="NikoshBAN" panose="02000000000000000000" pitchFamily="2" charset="0"/>
          </a:endParaRPr>
        </a:p>
      </dsp:txBody>
      <dsp:txXfrm>
        <a:off x="3629018" y="2267385"/>
        <a:ext cx="869962" cy="869962"/>
      </dsp:txXfrm>
    </dsp:sp>
    <dsp:sp modelId="{110863BE-2B0F-4014-86DC-64F7D7D2A298}">
      <dsp:nvSpPr>
        <dsp:cNvPr id="0" name=""/>
        <dsp:cNvSpPr/>
      </dsp:nvSpPr>
      <dsp:spPr>
        <a:xfrm rot="16200000">
          <a:off x="3633568" y="1643156"/>
          <a:ext cx="860862" cy="27246"/>
        </a:xfrm>
        <a:custGeom>
          <a:avLst/>
          <a:gdLst/>
          <a:ahLst/>
          <a:cxnLst/>
          <a:rect l="0" t="0" r="0" b="0"/>
          <a:pathLst>
            <a:path>
              <a:moveTo>
                <a:pt x="0" y="13623"/>
              </a:moveTo>
              <a:lnTo>
                <a:pt x="860862" y="1362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042478" y="1635257"/>
        <a:ext cx="43043" cy="43043"/>
      </dsp:txXfrm>
    </dsp:sp>
    <dsp:sp modelId="{5586F839-68F0-46E0-8C0E-6B7FF334D84E}">
      <dsp:nvSpPr>
        <dsp:cNvPr id="0" name=""/>
        <dsp:cNvSpPr/>
      </dsp:nvSpPr>
      <dsp:spPr>
        <a:xfrm>
          <a:off x="3448843" y="-3964"/>
          <a:ext cx="1230312" cy="1230312"/>
        </a:xfrm>
        <a:prstGeom prst="ellipse">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bn-BD" sz="1800" kern="1200" dirty="0" smtClean="0">
              <a:latin typeface="NikoshBAN" panose="02000000000000000000" pitchFamily="2" charset="0"/>
              <a:cs typeface="NikoshBAN" panose="02000000000000000000" pitchFamily="2" charset="0"/>
            </a:rPr>
            <a:t>শাসন সংস্কার</a:t>
          </a:r>
          <a:endParaRPr lang="en-GB" sz="1800" kern="1200" dirty="0">
            <a:latin typeface="NikoshBAN" panose="02000000000000000000" pitchFamily="2" charset="0"/>
            <a:cs typeface="NikoshBAN" panose="02000000000000000000" pitchFamily="2" charset="0"/>
          </a:endParaRPr>
        </a:p>
      </dsp:txBody>
      <dsp:txXfrm>
        <a:off x="3629018" y="176211"/>
        <a:ext cx="869962" cy="869962"/>
      </dsp:txXfrm>
    </dsp:sp>
    <dsp:sp modelId="{8EEB8406-3ED3-4D6E-BDB6-806CD112020F}">
      <dsp:nvSpPr>
        <dsp:cNvPr id="0" name=""/>
        <dsp:cNvSpPr/>
      </dsp:nvSpPr>
      <dsp:spPr>
        <a:xfrm rot="18900000">
          <a:off x="4372910" y="1949401"/>
          <a:ext cx="860862" cy="27246"/>
        </a:xfrm>
        <a:custGeom>
          <a:avLst/>
          <a:gdLst/>
          <a:ahLst/>
          <a:cxnLst/>
          <a:rect l="0" t="0" r="0" b="0"/>
          <a:pathLst>
            <a:path>
              <a:moveTo>
                <a:pt x="0" y="13623"/>
              </a:moveTo>
              <a:lnTo>
                <a:pt x="860862" y="1362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781820" y="1941503"/>
        <a:ext cx="43043" cy="43043"/>
      </dsp:txXfrm>
    </dsp:sp>
    <dsp:sp modelId="{C14684E4-B90B-4B45-B70F-FB7C79CE83AA}">
      <dsp:nvSpPr>
        <dsp:cNvPr id="0" name=""/>
        <dsp:cNvSpPr/>
      </dsp:nvSpPr>
      <dsp:spPr>
        <a:xfrm>
          <a:off x="4927527" y="608526"/>
          <a:ext cx="1230312" cy="1230312"/>
        </a:xfrm>
        <a:prstGeom prst="ellipse">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bn-BD" sz="1800" kern="1200" dirty="0" smtClean="0">
              <a:latin typeface="NikoshBAN" panose="02000000000000000000" pitchFamily="2" charset="0"/>
              <a:cs typeface="NikoshBAN" panose="02000000000000000000" pitchFamily="2" charset="0"/>
            </a:rPr>
            <a:t>মোঙ্গলনীতি</a:t>
          </a:r>
          <a:endParaRPr lang="en-GB" sz="1800" kern="1200" dirty="0">
            <a:latin typeface="NikoshBAN" panose="02000000000000000000" pitchFamily="2" charset="0"/>
            <a:cs typeface="NikoshBAN" panose="02000000000000000000" pitchFamily="2" charset="0"/>
          </a:endParaRPr>
        </a:p>
      </dsp:txBody>
      <dsp:txXfrm>
        <a:off x="5107702" y="788701"/>
        <a:ext cx="869962" cy="869962"/>
      </dsp:txXfrm>
    </dsp:sp>
    <dsp:sp modelId="{6617E720-3719-476A-980D-451434C0DCEE}">
      <dsp:nvSpPr>
        <dsp:cNvPr id="0" name=""/>
        <dsp:cNvSpPr/>
      </dsp:nvSpPr>
      <dsp:spPr>
        <a:xfrm>
          <a:off x="4679156" y="2688743"/>
          <a:ext cx="860862" cy="27246"/>
        </a:xfrm>
        <a:custGeom>
          <a:avLst/>
          <a:gdLst/>
          <a:ahLst/>
          <a:cxnLst/>
          <a:rect l="0" t="0" r="0" b="0"/>
          <a:pathLst>
            <a:path>
              <a:moveTo>
                <a:pt x="0" y="13623"/>
              </a:moveTo>
              <a:lnTo>
                <a:pt x="860862" y="1362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088065" y="2680845"/>
        <a:ext cx="43043" cy="43043"/>
      </dsp:txXfrm>
    </dsp:sp>
    <dsp:sp modelId="{5CDC5664-142E-4C20-9267-714174E59581}">
      <dsp:nvSpPr>
        <dsp:cNvPr id="0" name=""/>
        <dsp:cNvSpPr/>
      </dsp:nvSpPr>
      <dsp:spPr>
        <a:xfrm>
          <a:off x="5540018" y="2087210"/>
          <a:ext cx="1230312" cy="1230312"/>
        </a:xfrm>
        <a:prstGeom prst="ellipse">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bn-BD" sz="1800" kern="1200" dirty="0" smtClean="0">
              <a:latin typeface="NikoshBAN" panose="02000000000000000000" pitchFamily="2" charset="0"/>
              <a:cs typeface="NikoshBAN" panose="02000000000000000000" pitchFamily="2" charset="0"/>
            </a:rPr>
            <a:t>সৈন্যবাহিনী গঠন </a:t>
          </a:r>
          <a:endParaRPr lang="en-GB" sz="1800" kern="1200" dirty="0">
            <a:latin typeface="NikoshBAN" panose="02000000000000000000" pitchFamily="2" charset="0"/>
            <a:cs typeface="NikoshBAN" panose="02000000000000000000" pitchFamily="2" charset="0"/>
          </a:endParaRPr>
        </a:p>
      </dsp:txBody>
      <dsp:txXfrm>
        <a:off x="5720193" y="2267385"/>
        <a:ext cx="869962" cy="869962"/>
      </dsp:txXfrm>
    </dsp:sp>
    <dsp:sp modelId="{B3BC6FA5-5560-4BCC-BB05-BFAB7E097363}">
      <dsp:nvSpPr>
        <dsp:cNvPr id="0" name=""/>
        <dsp:cNvSpPr/>
      </dsp:nvSpPr>
      <dsp:spPr>
        <a:xfrm rot="2700000">
          <a:off x="4372910" y="3428085"/>
          <a:ext cx="860862" cy="27246"/>
        </a:xfrm>
        <a:custGeom>
          <a:avLst/>
          <a:gdLst/>
          <a:ahLst/>
          <a:cxnLst/>
          <a:rect l="0" t="0" r="0" b="0"/>
          <a:pathLst>
            <a:path>
              <a:moveTo>
                <a:pt x="0" y="13623"/>
              </a:moveTo>
              <a:lnTo>
                <a:pt x="860862" y="1362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781820" y="3420187"/>
        <a:ext cx="43043" cy="43043"/>
      </dsp:txXfrm>
    </dsp:sp>
    <dsp:sp modelId="{66719CE6-D021-4AD2-855E-968296855CB1}">
      <dsp:nvSpPr>
        <dsp:cNvPr id="0" name=""/>
        <dsp:cNvSpPr/>
      </dsp:nvSpPr>
      <dsp:spPr>
        <a:xfrm>
          <a:off x="4927527" y="3565894"/>
          <a:ext cx="1230312" cy="1230312"/>
        </a:xfrm>
        <a:prstGeom prst="ellipse">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bn-BD" sz="1800" kern="1200" dirty="0" smtClean="0">
              <a:latin typeface="NikoshBAN" panose="02000000000000000000" pitchFamily="2" charset="0"/>
              <a:cs typeface="NikoshBAN" panose="02000000000000000000" pitchFamily="2" charset="0"/>
            </a:rPr>
            <a:t>গোয়েন্দা বিভাগ সৃষ্টি</a:t>
          </a:r>
          <a:endParaRPr lang="en-GB" sz="1800" kern="1200" dirty="0">
            <a:latin typeface="NikoshBAN" panose="02000000000000000000" pitchFamily="2" charset="0"/>
            <a:cs typeface="NikoshBAN" panose="02000000000000000000" pitchFamily="2" charset="0"/>
          </a:endParaRPr>
        </a:p>
      </dsp:txBody>
      <dsp:txXfrm>
        <a:off x="5107702" y="3746069"/>
        <a:ext cx="869962" cy="869962"/>
      </dsp:txXfrm>
    </dsp:sp>
    <dsp:sp modelId="{0E3D227E-B263-41B7-AE2C-62D3B6C9BDEC}">
      <dsp:nvSpPr>
        <dsp:cNvPr id="0" name=""/>
        <dsp:cNvSpPr/>
      </dsp:nvSpPr>
      <dsp:spPr>
        <a:xfrm rot="5400000">
          <a:off x="3640535" y="3727364"/>
          <a:ext cx="846928" cy="27246"/>
        </a:xfrm>
        <a:custGeom>
          <a:avLst/>
          <a:gdLst/>
          <a:ahLst/>
          <a:cxnLst/>
          <a:rect l="0" t="0" r="0" b="0"/>
          <a:pathLst>
            <a:path>
              <a:moveTo>
                <a:pt x="0" y="13623"/>
              </a:moveTo>
              <a:lnTo>
                <a:pt x="846928" y="1362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042826" y="3719814"/>
        <a:ext cx="42346" cy="42346"/>
      </dsp:txXfrm>
    </dsp:sp>
    <dsp:sp modelId="{3E51EF1F-2B3D-4B4E-B0CB-9D667DF5EB97}">
      <dsp:nvSpPr>
        <dsp:cNvPr id="0" name=""/>
        <dsp:cNvSpPr/>
      </dsp:nvSpPr>
      <dsp:spPr>
        <a:xfrm>
          <a:off x="3441326" y="4164451"/>
          <a:ext cx="1245346" cy="1258179"/>
        </a:xfrm>
        <a:prstGeom prst="ellipse">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bn-BD" sz="1800" kern="1200" dirty="0" smtClean="0">
              <a:latin typeface="NikoshBAN" panose="02000000000000000000" pitchFamily="2" charset="0"/>
              <a:cs typeface="NikoshBAN" panose="02000000000000000000" pitchFamily="2" charset="0"/>
            </a:rPr>
            <a:t>রাজকোষ পুনর্গঠিত</a:t>
          </a:r>
          <a:endParaRPr lang="en-GB" sz="1800" kern="1200" dirty="0">
            <a:latin typeface="NikoshBAN" panose="02000000000000000000" pitchFamily="2" charset="0"/>
            <a:cs typeface="NikoshBAN" panose="02000000000000000000" pitchFamily="2" charset="0"/>
          </a:endParaRPr>
        </a:p>
      </dsp:txBody>
      <dsp:txXfrm>
        <a:off x="3623703" y="4348707"/>
        <a:ext cx="880592" cy="889667"/>
      </dsp:txXfrm>
    </dsp:sp>
    <dsp:sp modelId="{01C74748-CA32-40D2-B719-640F8A981899}">
      <dsp:nvSpPr>
        <dsp:cNvPr id="0" name=""/>
        <dsp:cNvSpPr/>
      </dsp:nvSpPr>
      <dsp:spPr>
        <a:xfrm rot="8100000">
          <a:off x="2897001" y="3426936"/>
          <a:ext cx="857611" cy="27246"/>
        </a:xfrm>
        <a:custGeom>
          <a:avLst/>
          <a:gdLst/>
          <a:ahLst/>
          <a:cxnLst/>
          <a:rect l="0" t="0" r="0" b="0"/>
          <a:pathLst>
            <a:path>
              <a:moveTo>
                <a:pt x="0" y="13623"/>
              </a:moveTo>
              <a:lnTo>
                <a:pt x="857611" y="1362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304366" y="3419119"/>
        <a:ext cx="42880" cy="42880"/>
      </dsp:txXfrm>
    </dsp:sp>
    <dsp:sp modelId="{3B139A46-FF47-4091-86AE-6DEF255E19DC}">
      <dsp:nvSpPr>
        <dsp:cNvPr id="0" name=""/>
        <dsp:cNvSpPr/>
      </dsp:nvSpPr>
      <dsp:spPr>
        <a:xfrm>
          <a:off x="1971667" y="3557774"/>
          <a:ext cx="1227298" cy="1246552"/>
        </a:xfrm>
        <a:prstGeom prst="ellipse">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bn-BD" sz="1800" kern="1200" dirty="0" smtClean="0">
              <a:latin typeface="NikoshBAN" panose="02000000000000000000" pitchFamily="2" charset="0"/>
              <a:cs typeface="NikoshBAN" panose="02000000000000000000" pitchFamily="2" charset="0"/>
            </a:rPr>
            <a:t>ন্যায়পরায়ণ শাসক</a:t>
          </a:r>
          <a:endParaRPr lang="en-GB" sz="1800" kern="1200" dirty="0">
            <a:latin typeface="NikoshBAN" panose="02000000000000000000" pitchFamily="2" charset="0"/>
            <a:cs typeface="NikoshBAN" panose="02000000000000000000" pitchFamily="2" charset="0"/>
          </a:endParaRPr>
        </a:p>
      </dsp:txBody>
      <dsp:txXfrm>
        <a:off x="2151401" y="3740327"/>
        <a:ext cx="867830" cy="881446"/>
      </dsp:txXfrm>
    </dsp:sp>
    <dsp:sp modelId="{83E2DFD1-E624-4C51-95DF-5D6D8D78E538}">
      <dsp:nvSpPr>
        <dsp:cNvPr id="0" name=""/>
        <dsp:cNvSpPr/>
      </dsp:nvSpPr>
      <dsp:spPr>
        <a:xfrm rot="10800000">
          <a:off x="2587981" y="2688743"/>
          <a:ext cx="860862" cy="27246"/>
        </a:xfrm>
        <a:custGeom>
          <a:avLst/>
          <a:gdLst/>
          <a:ahLst/>
          <a:cxnLst/>
          <a:rect l="0" t="0" r="0" b="0"/>
          <a:pathLst>
            <a:path>
              <a:moveTo>
                <a:pt x="0" y="13623"/>
              </a:moveTo>
              <a:lnTo>
                <a:pt x="860862" y="1362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996891" y="2680845"/>
        <a:ext cx="43043" cy="43043"/>
      </dsp:txXfrm>
    </dsp:sp>
    <dsp:sp modelId="{0D3D5D84-FA46-4A12-99E1-E6DC2C737426}">
      <dsp:nvSpPr>
        <dsp:cNvPr id="0" name=""/>
        <dsp:cNvSpPr/>
      </dsp:nvSpPr>
      <dsp:spPr>
        <a:xfrm>
          <a:off x="1357669" y="2087210"/>
          <a:ext cx="1230312" cy="1230312"/>
        </a:xfrm>
        <a:prstGeom prst="ellipse">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bn-BD" sz="1800" kern="1200" dirty="0" smtClean="0">
              <a:latin typeface="NikoshBAN" panose="02000000000000000000" pitchFamily="2" charset="0"/>
              <a:cs typeface="NikoshBAN" panose="02000000000000000000" pitchFamily="2" charset="0"/>
            </a:rPr>
            <a:t>চল্লিশ চক্রের ক্ষমতা ধ্বংস</a:t>
          </a:r>
          <a:endParaRPr lang="en-GB" sz="1800" kern="1200" dirty="0">
            <a:latin typeface="NikoshBAN" panose="02000000000000000000" pitchFamily="2" charset="0"/>
            <a:cs typeface="NikoshBAN" panose="02000000000000000000" pitchFamily="2" charset="0"/>
          </a:endParaRPr>
        </a:p>
      </dsp:txBody>
      <dsp:txXfrm>
        <a:off x="1537844" y="2267385"/>
        <a:ext cx="869962" cy="869962"/>
      </dsp:txXfrm>
    </dsp:sp>
    <dsp:sp modelId="{DBF17E59-F46E-4BBF-AE14-EB7676D96EB4}">
      <dsp:nvSpPr>
        <dsp:cNvPr id="0" name=""/>
        <dsp:cNvSpPr/>
      </dsp:nvSpPr>
      <dsp:spPr>
        <a:xfrm rot="13500000">
          <a:off x="2894227" y="1949401"/>
          <a:ext cx="860862" cy="27246"/>
        </a:xfrm>
        <a:custGeom>
          <a:avLst/>
          <a:gdLst/>
          <a:ahLst/>
          <a:cxnLst/>
          <a:rect l="0" t="0" r="0" b="0"/>
          <a:pathLst>
            <a:path>
              <a:moveTo>
                <a:pt x="0" y="13623"/>
              </a:moveTo>
              <a:lnTo>
                <a:pt x="860862" y="1362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303136" y="1941503"/>
        <a:ext cx="43043" cy="43043"/>
      </dsp:txXfrm>
    </dsp:sp>
    <dsp:sp modelId="{FA6503F2-9F2A-4F35-A1DC-F65967DA4243}">
      <dsp:nvSpPr>
        <dsp:cNvPr id="0" name=""/>
        <dsp:cNvSpPr/>
      </dsp:nvSpPr>
      <dsp:spPr>
        <a:xfrm>
          <a:off x="1970159" y="608526"/>
          <a:ext cx="1230312" cy="1230312"/>
        </a:xfrm>
        <a:prstGeom prst="ellipse">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bn-BD" sz="1800" kern="1200" dirty="0" smtClean="0">
              <a:latin typeface="NikoshBAN" panose="02000000000000000000" pitchFamily="2" charset="0"/>
              <a:cs typeface="NikoshBAN" panose="02000000000000000000" pitchFamily="2" charset="0"/>
            </a:rPr>
            <a:t>বিদ্রোহীদের দমন </a:t>
          </a:r>
          <a:endParaRPr lang="en-GB" sz="1800" kern="1200" dirty="0">
            <a:latin typeface="NikoshBAN" panose="02000000000000000000" pitchFamily="2" charset="0"/>
            <a:cs typeface="NikoshBAN" panose="02000000000000000000" pitchFamily="2" charset="0"/>
          </a:endParaRPr>
        </a:p>
      </dsp:txBody>
      <dsp:txXfrm>
        <a:off x="2150334" y="788701"/>
        <a:ext cx="869962" cy="869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9D0BA-41F9-4876-AB01-F62D5283763D}">
      <dsp:nvSpPr>
        <dsp:cNvPr id="0" name=""/>
        <dsp:cNvSpPr/>
      </dsp:nvSpPr>
      <dsp:spPr>
        <a:xfrm>
          <a:off x="3481959" y="2188872"/>
          <a:ext cx="1145883" cy="1145883"/>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bn-BD" sz="1900" kern="1200" dirty="0" smtClean="0">
              <a:latin typeface="NikoshBAN" panose="02000000000000000000" pitchFamily="2" charset="0"/>
              <a:cs typeface="NikoshBAN" panose="02000000000000000000" pitchFamily="2" charset="0"/>
            </a:rPr>
            <a:t>চল্লিশ চক্রের সদস্যরা</a:t>
          </a:r>
          <a:endParaRPr lang="en-GB" sz="1900" kern="1200" dirty="0">
            <a:latin typeface="NikoshBAN" panose="02000000000000000000" pitchFamily="2" charset="0"/>
            <a:cs typeface="NikoshBAN" panose="02000000000000000000" pitchFamily="2" charset="0"/>
          </a:endParaRPr>
        </a:p>
      </dsp:txBody>
      <dsp:txXfrm>
        <a:off x="3649770" y="2356683"/>
        <a:ext cx="810261" cy="810261"/>
      </dsp:txXfrm>
    </dsp:sp>
    <dsp:sp modelId="{DB531331-646B-49CF-98CF-43D41C4B8425}">
      <dsp:nvSpPr>
        <dsp:cNvPr id="0" name=""/>
        <dsp:cNvSpPr/>
      </dsp:nvSpPr>
      <dsp:spPr>
        <a:xfrm rot="16200000">
          <a:off x="3536923" y="1658206"/>
          <a:ext cx="1035956" cy="25376"/>
        </a:xfrm>
        <a:custGeom>
          <a:avLst/>
          <a:gdLst/>
          <a:ahLst/>
          <a:cxnLst/>
          <a:rect l="0" t="0" r="0" b="0"/>
          <a:pathLst>
            <a:path>
              <a:moveTo>
                <a:pt x="0" y="12688"/>
              </a:moveTo>
              <a:lnTo>
                <a:pt x="1035956" y="12688"/>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029002" y="1644995"/>
        <a:ext cx="51797" cy="51797"/>
      </dsp:txXfrm>
    </dsp:sp>
    <dsp:sp modelId="{78C89CF9-6E76-414C-8ABA-CD544160888B}">
      <dsp:nvSpPr>
        <dsp:cNvPr id="0" name=""/>
        <dsp:cNvSpPr/>
      </dsp:nvSpPr>
      <dsp:spPr>
        <a:xfrm>
          <a:off x="3481959" y="7033"/>
          <a:ext cx="1145883" cy="1145883"/>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bn-BD" sz="1900" kern="1200" dirty="0" smtClean="0">
              <a:solidFill>
                <a:schemeClr val="bg1"/>
              </a:solidFill>
              <a:latin typeface="NikoshBAN" panose="02000000000000000000" pitchFamily="2" charset="0"/>
              <a:cs typeface="NikoshBAN" panose="02000000000000000000" pitchFamily="2" charset="0"/>
            </a:rPr>
            <a:t>গিয়াসুদ্দিন</a:t>
          </a:r>
          <a:r>
            <a:rPr lang="en-US" sz="1900" kern="1200" dirty="0" smtClean="0">
              <a:solidFill>
                <a:schemeClr val="bg1"/>
              </a:solidFill>
              <a:latin typeface="NikoshBAN" panose="02000000000000000000" pitchFamily="2" charset="0"/>
              <a:cs typeface="NikoshBAN" panose="02000000000000000000" pitchFamily="2" charset="0"/>
            </a:rPr>
            <a:t> </a:t>
          </a:r>
          <a:r>
            <a:rPr lang="en-US" sz="1900" kern="1200" dirty="0" err="1" smtClean="0">
              <a:solidFill>
                <a:schemeClr val="bg1"/>
              </a:solidFill>
              <a:latin typeface="NikoshBAN" panose="02000000000000000000" pitchFamily="2" charset="0"/>
              <a:cs typeface="NikoshBAN" panose="02000000000000000000" pitchFamily="2" charset="0"/>
            </a:rPr>
            <a:t>বলবন</a:t>
          </a:r>
          <a:r>
            <a:rPr lang="en-US" sz="1900" kern="1200" dirty="0" smtClean="0">
              <a:solidFill>
                <a:schemeClr val="bg1"/>
              </a:solidFill>
              <a:latin typeface="NikoshBAN" panose="02000000000000000000" pitchFamily="2" charset="0"/>
              <a:cs typeface="NikoshBAN" panose="02000000000000000000" pitchFamily="2" charset="0"/>
            </a:rPr>
            <a:t>।</a:t>
          </a:r>
          <a:endParaRPr lang="en-GB" sz="1900" kern="1200" dirty="0">
            <a:latin typeface="NikoshBAN" panose="02000000000000000000" pitchFamily="2" charset="0"/>
            <a:cs typeface="NikoshBAN" panose="02000000000000000000" pitchFamily="2" charset="0"/>
          </a:endParaRPr>
        </a:p>
      </dsp:txBody>
      <dsp:txXfrm>
        <a:off x="3649770" y="174844"/>
        <a:ext cx="810261" cy="810261"/>
      </dsp:txXfrm>
    </dsp:sp>
    <dsp:sp modelId="{AC5F51B4-BA98-4873-9972-FADDB5B334A2}">
      <dsp:nvSpPr>
        <dsp:cNvPr id="0" name=""/>
        <dsp:cNvSpPr/>
      </dsp:nvSpPr>
      <dsp:spPr>
        <a:xfrm rot="18600000">
          <a:off x="4238153" y="1913433"/>
          <a:ext cx="1035956" cy="25376"/>
        </a:xfrm>
        <a:custGeom>
          <a:avLst/>
          <a:gdLst/>
          <a:ahLst/>
          <a:cxnLst/>
          <a:rect l="0" t="0" r="0" b="0"/>
          <a:pathLst>
            <a:path>
              <a:moveTo>
                <a:pt x="0" y="12688"/>
              </a:moveTo>
              <a:lnTo>
                <a:pt x="1035956" y="12688"/>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730232" y="1900222"/>
        <a:ext cx="51797" cy="51797"/>
      </dsp:txXfrm>
    </dsp:sp>
    <dsp:sp modelId="{2727A58D-F0D7-42B7-BCFE-F354E5F5EE90}">
      <dsp:nvSpPr>
        <dsp:cNvPr id="0" name=""/>
        <dsp:cNvSpPr/>
      </dsp:nvSpPr>
      <dsp:spPr>
        <a:xfrm>
          <a:off x="4884419" y="517486"/>
          <a:ext cx="1145883" cy="1145883"/>
        </a:xfrm>
        <a:prstGeom prst="ellipse">
          <a:avLst/>
        </a:prstGeom>
        <a:solidFill>
          <a:schemeClr val="accent4">
            <a:hueOff val="-1924586"/>
            <a:satOff val="3605"/>
            <a:lumOff val="-73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bn-BD" sz="1900" kern="1200" dirty="0" smtClean="0">
              <a:latin typeface="NikoshBAN" panose="02000000000000000000" pitchFamily="2" charset="0"/>
              <a:cs typeface="NikoshBAN" panose="02000000000000000000" pitchFamily="2" charset="0"/>
            </a:rPr>
            <a:t>বদর উদ্দিন</a:t>
          </a:r>
          <a:endParaRPr lang="en-GB" sz="1900" kern="1200" dirty="0">
            <a:latin typeface="NikoshBAN" panose="02000000000000000000" pitchFamily="2" charset="0"/>
            <a:cs typeface="NikoshBAN" panose="02000000000000000000" pitchFamily="2" charset="0"/>
          </a:endParaRPr>
        </a:p>
      </dsp:txBody>
      <dsp:txXfrm>
        <a:off x="5052230" y="685297"/>
        <a:ext cx="810261" cy="810261"/>
      </dsp:txXfrm>
    </dsp:sp>
    <dsp:sp modelId="{0EA0BD3B-2A85-4D5F-9493-38DBD21F6895}">
      <dsp:nvSpPr>
        <dsp:cNvPr id="0" name=""/>
        <dsp:cNvSpPr/>
      </dsp:nvSpPr>
      <dsp:spPr>
        <a:xfrm rot="21000000">
          <a:off x="4611269" y="2559690"/>
          <a:ext cx="1035956" cy="25376"/>
        </a:xfrm>
        <a:custGeom>
          <a:avLst/>
          <a:gdLst/>
          <a:ahLst/>
          <a:cxnLst/>
          <a:rect l="0" t="0" r="0" b="0"/>
          <a:pathLst>
            <a:path>
              <a:moveTo>
                <a:pt x="0" y="12688"/>
              </a:moveTo>
              <a:lnTo>
                <a:pt x="1035956" y="12688"/>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103349" y="2546479"/>
        <a:ext cx="51797" cy="51797"/>
      </dsp:txXfrm>
    </dsp:sp>
    <dsp:sp modelId="{CF88B633-6476-451F-93F9-9EA8F1C9F4FC}">
      <dsp:nvSpPr>
        <dsp:cNvPr id="0" name=""/>
        <dsp:cNvSpPr/>
      </dsp:nvSpPr>
      <dsp:spPr>
        <a:xfrm>
          <a:off x="5630652" y="1810000"/>
          <a:ext cx="1145883" cy="1145883"/>
        </a:xfrm>
        <a:prstGeom prst="ellipse">
          <a:avLst/>
        </a:prstGeom>
        <a:solidFill>
          <a:schemeClr val="accent4">
            <a:hueOff val="-3849172"/>
            <a:satOff val="7211"/>
            <a:lumOff val="-147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bn-BD" sz="1900" kern="1200" dirty="0" smtClean="0">
              <a:latin typeface="NikoshBAN" panose="02000000000000000000" pitchFamily="2" charset="0"/>
              <a:cs typeface="NikoshBAN" panose="02000000000000000000" pitchFamily="2" charset="0"/>
            </a:rPr>
            <a:t>মুহাম্মদ জুনাইদি</a:t>
          </a:r>
          <a:endParaRPr lang="en-GB" sz="1900" kern="1200" dirty="0">
            <a:latin typeface="NikoshBAN" panose="02000000000000000000" pitchFamily="2" charset="0"/>
            <a:cs typeface="NikoshBAN" panose="02000000000000000000" pitchFamily="2" charset="0"/>
          </a:endParaRPr>
        </a:p>
      </dsp:txBody>
      <dsp:txXfrm>
        <a:off x="5798463" y="1977811"/>
        <a:ext cx="810261" cy="810261"/>
      </dsp:txXfrm>
    </dsp:sp>
    <dsp:sp modelId="{338E6A69-0504-4BF3-9A03-6AEA02515956}">
      <dsp:nvSpPr>
        <dsp:cNvPr id="0" name=""/>
        <dsp:cNvSpPr/>
      </dsp:nvSpPr>
      <dsp:spPr>
        <a:xfrm rot="1800000">
          <a:off x="4481665" y="3294669"/>
          <a:ext cx="1036286" cy="25376"/>
        </a:xfrm>
        <a:custGeom>
          <a:avLst/>
          <a:gdLst/>
          <a:ahLst/>
          <a:cxnLst/>
          <a:rect l="0" t="0" r="0" b="0"/>
          <a:pathLst>
            <a:path>
              <a:moveTo>
                <a:pt x="0" y="12688"/>
              </a:moveTo>
              <a:lnTo>
                <a:pt x="1036286" y="12688"/>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973902" y="3281450"/>
        <a:ext cx="51814" cy="51814"/>
      </dsp:txXfrm>
    </dsp:sp>
    <dsp:sp modelId="{491A6F40-3315-4F6B-BFC5-848F8D8BE8CE}">
      <dsp:nvSpPr>
        <dsp:cNvPr id="0" name=""/>
        <dsp:cNvSpPr/>
      </dsp:nvSpPr>
      <dsp:spPr>
        <a:xfrm>
          <a:off x="5372863" y="3276956"/>
          <a:ext cx="1143133" cy="1151555"/>
        </a:xfrm>
        <a:prstGeom prst="ellipse">
          <a:avLst/>
        </a:prstGeom>
        <a:solidFill>
          <a:schemeClr val="accent4">
            <a:hueOff val="-5773758"/>
            <a:satOff val="10816"/>
            <a:lumOff val="-220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bn-BD" sz="1900" kern="1200" dirty="0" smtClean="0">
              <a:latin typeface="NikoshBAN" panose="02000000000000000000" pitchFamily="2" charset="0"/>
              <a:cs typeface="NikoshBAN" panose="02000000000000000000" pitchFamily="2" charset="0"/>
            </a:rPr>
            <a:t>ফখরুল মুলুক</a:t>
          </a:r>
          <a:endParaRPr lang="en-GB" sz="1900" kern="1200" dirty="0">
            <a:latin typeface="NikoshBAN" panose="02000000000000000000" pitchFamily="2" charset="0"/>
            <a:cs typeface="NikoshBAN" panose="02000000000000000000" pitchFamily="2" charset="0"/>
          </a:endParaRPr>
        </a:p>
      </dsp:txBody>
      <dsp:txXfrm>
        <a:off x="5540271" y="3445597"/>
        <a:ext cx="808317" cy="814273"/>
      </dsp:txXfrm>
    </dsp:sp>
    <dsp:sp modelId="{D88DA8D5-E2B5-44A8-9F16-975A96007DA2}">
      <dsp:nvSpPr>
        <dsp:cNvPr id="0" name=""/>
        <dsp:cNvSpPr/>
      </dsp:nvSpPr>
      <dsp:spPr>
        <a:xfrm rot="4200000">
          <a:off x="3918507" y="3762162"/>
          <a:ext cx="1010217" cy="25376"/>
        </a:xfrm>
        <a:custGeom>
          <a:avLst/>
          <a:gdLst/>
          <a:ahLst/>
          <a:cxnLst/>
          <a:rect l="0" t="0" r="0" b="0"/>
          <a:pathLst>
            <a:path>
              <a:moveTo>
                <a:pt x="0" y="12688"/>
              </a:moveTo>
              <a:lnTo>
                <a:pt x="1010217" y="12688"/>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398361" y="3749595"/>
        <a:ext cx="50510" cy="50510"/>
      </dsp:txXfrm>
    </dsp:sp>
    <dsp:sp modelId="{91ACA5DD-AA22-49DB-875F-5805693E8E76}">
      <dsp:nvSpPr>
        <dsp:cNvPr id="0" name=""/>
        <dsp:cNvSpPr/>
      </dsp:nvSpPr>
      <dsp:spPr>
        <a:xfrm>
          <a:off x="4208976" y="4212512"/>
          <a:ext cx="1184316" cy="1199121"/>
        </a:xfrm>
        <a:prstGeom prst="ellipse">
          <a:avLst/>
        </a:prstGeom>
        <a:solidFill>
          <a:schemeClr val="accent4">
            <a:hueOff val="-7698344"/>
            <a:satOff val="14422"/>
            <a:lumOff val="-294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bn-BD" sz="1900" kern="1200" dirty="0" smtClean="0">
              <a:latin typeface="NikoshBAN" panose="02000000000000000000" pitchFamily="2" charset="0"/>
              <a:cs typeface="NikoshBAN" panose="02000000000000000000" pitchFamily="2" charset="0"/>
            </a:rPr>
            <a:t>কুতুবুদ্দিন হাসান</a:t>
          </a:r>
          <a:endParaRPr lang="en-GB" sz="1900" kern="1200" dirty="0">
            <a:latin typeface="NikoshBAN" panose="02000000000000000000" pitchFamily="2" charset="0"/>
            <a:cs typeface="NikoshBAN" panose="02000000000000000000" pitchFamily="2" charset="0"/>
          </a:endParaRPr>
        </a:p>
      </dsp:txBody>
      <dsp:txXfrm>
        <a:off x="4382415" y="4388119"/>
        <a:ext cx="837438" cy="847907"/>
      </dsp:txXfrm>
    </dsp:sp>
    <dsp:sp modelId="{D10588FD-40EE-49B3-B014-6853322968DF}">
      <dsp:nvSpPr>
        <dsp:cNvPr id="0" name=""/>
        <dsp:cNvSpPr/>
      </dsp:nvSpPr>
      <dsp:spPr>
        <a:xfrm rot="6600000">
          <a:off x="3169037" y="3770593"/>
          <a:ext cx="1028161" cy="25376"/>
        </a:xfrm>
        <a:custGeom>
          <a:avLst/>
          <a:gdLst/>
          <a:ahLst/>
          <a:cxnLst/>
          <a:rect l="0" t="0" r="0" b="0"/>
          <a:pathLst>
            <a:path>
              <a:moveTo>
                <a:pt x="0" y="12688"/>
              </a:moveTo>
              <a:lnTo>
                <a:pt x="1028161" y="12688"/>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657414" y="3757577"/>
        <a:ext cx="51408" cy="51408"/>
      </dsp:txXfrm>
    </dsp:sp>
    <dsp:sp modelId="{53A55EA9-B499-4441-9570-B66BD424D086}">
      <dsp:nvSpPr>
        <dsp:cNvPr id="0" name=""/>
        <dsp:cNvSpPr/>
      </dsp:nvSpPr>
      <dsp:spPr>
        <a:xfrm>
          <a:off x="2736677" y="4230147"/>
          <a:ext cx="1143981" cy="1163850"/>
        </a:xfrm>
        <a:prstGeom prst="ellipse">
          <a:avLst/>
        </a:prstGeom>
        <a:solidFill>
          <a:schemeClr val="accent4">
            <a:hueOff val="-9622929"/>
            <a:satOff val="18027"/>
            <a:lumOff val="-36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bn-BD" sz="1900" kern="1200" dirty="0" smtClean="0">
              <a:latin typeface="NikoshBAN" panose="02000000000000000000" pitchFamily="2" charset="0"/>
              <a:cs typeface="NikoshBAN" panose="02000000000000000000" pitchFamily="2" charset="0"/>
            </a:rPr>
            <a:t>আহাতসিন</a:t>
          </a:r>
          <a:endParaRPr lang="en-GB" sz="1900" kern="1200" dirty="0">
            <a:latin typeface="NikoshBAN" panose="02000000000000000000" pitchFamily="2" charset="0"/>
            <a:cs typeface="NikoshBAN" panose="02000000000000000000" pitchFamily="2" charset="0"/>
          </a:endParaRPr>
        </a:p>
      </dsp:txBody>
      <dsp:txXfrm>
        <a:off x="2904209" y="4400589"/>
        <a:ext cx="808917" cy="822966"/>
      </dsp:txXfrm>
    </dsp:sp>
    <dsp:sp modelId="{F92CD053-FE33-4543-82C2-F88B0E311EB8}">
      <dsp:nvSpPr>
        <dsp:cNvPr id="0" name=""/>
        <dsp:cNvSpPr/>
      </dsp:nvSpPr>
      <dsp:spPr>
        <a:xfrm rot="9000000">
          <a:off x="2592159" y="3294586"/>
          <a:ext cx="1035956" cy="25376"/>
        </a:xfrm>
        <a:custGeom>
          <a:avLst/>
          <a:gdLst/>
          <a:ahLst/>
          <a:cxnLst/>
          <a:rect l="0" t="0" r="0" b="0"/>
          <a:pathLst>
            <a:path>
              <a:moveTo>
                <a:pt x="0" y="12688"/>
              </a:moveTo>
              <a:lnTo>
                <a:pt x="1035956" y="12688"/>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084238" y="3281375"/>
        <a:ext cx="51797" cy="51797"/>
      </dsp:txXfrm>
    </dsp:sp>
    <dsp:sp modelId="{D60C8DE0-8E97-4767-9A3E-7046155EBAEF}">
      <dsp:nvSpPr>
        <dsp:cNvPr id="0" name=""/>
        <dsp:cNvSpPr/>
      </dsp:nvSpPr>
      <dsp:spPr>
        <a:xfrm>
          <a:off x="1592431" y="3279792"/>
          <a:ext cx="1145883" cy="1145883"/>
        </a:xfrm>
        <a:prstGeom prst="ellipse">
          <a:avLst/>
        </a:prstGeom>
        <a:solidFill>
          <a:schemeClr val="accent4">
            <a:hueOff val="-11547515"/>
            <a:satOff val="21632"/>
            <a:lumOff val="-441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bn-BD" sz="1900" kern="1200" dirty="0" smtClean="0">
              <a:latin typeface="NikoshBAN" panose="02000000000000000000" pitchFamily="2" charset="0"/>
              <a:cs typeface="NikoshBAN" panose="02000000000000000000" pitchFamily="2" charset="0"/>
            </a:rPr>
            <a:t>বদরুদ্দিন সুংকর</a:t>
          </a:r>
          <a:endParaRPr lang="en-GB" sz="1900" kern="1200" dirty="0">
            <a:latin typeface="NikoshBAN" panose="02000000000000000000" pitchFamily="2" charset="0"/>
            <a:cs typeface="NikoshBAN" panose="02000000000000000000" pitchFamily="2" charset="0"/>
          </a:endParaRPr>
        </a:p>
      </dsp:txBody>
      <dsp:txXfrm>
        <a:off x="1760242" y="3447603"/>
        <a:ext cx="810261" cy="810261"/>
      </dsp:txXfrm>
    </dsp:sp>
    <dsp:sp modelId="{A6AA3515-11CA-46C7-87ED-122FA70B82EE}">
      <dsp:nvSpPr>
        <dsp:cNvPr id="0" name=""/>
        <dsp:cNvSpPr/>
      </dsp:nvSpPr>
      <dsp:spPr>
        <a:xfrm rot="11400000">
          <a:off x="2445347" y="2558182"/>
          <a:ext cx="1053317" cy="25376"/>
        </a:xfrm>
        <a:custGeom>
          <a:avLst/>
          <a:gdLst/>
          <a:ahLst/>
          <a:cxnLst/>
          <a:rect l="0" t="0" r="0" b="0"/>
          <a:pathLst>
            <a:path>
              <a:moveTo>
                <a:pt x="0" y="12688"/>
              </a:moveTo>
              <a:lnTo>
                <a:pt x="1053317" y="12688"/>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945673" y="2544538"/>
        <a:ext cx="52665" cy="52665"/>
      </dsp:txXfrm>
    </dsp:sp>
    <dsp:sp modelId="{F91C8136-1D0B-4237-B2E6-8DE2C658D744}">
      <dsp:nvSpPr>
        <dsp:cNvPr id="0" name=""/>
        <dsp:cNvSpPr/>
      </dsp:nvSpPr>
      <dsp:spPr>
        <a:xfrm>
          <a:off x="1351464" y="1798306"/>
          <a:ext cx="1109490" cy="1169271"/>
        </a:xfrm>
        <a:prstGeom prst="ellipse">
          <a:avLst/>
        </a:prstGeom>
        <a:solidFill>
          <a:schemeClr val="accent4">
            <a:hueOff val="-13472101"/>
            <a:satOff val="25238"/>
            <a:lumOff val="-514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bn-BD" sz="1900" kern="1200" dirty="0" smtClean="0">
              <a:latin typeface="NikoshBAN" panose="02000000000000000000" pitchFamily="2" charset="0"/>
              <a:cs typeface="NikoshBAN" panose="02000000000000000000" pitchFamily="2" charset="0"/>
            </a:rPr>
            <a:t>ইমাদুদ্দিন রায়হান</a:t>
          </a:r>
          <a:endParaRPr lang="en-GB" sz="1900" kern="1200" dirty="0">
            <a:latin typeface="NikoshBAN" panose="02000000000000000000" pitchFamily="2" charset="0"/>
            <a:cs typeface="NikoshBAN" panose="02000000000000000000" pitchFamily="2" charset="0"/>
          </a:endParaRPr>
        </a:p>
      </dsp:txBody>
      <dsp:txXfrm>
        <a:off x="1513945" y="1969542"/>
        <a:ext cx="784528" cy="826799"/>
      </dsp:txXfrm>
    </dsp:sp>
    <dsp:sp modelId="{018080C9-3854-4262-AE37-1EC2DDEE2BF2}">
      <dsp:nvSpPr>
        <dsp:cNvPr id="0" name=""/>
        <dsp:cNvSpPr/>
      </dsp:nvSpPr>
      <dsp:spPr>
        <a:xfrm rot="13800000">
          <a:off x="2835693" y="1913433"/>
          <a:ext cx="1035956" cy="25376"/>
        </a:xfrm>
        <a:custGeom>
          <a:avLst/>
          <a:gdLst/>
          <a:ahLst/>
          <a:cxnLst/>
          <a:rect l="0" t="0" r="0" b="0"/>
          <a:pathLst>
            <a:path>
              <a:moveTo>
                <a:pt x="0" y="12688"/>
              </a:moveTo>
              <a:lnTo>
                <a:pt x="1035956" y="12688"/>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327773" y="1900222"/>
        <a:ext cx="51797" cy="51797"/>
      </dsp:txXfrm>
    </dsp:sp>
    <dsp:sp modelId="{84326ECB-BEB9-484D-9393-399F253DE55D}">
      <dsp:nvSpPr>
        <dsp:cNvPr id="0" name=""/>
        <dsp:cNvSpPr/>
      </dsp:nvSpPr>
      <dsp:spPr>
        <a:xfrm>
          <a:off x="2079500" y="517486"/>
          <a:ext cx="1145883" cy="1145883"/>
        </a:xfrm>
        <a:prstGeom prst="ellipse">
          <a:avLst/>
        </a:prstGeom>
        <a:solidFill>
          <a:schemeClr val="accent4">
            <a:hueOff val="-15396687"/>
            <a:satOff val="28843"/>
            <a:lumOff val="-588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bn-BD" sz="1900" kern="1200" smtClean="0">
              <a:latin typeface="NikoshBAN" panose="02000000000000000000" pitchFamily="2" charset="0"/>
              <a:cs typeface="NikoshBAN" panose="02000000000000000000" pitchFamily="2" charset="0"/>
            </a:rPr>
            <a:t>কাশলী খান </a:t>
          </a:r>
          <a:endParaRPr lang="en-GB" sz="1900" kern="1200">
            <a:latin typeface="NikoshBAN" panose="02000000000000000000" pitchFamily="2" charset="0"/>
            <a:cs typeface="NikoshBAN" panose="02000000000000000000" pitchFamily="2" charset="0"/>
          </a:endParaRPr>
        </a:p>
      </dsp:txBody>
      <dsp:txXfrm>
        <a:off x="2247311" y="685297"/>
        <a:ext cx="810261" cy="81026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2/25/2021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f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f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tx2">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9579" y="386694"/>
            <a:ext cx="5973510" cy="3975100"/>
          </a:xfrm>
          <a:prstGeom prst="rect">
            <a:avLst/>
          </a:prstGeom>
        </p:spPr>
      </p:pic>
      <p:sp>
        <p:nvSpPr>
          <p:cNvPr id="3" name="TextBox 2"/>
          <p:cNvSpPr txBox="1"/>
          <p:nvPr/>
        </p:nvSpPr>
        <p:spPr>
          <a:xfrm>
            <a:off x="2999576" y="4375447"/>
            <a:ext cx="5947872" cy="646331"/>
          </a:xfrm>
          <a:prstGeom prst="rect">
            <a:avLst/>
          </a:prstGeom>
          <a:solidFill>
            <a:schemeClr val="tx1">
              <a:lumMod val="95000"/>
            </a:schemeClr>
          </a:solidFill>
        </p:spPr>
        <p:txBody>
          <a:bodyPr wrap="square" rtlCol="0">
            <a:spAutoFit/>
          </a:bodyPr>
          <a:lstStyle/>
          <a:p>
            <a:pPr algn="ctr"/>
            <a:r>
              <a:rPr lang="bn-BD" sz="3600" dirty="0" smtClean="0">
                <a:solidFill>
                  <a:schemeClr val="bg1"/>
                </a:solidFill>
                <a:latin typeface="NikoshBAN" panose="02000000000000000000" pitchFamily="2" charset="0"/>
                <a:cs typeface="NikoshBAN" panose="02000000000000000000" pitchFamily="2" charset="0"/>
              </a:rPr>
              <a:t>সকলকে তাজা ফুলের একরাশ শুভেচ্ছা।</a:t>
            </a:r>
            <a:endParaRPr lang="en-GB" sz="36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9934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2">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974220" y="1410061"/>
            <a:ext cx="10340412" cy="5289843"/>
          </a:xfrm>
          <a:prstGeom prst="rect">
            <a:avLst/>
          </a:prstGeom>
          <a:solidFill>
            <a:schemeClr val="tx1">
              <a:lumMod val="95000"/>
            </a:schemeClr>
          </a:solidFill>
        </p:spPr>
        <p:txBody>
          <a:bodyPr wrap="square" rtlCol="0">
            <a:spAutoFit/>
          </a:bodyPr>
          <a:lstStyle/>
          <a:p>
            <a:pPr algn="just"/>
            <a:r>
              <a:rPr lang="en-US" sz="4800" dirty="0" err="1" smtClean="0">
                <a:solidFill>
                  <a:schemeClr val="bg1"/>
                </a:solidFill>
                <a:latin typeface="NikoshBAN" panose="02000000000000000000" pitchFamily="2" charset="0"/>
                <a:cs typeface="NikoshBAN" panose="02000000000000000000" pitchFamily="2" charset="0"/>
              </a:rPr>
              <a:t>গিয়াসুদ্দিন</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বলবন</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ছিলেন</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জাতিতে</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তুর্কী</a:t>
            </a:r>
            <a:r>
              <a:rPr lang="en-US" sz="4800" dirty="0" smtClean="0">
                <a:solidFill>
                  <a:schemeClr val="bg1"/>
                </a:solidFill>
                <a:latin typeface="NikoshBAN" panose="02000000000000000000" pitchFamily="2" charset="0"/>
                <a:cs typeface="NikoshBAN" panose="02000000000000000000" pitchFamily="2" charset="0"/>
              </a:rPr>
              <a:t>।</a:t>
            </a:r>
            <a:r>
              <a:rPr lang="bn-BD" sz="4800" dirty="0" smtClean="0">
                <a:solidFill>
                  <a:schemeClr val="bg1"/>
                </a:solidFill>
                <a:latin typeface="NikoshBAN" panose="02000000000000000000" pitchFamily="2" charset="0"/>
                <a:cs typeface="NikoshBAN" panose="02000000000000000000" pitchFamily="2" charset="0"/>
              </a:rPr>
              <a:t> কারা খাট্রার ইলবারী সম্প্রদায়ে তাঁর জন্ম। বংশের দিক হতে তিনি সুলতান শামসুদ্দিন ইলতুৎমিশের সমগোত্রীয় ছিলেন। বলবনের পিতা ছিলেন দশহাজার তুর্কী পরিবারের নেতা বা খান। বলবনের প্রকৃত নাম ছিল বাহাউদ্দিন, বলবন তাঁর উপাধি। অবশ্য এ সুলতানকে  অধিকাংশ ইউরোপীয় লেখক “বালিন” নামে আখ্যায়িত করেছেন।</a:t>
            </a:r>
          </a:p>
        </p:txBody>
      </p:sp>
      <p:sp>
        <p:nvSpPr>
          <p:cNvPr id="3" name="Oval Callout 2"/>
          <p:cNvSpPr/>
          <p:nvPr/>
        </p:nvSpPr>
        <p:spPr>
          <a:xfrm>
            <a:off x="3691784" y="-89518"/>
            <a:ext cx="3819969" cy="1392965"/>
          </a:xfrm>
          <a:prstGeom prst="wedgeEllipseCallout">
            <a:avLst>
              <a:gd name="adj1" fmla="val -43530"/>
              <a:gd name="adj2" fmla="val 67408"/>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bg1"/>
                </a:solidFill>
                <a:latin typeface="NikoshBAN" panose="02000000000000000000" pitchFamily="2" charset="0"/>
                <a:cs typeface="NikoshBAN" panose="02000000000000000000" pitchFamily="2" charset="0"/>
              </a:rPr>
              <a:t>প্রাথমিক জীবন                            </a:t>
            </a:r>
            <a:endParaRPr lang="en-GB" sz="44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196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2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6" dur="2000" fill="hold"/>
                                        <p:tgtEl>
                                          <p:spTgt spid="2"/>
                                        </p:tgtEl>
                                        <p:attrNameLst>
                                          <p:attrName>ppt_y</p:attrName>
                                        </p:attrNameLst>
                                      </p:cBhvr>
                                      <p:tavLst>
                                        <p:tav tm="0">
                                          <p:val>
                                            <p:strVal val="#ppt_y"/>
                                          </p:val>
                                        </p:tav>
                                        <p:tav tm="100000">
                                          <p:val>
                                            <p:strVal val="#ppt_y"/>
                                          </p:val>
                                        </p:tav>
                                      </p:tavLst>
                                    </p:anim>
                                    <p:anim calcmode="lin" valueType="num">
                                      <p:cBhvr>
                                        <p:cTn id="17" dur="2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8" dur="2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2">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828942" y="1751887"/>
            <a:ext cx="10605331" cy="5016758"/>
          </a:xfrm>
          <a:prstGeom prst="rect">
            <a:avLst/>
          </a:prstGeom>
          <a:solidFill>
            <a:schemeClr val="tx1">
              <a:lumMod val="95000"/>
            </a:schemeClr>
          </a:solidFill>
        </p:spPr>
        <p:txBody>
          <a:bodyPr wrap="square" rtlCol="0">
            <a:spAutoFit/>
          </a:bodyPr>
          <a:lstStyle/>
          <a:p>
            <a:r>
              <a:rPr lang="bn-BD" sz="3200" dirty="0" smtClean="0">
                <a:solidFill>
                  <a:schemeClr val="bg1"/>
                </a:solidFill>
                <a:latin typeface="NikoshBAN" panose="02000000000000000000" pitchFamily="2" charset="0"/>
                <a:cs typeface="NikoshBAN" panose="02000000000000000000" pitchFamily="2" charset="0"/>
              </a:rPr>
              <a:t>প্রঃ </a:t>
            </a:r>
            <a:r>
              <a:rPr lang="bn-BD" sz="3200" dirty="0">
                <a:solidFill>
                  <a:schemeClr val="bg1"/>
                </a:solidFill>
                <a:latin typeface="NikoshBAN" panose="02000000000000000000" pitchFamily="2" charset="0"/>
                <a:cs typeface="NikoshBAN" panose="02000000000000000000" pitchFamily="2" charset="0"/>
              </a:rPr>
              <a:t>গিয়াসুদ্দিন বলবন </a:t>
            </a:r>
            <a:r>
              <a:rPr lang="bn-BD" sz="3200" dirty="0" smtClean="0">
                <a:solidFill>
                  <a:schemeClr val="bg1"/>
                </a:solidFill>
                <a:latin typeface="NikoshBAN" panose="02000000000000000000" pitchFamily="2" charset="0"/>
                <a:cs typeface="NikoshBAN" panose="02000000000000000000" pitchFamily="2" charset="0"/>
              </a:rPr>
              <a:t>কোন জাতির লোক ছিলেন?</a:t>
            </a:r>
          </a:p>
          <a:p>
            <a:r>
              <a:rPr lang="bn-BD" sz="3200" dirty="0" smtClean="0">
                <a:solidFill>
                  <a:schemeClr val="bg1"/>
                </a:solidFill>
                <a:latin typeface="NikoshBAN" panose="02000000000000000000" pitchFamily="2" charset="0"/>
                <a:cs typeface="NikoshBAN" panose="02000000000000000000" pitchFamily="2" charset="0"/>
              </a:rPr>
              <a:t>	ক। তাঁতাঁর    খ। আফগান   গ। মোঘল   ঘ। তুর্কী</a:t>
            </a:r>
          </a:p>
          <a:p>
            <a:r>
              <a:rPr lang="bn-BD" sz="3200" dirty="0">
                <a:solidFill>
                  <a:schemeClr val="bg1"/>
                </a:solidFill>
                <a:latin typeface="NikoshBAN" panose="02000000000000000000" pitchFamily="2" charset="0"/>
                <a:cs typeface="NikoshBAN" panose="02000000000000000000" pitchFamily="2" charset="0"/>
              </a:rPr>
              <a:t>	</a:t>
            </a:r>
            <a:r>
              <a:rPr lang="bn-BD" sz="3200" b="1" dirty="0" smtClean="0">
                <a:solidFill>
                  <a:schemeClr val="bg1"/>
                </a:solidFill>
                <a:latin typeface="NikoshBAN" panose="02000000000000000000" pitchFamily="2" charset="0"/>
                <a:cs typeface="NikoshBAN" panose="02000000000000000000" pitchFamily="2" charset="0"/>
              </a:rPr>
              <a:t>উঃ ঘ। তুর্কী</a:t>
            </a:r>
          </a:p>
          <a:p>
            <a:r>
              <a:rPr lang="bn-BD" sz="3200" dirty="0" smtClean="0">
                <a:solidFill>
                  <a:schemeClr val="bg1"/>
                </a:solidFill>
                <a:latin typeface="NikoshBAN" panose="02000000000000000000" pitchFamily="2" charset="0"/>
                <a:cs typeface="NikoshBAN" panose="02000000000000000000" pitchFamily="2" charset="0"/>
              </a:rPr>
              <a:t>প্রঃ </a:t>
            </a:r>
            <a:r>
              <a:rPr lang="bn-BD" sz="3200" dirty="0">
                <a:solidFill>
                  <a:schemeClr val="bg1"/>
                </a:solidFill>
                <a:latin typeface="NikoshBAN" panose="02000000000000000000" pitchFamily="2" charset="0"/>
                <a:cs typeface="NikoshBAN" panose="02000000000000000000" pitchFamily="2" charset="0"/>
              </a:rPr>
              <a:t>গিয়াসুদ্দিন বলবন </a:t>
            </a:r>
            <a:r>
              <a:rPr lang="bn-BD" sz="3200" dirty="0" smtClean="0">
                <a:solidFill>
                  <a:schemeClr val="bg1"/>
                </a:solidFill>
                <a:latin typeface="NikoshBAN" panose="02000000000000000000" pitchFamily="2" charset="0"/>
                <a:cs typeface="NikoshBAN" panose="02000000000000000000" pitchFamily="2" charset="0"/>
              </a:rPr>
              <a:t>কোন শাসকের প্রধানমন্ত্রী হিসেবে নিয়োগ পেয়েছিলেন?</a:t>
            </a:r>
          </a:p>
          <a:p>
            <a:r>
              <a:rPr lang="bn-BD" sz="3200" dirty="0">
                <a:solidFill>
                  <a:schemeClr val="bg1"/>
                </a:solidFill>
                <a:latin typeface="NikoshBAN" panose="02000000000000000000" pitchFamily="2" charset="0"/>
                <a:cs typeface="NikoshBAN" panose="02000000000000000000" pitchFamily="2" charset="0"/>
              </a:rPr>
              <a:t>	</a:t>
            </a:r>
            <a:r>
              <a:rPr lang="bn-BD" sz="3200" dirty="0" smtClean="0">
                <a:solidFill>
                  <a:schemeClr val="bg1"/>
                </a:solidFill>
                <a:latin typeface="NikoshBAN" panose="02000000000000000000" pitchFamily="2" charset="0"/>
                <a:cs typeface="NikoshBAN" panose="02000000000000000000" pitchFamily="2" charset="0"/>
              </a:rPr>
              <a:t>ক। আলাউদ্দিন   খ। মুইজউদ্দিন   গ। ইলতুৎমিশ   ঘ। নাসিরউদ্দিন মাহমুদ</a:t>
            </a:r>
          </a:p>
          <a:p>
            <a:r>
              <a:rPr lang="bn-BD" sz="3200" dirty="0">
                <a:solidFill>
                  <a:schemeClr val="bg1"/>
                </a:solidFill>
                <a:latin typeface="NikoshBAN" panose="02000000000000000000" pitchFamily="2" charset="0"/>
                <a:cs typeface="NikoshBAN" panose="02000000000000000000" pitchFamily="2" charset="0"/>
              </a:rPr>
              <a:t>	</a:t>
            </a:r>
            <a:r>
              <a:rPr lang="bn-BD" sz="3200" b="1" dirty="0" smtClean="0">
                <a:solidFill>
                  <a:schemeClr val="bg1"/>
                </a:solidFill>
                <a:latin typeface="NikoshBAN" panose="02000000000000000000" pitchFamily="2" charset="0"/>
                <a:cs typeface="NikoshBAN" panose="02000000000000000000" pitchFamily="2" charset="0"/>
              </a:rPr>
              <a:t>উঃ ঘ। </a:t>
            </a:r>
            <a:r>
              <a:rPr lang="bn-BD" sz="3200" b="1" dirty="0">
                <a:solidFill>
                  <a:schemeClr val="bg1"/>
                </a:solidFill>
                <a:latin typeface="NikoshBAN" panose="02000000000000000000" pitchFamily="2" charset="0"/>
                <a:cs typeface="NikoshBAN" panose="02000000000000000000" pitchFamily="2" charset="0"/>
              </a:rPr>
              <a:t>নাসিরউদ্দিন </a:t>
            </a:r>
            <a:r>
              <a:rPr lang="bn-BD" sz="3200" b="1" dirty="0" smtClean="0">
                <a:solidFill>
                  <a:schemeClr val="bg1"/>
                </a:solidFill>
                <a:latin typeface="NikoshBAN" panose="02000000000000000000" pitchFamily="2" charset="0"/>
                <a:cs typeface="NikoshBAN" panose="02000000000000000000" pitchFamily="2" charset="0"/>
              </a:rPr>
              <a:t>মাহমুদ</a:t>
            </a:r>
          </a:p>
          <a:p>
            <a:r>
              <a:rPr lang="bn-BD" sz="3200" dirty="0" smtClean="0">
                <a:solidFill>
                  <a:schemeClr val="bg1"/>
                </a:solidFill>
                <a:latin typeface="NikoshBAN" panose="02000000000000000000" pitchFamily="2" charset="0"/>
                <a:cs typeface="NikoshBAN" panose="02000000000000000000" pitchFamily="2" charset="0"/>
              </a:rPr>
              <a:t>প্রঃ গিয়াসুদ্দিন বলবন কর্তৃক বাংলায় বিদ্রোহ দমনকালে বাংলার শাসনকর্তা কে ছিলেন?</a:t>
            </a:r>
          </a:p>
          <a:p>
            <a:r>
              <a:rPr lang="bn-BD" sz="3200" dirty="0">
                <a:solidFill>
                  <a:schemeClr val="bg1"/>
                </a:solidFill>
                <a:latin typeface="NikoshBAN" panose="02000000000000000000" pitchFamily="2" charset="0"/>
                <a:cs typeface="NikoshBAN" panose="02000000000000000000" pitchFamily="2" charset="0"/>
              </a:rPr>
              <a:t>	</a:t>
            </a:r>
            <a:r>
              <a:rPr lang="bn-BD" sz="3200" dirty="0" smtClean="0">
                <a:solidFill>
                  <a:schemeClr val="bg1"/>
                </a:solidFill>
                <a:latin typeface="NikoshBAN" panose="02000000000000000000" pitchFamily="2" charset="0"/>
                <a:cs typeface="NikoshBAN" panose="02000000000000000000" pitchFamily="2" charset="0"/>
              </a:rPr>
              <a:t>ক। বুঘরা খান   খ। তুঘরীল খান   গ। রাজা গণেশ  ঘ। কোনটিই নয়</a:t>
            </a:r>
          </a:p>
          <a:p>
            <a:r>
              <a:rPr lang="bn-BD" sz="3200" dirty="0">
                <a:solidFill>
                  <a:schemeClr val="bg1"/>
                </a:solidFill>
                <a:latin typeface="NikoshBAN" panose="02000000000000000000" pitchFamily="2" charset="0"/>
                <a:cs typeface="NikoshBAN" panose="02000000000000000000" pitchFamily="2" charset="0"/>
              </a:rPr>
              <a:t>	</a:t>
            </a:r>
            <a:r>
              <a:rPr lang="bn-BD" sz="3200" b="1" dirty="0" smtClean="0">
                <a:solidFill>
                  <a:schemeClr val="bg1"/>
                </a:solidFill>
                <a:latin typeface="NikoshBAN" panose="02000000000000000000" pitchFamily="2" charset="0"/>
                <a:cs typeface="NikoshBAN" panose="02000000000000000000" pitchFamily="2" charset="0"/>
              </a:rPr>
              <a:t>উঃ </a:t>
            </a:r>
            <a:r>
              <a:rPr lang="bn-BD" sz="3200" b="1" dirty="0">
                <a:solidFill>
                  <a:schemeClr val="bg1"/>
                </a:solidFill>
                <a:latin typeface="NikoshBAN" panose="02000000000000000000" pitchFamily="2" charset="0"/>
                <a:cs typeface="NikoshBAN" panose="02000000000000000000" pitchFamily="2" charset="0"/>
              </a:rPr>
              <a:t>খ। তুঘরীল </a:t>
            </a:r>
            <a:r>
              <a:rPr lang="bn-BD" sz="3200" b="1" dirty="0" smtClean="0">
                <a:solidFill>
                  <a:schemeClr val="bg1"/>
                </a:solidFill>
                <a:latin typeface="NikoshBAN" panose="02000000000000000000" pitchFamily="2" charset="0"/>
                <a:cs typeface="NikoshBAN" panose="02000000000000000000" pitchFamily="2" charset="0"/>
              </a:rPr>
              <a:t>খান</a:t>
            </a:r>
            <a:endParaRPr lang="bn-BD" sz="3200" b="1" dirty="0">
              <a:solidFill>
                <a:schemeClr val="bg1"/>
              </a:solidFill>
              <a:latin typeface="NikoshBAN" panose="02000000000000000000" pitchFamily="2" charset="0"/>
              <a:cs typeface="NikoshBAN" panose="02000000000000000000" pitchFamily="2" charset="0"/>
            </a:endParaRPr>
          </a:p>
        </p:txBody>
      </p:sp>
      <p:sp>
        <p:nvSpPr>
          <p:cNvPr id="3" name="Oval Callout 2"/>
          <p:cNvSpPr/>
          <p:nvPr/>
        </p:nvSpPr>
        <p:spPr>
          <a:xfrm>
            <a:off x="3277354" y="76917"/>
            <a:ext cx="3730197" cy="1196411"/>
          </a:xfrm>
          <a:prstGeom prst="wedgeEllipseCallout">
            <a:avLst>
              <a:gd name="adj1" fmla="val -21821"/>
              <a:gd name="adj2" fmla="val 100281"/>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chemeClr val="bg1"/>
                </a:solidFill>
                <a:latin typeface="NikoshBAN" panose="02000000000000000000" pitchFamily="2" charset="0"/>
                <a:cs typeface="NikoshBAN" panose="02000000000000000000" pitchFamily="2" charset="0"/>
              </a:rPr>
              <a:t>মেধা যাচাই</a:t>
            </a:r>
            <a:endParaRPr lang="en-GB"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2825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400" decel="100000"/>
                                        <p:tgtEl>
                                          <p:spTgt spid="3"/>
                                        </p:tgtEl>
                                      </p:cBhvr>
                                    </p:animEffect>
                                    <p:anim calcmode="lin" valueType="num">
                                      <p:cBhvr>
                                        <p:cTn id="8" dur="2400" decel="100000" fill="hold"/>
                                        <p:tgtEl>
                                          <p:spTgt spid="3"/>
                                        </p:tgtEl>
                                        <p:attrNameLst>
                                          <p:attrName>style.rotation</p:attrName>
                                        </p:attrNameLst>
                                      </p:cBhvr>
                                      <p:tavLst>
                                        <p:tav tm="0">
                                          <p:val>
                                            <p:fltVal val="-90"/>
                                          </p:val>
                                        </p:tav>
                                        <p:tav tm="100000">
                                          <p:val>
                                            <p:fltVal val="0"/>
                                          </p:val>
                                        </p:tav>
                                      </p:tavLst>
                                    </p:anim>
                                    <p:anim calcmode="lin" valueType="num">
                                      <p:cBhvr>
                                        <p:cTn id="9" dur="2400" decel="100000" fill="hold"/>
                                        <p:tgtEl>
                                          <p:spTgt spid="3"/>
                                        </p:tgtEl>
                                        <p:attrNameLst>
                                          <p:attrName>ppt_x</p:attrName>
                                        </p:attrNameLst>
                                      </p:cBhvr>
                                      <p:tavLst>
                                        <p:tav tm="0">
                                          <p:val>
                                            <p:strVal val="#ppt_x+0.4"/>
                                          </p:val>
                                        </p:tav>
                                        <p:tav tm="100000">
                                          <p:val>
                                            <p:strVal val="#ppt_x-0.05"/>
                                          </p:val>
                                        </p:tav>
                                      </p:tavLst>
                                    </p:anim>
                                    <p:anim calcmode="lin" valueType="num">
                                      <p:cBhvr>
                                        <p:cTn id="10" dur="2400" decel="100000" fill="hold"/>
                                        <p:tgtEl>
                                          <p:spTgt spid="3"/>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3"/>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bg/>
                                          </p:spTgt>
                                        </p:tgtEl>
                                        <p:attrNameLst>
                                          <p:attrName>style.visibility</p:attrName>
                                        </p:attrNameLst>
                                      </p:cBhvr>
                                      <p:to>
                                        <p:strVal val="visible"/>
                                      </p:to>
                                    </p:set>
                                    <p:anim calcmode="lin" valueType="num">
                                      <p:cBhvr additive="base">
                                        <p:cTn id="1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 calcmode="lin" valueType="num">
                                      <p:cBhvr additive="base">
                                        <p:cTn id="2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additive="base">
                                        <p:cTn id="2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 calcmode="lin" valueType="num">
                                      <p:cBhvr additive="base">
                                        <p:cTn id="3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xEl>
                                              <p:pRg st="3" end="3"/>
                                            </p:txEl>
                                          </p:spTgt>
                                        </p:tgtEl>
                                        <p:attrNameLst>
                                          <p:attrName>style.visibility</p:attrName>
                                        </p:attrNameLst>
                                      </p:cBhvr>
                                      <p:to>
                                        <p:strVal val="visible"/>
                                      </p:to>
                                    </p:set>
                                    <p:anim calcmode="lin" valueType="num">
                                      <p:cBhvr additive="base">
                                        <p:cTn id="4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 calcmode="lin" valueType="num">
                                      <p:cBhvr additive="base">
                                        <p:cTn id="4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
                                            <p:txEl>
                                              <p:pRg st="5" end="5"/>
                                            </p:txEl>
                                          </p:spTgt>
                                        </p:tgtEl>
                                        <p:attrNameLst>
                                          <p:attrName>style.visibility</p:attrName>
                                        </p:attrNameLst>
                                      </p:cBhvr>
                                      <p:to>
                                        <p:strVal val="visible"/>
                                      </p:to>
                                    </p:set>
                                    <p:anim calcmode="lin" valueType="num">
                                      <p:cBhvr additive="base">
                                        <p:cTn id="5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
                                            <p:txEl>
                                              <p:pRg st="6" end="6"/>
                                            </p:txEl>
                                          </p:spTgt>
                                        </p:tgtEl>
                                        <p:attrNameLst>
                                          <p:attrName>style.visibility</p:attrName>
                                        </p:attrNameLst>
                                      </p:cBhvr>
                                      <p:to>
                                        <p:strVal val="visible"/>
                                      </p:to>
                                    </p:set>
                                    <p:anim calcmode="lin" valueType="num">
                                      <p:cBhvr additive="base">
                                        <p:cTn id="5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
                                            <p:txEl>
                                              <p:pRg st="7" end="7"/>
                                            </p:txEl>
                                          </p:spTgt>
                                        </p:tgtEl>
                                        <p:attrNameLst>
                                          <p:attrName>style.visibility</p:attrName>
                                        </p:attrNameLst>
                                      </p:cBhvr>
                                      <p:to>
                                        <p:strVal val="visible"/>
                                      </p:to>
                                    </p:set>
                                    <p:anim calcmode="lin" valueType="num">
                                      <p:cBhvr additive="base">
                                        <p:cTn id="6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
                                            <p:txEl>
                                              <p:pRg st="8" end="8"/>
                                            </p:txEl>
                                          </p:spTgt>
                                        </p:tgtEl>
                                        <p:attrNameLst>
                                          <p:attrName>style.visibility</p:attrName>
                                        </p:attrNameLst>
                                      </p:cBhvr>
                                      <p:to>
                                        <p:strVal val="visible"/>
                                      </p:to>
                                    </p:set>
                                    <p:anim calcmode="lin" valueType="num">
                                      <p:cBhvr additive="base">
                                        <p:cTn id="7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2">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4531" y="94120"/>
            <a:ext cx="3888336" cy="5326210"/>
          </a:xfrm>
          <a:prstGeom prst="rect">
            <a:avLst/>
          </a:prstGeom>
        </p:spPr>
      </p:pic>
      <p:sp>
        <p:nvSpPr>
          <p:cNvPr id="3" name="TextBox 2"/>
          <p:cNvSpPr txBox="1"/>
          <p:nvPr/>
        </p:nvSpPr>
        <p:spPr>
          <a:xfrm>
            <a:off x="4173647" y="5450196"/>
            <a:ext cx="3920149" cy="369332"/>
          </a:xfrm>
          <a:prstGeom prst="rect">
            <a:avLst/>
          </a:prstGeom>
          <a:solidFill>
            <a:schemeClr val="tx1">
              <a:lumMod val="95000"/>
            </a:schemeClr>
          </a:solidFill>
        </p:spPr>
        <p:txBody>
          <a:bodyPr wrap="square" rtlCol="0">
            <a:spAutoFit/>
          </a:bodyPr>
          <a:lstStyle/>
          <a:p>
            <a:pPr algn="ctr"/>
            <a:r>
              <a:rPr lang="en-US" dirty="0" err="1" smtClean="0">
                <a:solidFill>
                  <a:schemeClr val="bg1"/>
                </a:solidFill>
                <a:latin typeface="NikoshBAN" panose="02000000000000000000" pitchFamily="2" charset="0"/>
                <a:cs typeface="NikoshBAN" panose="02000000000000000000" pitchFamily="2" charset="0"/>
              </a:rPr>
              <a:t>রাজ</a:t>
            </a:r>
            <a:r>
              <a:rPr lang="bn-BD" dirty="0" smtClean="0">
                <a:solidFill>
                  <a:schemeClr val="bg1"/>
                </a:solidFill>
                <a:latin typeface="NikoshBAN" panose="02000000000000000000" pitchFamily="2" charset="0"/>
                <a:cs typeface="NikoshBAN" panose="02000000000000000000" pitchFamily="2" charset="0"/>
              </a:rPr>
              <a:t>কীয় পোশাকে সজ্জ্বিত সুলতান গিয়াসুদ্দিন বলবন।</a:t>
            </a:r>
            <a:endParaRPr lang="en-GB"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0598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2">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999860" y="1683537"/>
            <a:ext cx="10092583" cy="4503634"/>
          </a:xfrm>
          <a:prstGeom prst="rect">
            <a:avLst/>
          </a:prstGeom>
          <a:solidFill>
            <a:schemeClr val="tx1">
              <a:lumMod val="95000"/>
            </a:schemeClr>
          </a:solidFill>
        </p:spPr>
        <p:txBody>
          <a:bodyPr wrap="square" rtlCol="0">
            <a:spAutoFit/>
          </a:bodyPr>
          <a:lstStyle/>
          <a:p>
            <a:pPr algn="just"/>
            <a:r>
              <a:rPr lang="bn-BD" sz="3200" dirty="0" smtClean="0">
                <a:solidFill>
                  <a:schemeClr val="bg1"/>
                </a:solidFill>
                <a:latin typeface="NikoshBAN" panose="02000000000000000000" pitchFamily="2" charset="0"/>
                <a:cs typeface="NikoshBAN" panose="02000000000000000000" pitchFamily="2" charset="0"/>
              </a:rPr>
              <a:t>সুলতান ইলতুৎমিশের প্রশাসন ব্যবস্থায় উচ্চপদস্থ  আমীর দের হাতে অনেক ক্ষমতা ন্যস্ত ছিল। কিন্তু ইলতুৎমিশের দুর্বল উত্তরাধিকারীদের আমলে এ ব্যবস্থার কুফল ধরা পড়ে। আমীরদের ক্ষ্মতা বাড়াতে সুলতানের ক্ষমতা,কর্তৃত্ব ও প্রতিপত্তি বহুলাংশে কমে যায়। বলবন এ অবস্থার আমূল পরিবর্তন সাধন করেন। তিনি রাজদরবারে হাসি ঠাট্রা সম্পূর্ণ নিষিদ্ধ করেন। আমীর-ওমরাহ ও অন্যান্য সকলেই রাজ দরবারে সুলতানের সম্মুখে করজোরে দন্ডায়মান হতে হত। বলবনের শাসনব্যবস্থায় আমীররা সুলতানের হুকুম বরদাস্ত ব্যতীত আর কিছুই করার ছিলনা। বলবনের মতে ইসলাম ধর্মে শাসকের স্থান অত্যন্ত উচ্চে;শাসকের অন্তর দুনিয়াতে খোদার অনুগ্রহের বিশেষ ভান্ডার এবং এ ব্যাপারে কেউ তাঁর সমকক্ষ নয়। </a:t>
            </a:r>
            <a:endParaRPr lang="en-GB" sz="3600" dirty="0">
              <a:solidFill>
                <a:schemeClr val="bg1"/>
              </a:solidFill>
              <a:latin typeface="NikoshBAN" panose="02000000000000000000" pitchFamily="2" charset="0"/>
              <a:cs typeface="NikoshBAN" panose="02000000000000000000" pitchFamily="2" charset="0"/>
            </a:endParaRPr>
          </a:p>
        </p:txBody>
      </p:sp>
      <p:sp>
        <p:nvSpPr>
          <p:cNvPr id="3" name="Oval Callout 2"/>
          <p:cNvSpPr/>
          <p:nvPr/>
        </p:nvSpPr>
        <p:spPr>
          <a:xfrm>
            <a:off x="3153398" y="42217"/>
            <a:ext cx="7144284" cy="1196411"/>
          </a:xfrm>
          <a:prstGeom prst="wedgeEllipseCallout">
            <a:avLst>
              <a:gd name="adj1" fmla="val -57197"/>
              <a:gd name="adj2" fmla="val 94643"/>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solidFill>
                  <a:schemeClr val="bg1"/>
                </a:solidFill>
                <a:latin typeface="NikoshBAN" panose="02000000000000000000" pitchFamily="2" charset="0"/>
                <a:cs typeface="NikoshBAN" panose="02000000000000000000" pitchFamily="2" charset="0"/>
              </a:rPr>
              <a:t>সুলতানের ক্ষমতা ও মর্যাদা বৃদ্ধি</a:t>
            </a:r>
            <a:endParaRPr lang="en-GB"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2721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2">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7536"/>
          <a:stretch/>
        </p:blipFill>
        <p:spPr>
          <a:xfrm>
            <a:off x="3640510" y="19166"/>
            <a:ext cx="4213075" cy="5928961"/>
          </a:xfrm>
          <a:prstGeom prst="rect">
            <a:avLst/>
          </a:prstGeom>
        </p:spPr>
      </p:pic>
      <p:sp>
        <p:nvSpPr>
          <p:cNvPr id="3" name="TextBox 2"/>
          <p:cNvSpPr txBox="1"/>
          <p:nvPr/>
        </p:nvSpPr>
        <p:spPr>
          <a:xfrm>
            <a:off x="2734126" y="18111"/>
            <a:ext cx="883062" cy="5902857"/>
          </a:xfrm>
          <a:prstGeom prst="rect">
            <a:avLst/>
          </a:prstGeom>
          <a:solidFill>
            <a:schemeClr val="tx1">
              <a:lumMod val="95000"/>
            </a:schemeClr>
          </a:solidFill>
        </p:spPr>
        <p:txBody>
          <a:bodyPr vert="wordArtVert" wrap="square" rtlCol="0">
            <a:spAutoFit/>
          </a:bodyPr>
          <a:lstStyle/>
          <a:p>
            <a:pPr algn="ctr"/>
            <a:r>
              <a:rPr lang="bn-BD" sz="4000" dirty="0" smtClean="0">
                <a:solidFill>
                  <a:schemeClr val="bg1"/>
                </a:solidFill>
                <a:latin typeface="NikoshBAN" panose="02000000000000000000" pitchFamily="2" charset="0"/>
                <a:cs typeface="NikoshBAN" panose="02000000000000000000" pitchFamily="2" charset="0"/>
              </a:rPr>
              <a:t>দূর্ধর্ষ নেতা চেঙ্গিস খান </a:t>
            </a:r>
            <a:endParaRPr lang="en-GB" sz="4000" dirty="0">
              <a:solidFill>
                <a:schemeClr val="bg1"/>
              </a:solidFill>
              <a:latin typeface="NikoshBAN" panose="02000000000000000000" pitchFamily="2" charset="0"/>
              <a:cs typeface="NikoshBAN" panose="02000000000000000000" pitchFamily="2" charset="0"/>
            </a:endParaRPr>
          </a:p>
        </p:txBody>
      </p:sp>
      <p:sp>
        <p:nvSpPr>
          <p:cNvPr id="4" name="TextBox 3"/>
          <p:cNvSpPr txBox="1"/>
          <p:nvPr/>
        </p:nvSpPr>
        <p:spPr>
          <a:xfrm>
            <a:off x="7865929" y="7551"/>
            <a:ext cx="883062" cy="5939073"/>
          </a:xfrm>
          <a:prstGeom prst="rect">
            <a:avLst/>
          </a:prstGeom>
          <a:solidFill>
            <a:schemeClr val="tx1">
              <a:lumMod val="95000"/>
            </a:schemeClr>
          </a:solidFill>
        </p:spPr>
        <p:txBody>
          <a:bodyPr vert="wordArtVert" wrap="square" rtlCol="0">
            <a:spAutoFit/>
          </a:bodyPr>
          <a:lstStyle/>
          <a:p>
            <a:pPr algn="ctr"/>
            <a:r>
              <a:rPr lang="bn-BD" sz="4000" dirty="0" smtClean="0">
                <a:solidFill>
                  <a:schemeClr val="bg1"/>
                </a:solidFill>
                <a:latin typeface="NikoshBAN" panose="02000000000000000000" pitchFamily="2" charset="0"/>
                <a:cs typeface="NikoshBAN" panose="02000000000000000000" pitchFamily="2" charset="0"/>
              </a:rPr>
              <a:t>দূর্ধর্ষ নেতা চেঙ্গিস খান </a:t>
            </a:r>
            <a:endParaRPr lang="en-GB" sz="4000" dirty="0">
              <a:solidFill>
                <a:schemeClr val="bg1"/>
              </a:solidFill>
              <a:latin typeface="NikoshBAN" panose="02000000000000000000" pitchFamily="2" charset="0"/>
              <a:cs typeface="NikoshBAN" panose="02000000000000000000" pitchFamily="2" charset="0"/>
            </a:endParaRPr>
          </a:p>
        </p:txBody>
      </p:sp>
      <p:sp>
        <p:nvSpPr>
          <p:cNvPr id="5" name="TextBox 4"/>
          <p:cNvSpPr txBox="1"/>
          <p:nvPr/>
        </p:nvSpPr>
        <p:spPr>
          <a:xfrm>
            <a:off x="2734126" y="5874206"/>
            <a:ext cx="6014865" cy="923330"/>
          </a:xfrm>
          <a:prstGeom prst="rect">
            <a:avLst/>
          </a:prstGeom>
          <a:solidFill>
            <a:schemeClr val="tx1">
              <a:lumMod val="95000"/>
            </a:schemeClr>
          </a:solidFill>
        </p:spPr>
        <p:txBody>
          <a:bodyPr vert="horz" wrap="square" rtlCol="0">
            <a:spAutoFit/>
          </a:bodyPr>
          <a:lstStyle/>
          <a:p>
            <a:pPr algn="ctr"/>
            <a:r>
              <a:rPr lang="bn-BD" sz="5400" dirty="0" smtClean="0">
                <a:solidFill>
                  <a:schemeClr val="bg1"/>
                </a:solidFill>
                <a:latin typeface="NikoshBAN" panose="02000000000000000000" pitchFamily="2" charset="0"/>
                <a:cs typeface="NikoshBAN" panose="02000000000000000000" pitchFamily="2" charset="0"/>
              </a:rPr>
              <a:t>দূর্ধর্ষ নেতা চেঙ্গিস খান </a:t>
            </a:r>
            <a:endParaRPr lang="en-GB" sz="54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8588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4"/>
                                        </p:tgtEl>
                                        <p:attrNameLst>
                                          <p:attrName>style.visibility</p:attrName>
                                        </p:attrNameLst>
                                      </p:cBhvr>
                                      <p:to>
                                        <p:strVal val="visible"/>
                                      </p:to>
                                    </p:set>
                                    <p:set>
                                      <p:cBhvr>
                                        <p:cTn id="16" dur="455" fill="hold">
                                          <p:stCondLst>
                                            <p:cond delay="0"/>
                                          </p:stCondLst>
                                        </p:cTn>
                                        <p:tgtEl>
                                          <p:spTgt spid="4"/>
                                        </p:tgtEl>
                                        <p:attrNameLst>
                                          <p:attrName>style.rotation</p:attrName>
                                        </p:attrNameLst>
                                      </p:cBhvr>
                                      <p:to>
                                        <p:strVal val="-45.0"/>
                                      </p:to>
                                    </p:set>
                                    <p:anim calcmode="lin" valueType="num">
                                      <p:cBhvr>
                                        <p:cTn id="17"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2">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4977" y="875253"/>
            <a:ext cx="4714519" cy="347290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1985" y="872631"/>
            <a:ext cx="2632991" cy="3475531"/>
          </a:xfrm>
          <a:prstGeom prst="rect">
            <a:avLst/>
          </a:prstGeom>
        </p:spPr>
      </p:pic>
      <p:sp>
        <p:nvSpPr>
          <p:cNvPr id="4" name="TextBox 3"/>
          <p:cNvSpPr txBox="1"/>
          <p:nvPr/>
        </p:nvSpPr>
        <p:spPr>
          <a:xfrm>
            <a:off x="2862841" y="4358351"/>
            <a:ext cx="7298109" cy="1200329"/>
          </a:xfrm>
          <a:prstGeom prst="rect">
            <a:avLst/>
          </a:prstGeom>
          <a:solidFill>
            <a:schemeClr val="tx1">
              <a:lumMod val="95000"/>
            </a:schemeClr>
          </a:solidFill>
        </p:spPr>
        <p:txBody>
          <a:bodyPr wrap="square" rtlCol="0">
            <a:spAutoFit/>
          </a:bodyPr>
          <a:lstStyle/>
          <a:p>
            <a:pPr algn="ctr"/>
            <a:r>
              <a:rPr lang="bn-BD" sz="4000" dirty="0" smtClean="0">
                <a:solidFill>
                  <a:schemeClr val="bg1"/>
                </a:solidFill>
                <a:latin typeface="NikoshBAN" panose="02000000000000000000" pitchFamily="2" charset="0"/>
                <a:cs typeface="NikoshBAN" panose="02000000000000000000" pitchFamily="2" charset="0"/>
              </a:rPr>
              <a:t>ভারতে মো</a:t>
            </a:r>
            <a:r>
              <a:rPr lang="en-US" sz="4000" dirty="0" err="1" smtClean="0">
                <a:solidFill>
                  <a:schemeClr val="bg1"/>
                </a:solidFill>
                <a:latin typeface="NikoshBAN" panose="02000000000000000000" pitchFamily="2" charset="0"/>
                <a:cs typeface="NikoshBAN" panose="02000000000000000000" pitchFamily="2" charset="0"/>
              </a:rPr>
              <a:t>ঙ্গ</a:t>
            </a:r>
            <a:r>
              <a:rPr lang="bn-BD" sz="4000" dirty="0" smtClean="0">
                <a:solidFill>
                  <a:schemeClr val="bg1"/>
                </a:solidFill>
                <a:latin typeface="NikoshBAN" panose="02000000000000000000" pitchFamily="2" charset="0"/>
                <a:cs typeface="NikoshBAN" panose="02000000000000000000" pitchFamily="2" charset="0"/>
              </a:rPr>
              <a:t>ল আক্রমণের জঘন্যতম দৃশ্য</a:t>
            </a:r>
            <a:r>
              <a:rPr lang="en-US" sz="4000" dirty="0" smtClean="0">
                <a:solidFill>
                  <a:schemeClr val="bg1"/>
                </a:solidFill>
                <a:latin typeface="NikoshBAN" panose="02000000000000000000" pitchFamily="2" charset="0"/>
                <a:cs typeface="NikoshBAN" panose="02000000000000000000" pitchFamily="2" charset="0"/>
              </a:rPr>
              <a:t>।</a:t>
            </a:r>
            <a:r>
              <a:rPr lang="en-US" sz="7200" dirty="0" smtClean="0">
                <a:solidFill>
                  <a:schemeClr val="bg1"/>
                </a:solidFill>
                <a:latin typeface="NikoshBAN" panose="02000000000000000000" pitchFamily="2" charset="0"/>
                <a:cs typeface="NikoshBAN" panose="02000000000000000000" pitchFamily="2" charset="0"/>
              </a:rPr>
              <a:t> </a:t>
            </a:r>
            <a:endParaRPr lang="en-GB" sz="72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9880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2">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465" y="666657"/>
            <a:ext cx="5721099" cy="417519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0483" y="666657"/>
            <a:ext cx="2970107" cy="4158150"/>
          </a:xfrm>
          <a:prstGeom prst="rect">
            <a:avLst/>
          </a:prstGeom>
        </p:spPr>
      </p:pic>
      <p:sp>
        <p:nvSpPr>
          <p:cNvPr id="4" name="Rectangle 3"/>
          <p:cNvSpPr/>
          <p:nvPr/>
        </p:nvSpPr>
        <p:spPr>
          <a:xfrm>
            <a:off x="1563881" y="4855963"/>
            <a:ext cx="8716710" cy="769441"/>
          </a:xfrm>
          <a:prstGeom prst="rect">
            <a:avLst/>
          </a:prstGeom>
          <a:solidFill>
            <a:schemeClr val="tx1">
              <a:lumMod val="95000"/>
            </a:schemeClr>
          </a:solidFill>
        </p:spPr>
        <p:txBody>
          <a:bodyPr wrap="square">
            <a:spAutoFit/>
          </a:bodyPr>
          <a:lstStyle/>
          <a:p>
            <a:pPr algn="ctr"/>
            <a:r>
              <a:rPr lang="bn-BD" sz="4400" dirty="0">
                <a:solidFill>
                  <a:schemeClr val="bg1"/>
                </a:solidFill>
                <a:latin typeface="NikoshBAN" panose="02000000000000000000" pitchFamily="2" charset="0"/>
                <a:cs typeface="NikoshBAN" panose="02000000000000000000" pitchFamily="2" charset="0"/>
              </a:rPr>
              <a:t>ভারতে </a:t>
            </a:r>
            <a:r>
              <a:rPr lang="bn-BD" sz="4400" dirty="0" smtClean="0">
                <a:solidFill>
                  <a:schemeClr val="bg1"/>
                </a:solidFill>
                <a:latin typeface="NikoshBAN" panose="02000000000000000000" pitchFamily="2" charset="0"/>
                <a:cs typeface="NikoshBAN" panose="02000000000000000000" pitchFamily="2" charset="0"/>
              </a:rPr>
              <a:t>মোঙ্গল আক্রমণের জঘন্যতম দৃশ্য</a:t>
            </a:r>
            <a:r>
              <a:rPr lang="en-US" sz="4400" dirty="0" smtClean="0">
                <a:solidFill>
                  <a:schemeClr val="bg1"/>
                </a:solidFill>
                <a:latin typeface="NikoshBAN" panose="02000000000000000000" pitchFamily="2" charset="0"/>
                <a:cs typeface="NikoshBAN" panose="02000000000000000000" pitchFamily="2" charset="0"/>
              </a:rPr>
              <a:t>।</a:t>
            </a:r>
            <a:endParaRPr lang="en-GB" sz="60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13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2">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1757" y="658027"/>
            <a:ext cx="6844265" cy="3845607"/>
          </a:xfrm>
          <a:prstGeom prst="rect">
            <a:avLst/>
          </a:prstGeom>
        </p:spPr>
      </p:pic>
      <p:sp>
        <p:nvSpPr>
          <p:cNvPr id="3" name="Rectangle 2"/>
          <p:cNvSpPr/>
          <p:nvPr/>
        </p:nvSpPr>
        <p:spPr>
          <a:xfrm>
            <a:off x="2837202" y="4512173"/>
            <a:ext cx="6870818" cy="646331"/>
          </a:xfrm>
          <a:prstGeom prst="rect">
            <a:avLst/>
          </a:prstGeom>
          <a:solidFill>
            <a:schemeClr val="tx1">
              <a:lumMod val="95000"/>
            </a:schemeClr>
          </a:solidFill>
        </p:spPr>
        <p:txBody>
          <a:bodyPr wrap="square">
            <a:spAutoFit/>
          </a:bodyPr>
          <a:lstStyle/>
          <a:p>
            <a:pPr algn="ctr"/>
            <a:r>
              <a:rPr lang="bn-BD" sz="3600" dirty="0">
                <a:solidFill>
                  <a:schemeClr val="bg1"/>
                </a:solidFill>
                <a:latin typeface="NikoshBAN" panose="02000000000000000000" pitchFamily="2" charset="0"/>
                <a:cs typeface="NikoshBAN" panose="02000000000000000000" pitchFamily="2" charset="0"/>
              </a:rPr>
              <a:t>ভারতে </a:t>
            </a:r>
            <a:r>
              <a:rPr lang="bn-BD" sz="3600" dirty="0" smtClean="0">
                <a:solidFill>
                  <a:schemeClr val="bg1"/>
                </a:solidFill>
                <a:latin typeface="NikoshBAN" panose="02000000000000000000" pitchFamily="2" charset="0"/>
                <a:cs typeface="NikoshBAN" panose="02000000000000000000" pitchFamily="2" charset="0"/>
              </a:rPr>
              <a:t>মোঙ্গল আক্রমণের জঘন্যতম দৃশ্য</a:t>
            </a:r>
            <a:r>
              <a:rPr lang="en-US" sz="3600" dirty="0" smtClean="0">
                <a:solidFill>
                  <a:schemeClr val="bg1"/>
                </a:solidFill>
                <a:latin typeface="NikoshBAN" panose="02000000000000000000" pitchFamily="2" charset="0"/>
                <a:cs typeface="NikoshBAN" panose="02000000000000000000" pitchFamily="2" charset="0"/>
              </a:rPr>
              <a:t>।</a:t>
            </a:r>
            <a:endParaRPr lang="en-GB" sz="48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9509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2">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811851" y="2478283"/>
            <a:ext cx="10519873" cy="4007978"/>
          </a:xfrm>
          <a:prstGeom prst="rect">
            <a:avLst/>
          </a:prstGeom>
          <a:solidFill>
            <a:schemeClr val="tx1">
              <a:lumMod val="95000"/>
            </a:schemeClr>
          </a:solidFill>
        </p:spPr>
        <p:txBody>
          <a:bodyPr wrap="square" rtlCol="0">
            <a:spAutoFit/>
          </a:bodyPr>
          <a:lstStyle/>
          <a:p>
            <a:r>
              <a:rPr lang="bn-BD" sz="3600" dirty="0" smtClean="0">
                <a:solidFill>
                  <a:schemeClr val="bg1"/>
                </a:solidFill>
                <a:latin typeface="NikoshBAN" panose="02000000000000000000" pitchFamily="2" charset="0"/>
                <a:cs typeface="NikoshBAN" panose="02000000000000000000" pitchFamily="2" charset="0"/>
              </a:rPr>
              <a:t>প্রঃ দূধর্ষ মোঙ্গল জাতির নেতা কে ছিলেন?</a:t>
            </a:r>
          </a:p>
          <a:p>
            <a:r>
              <a:rPr lang="bn-BD" sz="3600" dirty="0" smtClean="0">
                <a:solidFill>
                  <a:schemeClr val="bg1"/>
                </a:solidFill>
                <a:latin typeface="NikoshBAN" panose="02000000000000000000" pitchFamily="2" charset="0"/>
                <a:cs typeface="NikoshBAN" panose="02000000000000000000" pitchFamily="2" charset="0"/>
              </a:rPr>
              <a:t>উঃ চেঙ্গিস খান</a:t>
            </a:r>
          </a:p>
          <a:p>
            <a:r>
              <a:rPr lang="bn-BD" sz="3600" dirty="0" smtClean="0">
                <a:solidFill>
                  <a:schemeClr val="bg1"/>
                </a:solidFill>
                <a:latin typeface="NikoshBAN" panose="02000000000000000000" pitchFamily="2" charset="0"/>
                <a:cs typeface="NikoshBAN" panose="02000000000000000000" pitchFamily="2" charset="0"/>
              </a:rPr>
              <a:t>প্রঃ </a:t>
            </a:r>
            <a:r>
              <a:rPr lang="bn-BD" sz="3600" dirty="0">
                <a:solidFill>
                  <a:schemeClr val="bg1"/>
                </a:solidFill>
                <a:latin typeface="NikoshBAN" panose="02000000000000000000" pitchFamily="2" charset="0"/>
                <a:cs typeface="NikoshBAN" panose="02000000000000000000" pitchFamily="2" charset="0"/>
              </a:rPr>
              <a:t>দূধর্ষ মোঙ্গল </a:t>
            </a:r>
            <a:r>
              <a:rPr lang="bn-BD" sz="3600" dirty="0" smtClean="0">
                <a:solidFill>
                  <a:schemeClr val="bg1"/>
                </a:solidFill>
                <a:latin typeface="NikoshBAN" panose="02000000000000000000" pitchFamily="2" charset="0"/>
                <a:cs typeface="NikoshBAN" panose="02000000000000000000" pitchFamily="2" charset="0"/>
              </a:rPr>
              <a:t>জাতির পৃথিবীর বিভিন্ন অঞ্চলে অভিযানের উদ্দেশ্য কী ছিল?</a:t>
            </a:r>
          </a:p>
          <a:p>
            <a:r>
              <a:rPr lang="bn-BD" sz="3600" dirty="0" smtClean="0">
                <a:solidFill>
                  <a:schemeClr val="bg1"/>
                </a:solidFill>
                <a:latin typeface="NikoshBAN" panose="02000000000000000000" pitchFamily="2" charset="0"/>
                <a:cs typeface="NikoshBAN" panose="02000000000000000000" pitchFamily="2" charset="0"/>
              </a:rPr>
              <a:t>উঃ নিজেদের আধিপত্য বিস্তার ও ধ্বংস সাধনই ছিল উদ্দেশ্য</a:t>
            </a:r>
          </a:p>
          <a:p>
            <a:r>
              <a:rPr lang="bn-BD" sz="3600" dirty="0" smtClean="0">
                <a:solidFill>
                  <a:schemeClr val="bg1"/>
                </a:solidFill>
                <a:latin typeface="NikoshBAN" panose="02000000000000000000" pitchFamily="2" charset="0"/>
                <a:cs typeface="NikoshBAN" panose="02000000000000000000" pitchFamily="2" charset="0"/>
              </a:rPr>
              <a:t>প্রঃ গিয়াসুদ্দিন বলবন মোঙ্গল আক্রমণ প্রতিহতে কতটা সফল হয়েছিল?</a:t>
            </a:r>
          </a:p>
          <a:p>
            <a:r>
              <a:rPr lang="bn-BD" sz="3600" dirty="0" smtClean="0">
                <a:solidFill>
                  <a:schemeClr val="bg1"/>
                </a:solidFill>
                <a:latin typeface="NikoshBAN" panose="02000000000000000000" pitchFamily="2" charset="0"/>
                <a:cs typeface="NikoshBAN" panose="02000000000000000000" pitchFamily="2" charset="0"/>
              </a:rPr>
              <a:t>উঃ অধিকাংশই সফল হয়েছিলেন </a:t>
            </a:r>
            <a:endParaRPr lang="en-GB" sz="3600" dirty="0">
              <a:solidFill>
                <a:schemeClr val="bg1"/>
              </a:solidFill>
              <a:latin typeface="NikoshBAN" panose="02000000000000000000" pitchFamily="2" charset="0"/>
              <a:cs typeface="NikoshBAN" panose="02000000000000000000" pitchFamily="2" charset="0"/>
            </a:endParaRPr>
          </a:p>
        </p:txBody>
      </p:sp>
      <p:sp>
        <p:nvSpPr>
          <p:cNvPr id="3" name="Oval Callout 2"/>
          <p:cNvSpPr/>
          <p:nvPr/>
        </p:nvSpPr>
        <p:spPr>
          <a:xfrm>
            <a:off x="2495372" y="94005"/>
            <a:ext cx="6785361" cy="1768979"/>
          </a:xfrm>
          <a:prstGeom prst="wedgeEllipseCallout">
            <a:avLst>
              <a:gd name="adj1" fmla="val -27632"/>
              <a:gd name="adj2" fmla="val 87419"/>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bg1"/>
                </a:solidFill>
                <a:latin typeface="NikoshBAN" panose="02000000000000000000" pitchFamily="2" charset="0"/>
                <a:cs typeface="NikoshBAN" panose="02000000000000000000" pitchFamily="2" charset="0"/>
              </a:rPr>
              <a:t>একনজরে দূর্ধর্ষ মোঙ্গল জাতি</a:t>
            </a:r>
            <a:endParaRPr lang="en-GB"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9996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bg/>
                                          </p:spTgt>
                                        </p:tgtEl>
                                        <p:attrNameLst>
                                          <p:attrName>style.visibility</p:attrName>
                                        </p:attrNameLst>
                                      </p:cBhvr>
                                      <p:to>
                                        <p:strVal val="visible"/>
                                      </p:to>
                                    </p:set>
                                    <p:anim calcmode="lin" valueType="num">
                                      <p:cBhvr additive="base">
                                        <p:cTn id="14" dur="500" fill="hold"/>
                                        <p:tgtEl>
                                          <p:spTgt spid="2">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 calcmode="lin" valueType="num">
                                      <p:cBhvr additive="base">
                                        <p:cTn id="2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 calcmode="lin" valueType="num">
                                      <p:cBhvr additive="base">
                                        <p:cTn id="2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 calcmode="lin" valueType="num">
                                      <p:cBhvr additive="base">
                                        <p:cTn id="3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 calcmode="lin" valueType="num">
                                      <p:cBhvr additive="base">
                                        <p:cTn id="3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 calcmode="lin" valueType="num">
                                      <p:cBhvr additive="base">
                                        <p:cTn id="4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
                                            <p:txEl>
                                              <p:pRg st="5" end="5"/>
                                            </p:txEl>
                                          </p:spTgt>
                                        </p:tgtEl>
                                        <p:attrNameLst>
                                          <p:attrName>style.visibility</p:attrName>
                                        </p:attrNameLst>
                                      </p:cBhvr>
                                      <p:to>
                                        <p:strVal val="visible"/>
                                      </p:to>
                                    </p:set>
                                    <p:anim calcmode="lin" valueType="num">
                                      <p:cBhvr additive="base">
                                        <p:cTn id="50"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2">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1051130" y="2016806"/>
            <a:ext cx="10203677" cy="3978865"/>
          </a:xfrm>
          <a:prstGeom prst="rect">
            <a:avLst/>
          </a:prstGeom>
          <a:solidFill>
            <a:schemeClr val="tx1">
              <a:lumMod val="95000"/>
            </a:schemeClr>
          </a:solidFill>
        </p:spPr>
        <p:txBody>
          <a:bodyPr wrap="square" rtlCol="0">
            <a:spAutoFit/>
          </a:bodyPr>
          <a:lstStyle/>
          <a:p>
            <a:pPr algn="just"/>
            <a:r>
              <a:rPr lang="en-US" sz="3600" b="1" dirty="0" err="1" smtClean="0">
                <a:solidFill>
                  <a:schemeClr val="bg1"/>
                </a:solidFill>
                <a:latin typeface="NikoshBAN" panose="02000000000000000000" pitchFamily="2" charset="0"/>
                <a:cs typeface="NikoshBAN" panose="02000000000000000000" pitchFamily="2" charset="0"/>
              </a:rPr>
              <a:t>ঐতিহাসিক</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ঈশ্বরী</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প্রসাদ</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বলেন</a:t>
            </a:r>
            <a:r>
              <a:rPr lang="en-US" sz="3600" b="1" dirty="0" smtClean="0">
                <a:solidFill>
                  <a:schemeClr val="bg1"/>
                </a:solidFill>
                <a:latin typeface="NikoshBAN" panose="02000000000000000000" pitchFamily="2" charset="0"/>
                <a:cs typeface="NikoshBAN" panose="02000000000000000000" pitchFamily="2" charset="0"/>
              </a:rPr>
              <a:t>,</a:t>
            </a:r>
            <a:r>
              <a:rPr lang="bn-BD" sz="3600" dirty="0" smtClean="0">
                <a:solidFill>
                  <a:schemeClr val="bg1"/>
                </a:solidFill>
                <a:latin typeface="Arial Black" panose="020B0A04020102020204" pitchFamily="34" charset="0"/>
              </a:rPr>
              <a:t>“ Balaban was a most remarkable ruler who  saved the infant Muslim state in India from the Mongol peril and by establishing social order paved the way for the military and administrative reforms of Alauddin Khilji.”</a:t>
            </a:r>
            <a:r>
              <a:rPr lang="en-US" sz="3600" dirty="0" smtClean="0">
                <a:solidFill>
                  <a:schemeClr val="bg1"/>
                </a:solidFill>
                <a:latin typeface="Arial Black" panose="020B0A04020102020204" pitchFamily="34" charset="0"/>
              </a:rPr>
              <a:t> </a:t>
            </a:r>
            <a:endParaRPr lang="en-GB" sz="3600" dirty="0">
              <a:solidFill>
                <a:schemeClr val="bg1"/>
              </a:solidFill>
              <a:latin typeface="Arial Black" panose="020B0A04020102020204" pitchFamily="34" charset="0"/>
            </a:endParaRPr>
          </a:p>
        </p:txBody>
      </p:sp>
      <p:sp>
        <p:nvSpPr>
          <p:cNvPr id="4" name="Oval Callout 3"/>
          <p:cNvSpPr/>
          <p:nvPr/>
        </p:nvSpPr>
        <p:spPr>
          <a:xfrm>
            <a:off x="2461189" y="367473"/>
            <a:ext cx="8186871" cy="1367327"/>
          </a:xfrm>
          <a:prstGeom prst="wedgeEllipseCallout">
            <a:avLst>
              <a:gd name="adj1" fmla="val -39727"/>
              <a:gd name="adj2" fmla="val 75625"/>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770359" y="570368"/>
            <a:ext cx="7612781" cy="1015663"/>
          </a:xfrm>
          <a:prstGeom prst="rect">
            <a:avLst/>
          </a:prstGeom>
        </p:spPr>
        <p:txBody>
          <a:bodyPr wrap="square">
            <a:spAutoFit/>
          </a:bodyPr>
          <a:lstStyle/>
          <a:p>
            <a:pPr algn="ctr"/>
            <a:r>
              <a:rPr lang="bn-BD" sz="6000" b="1" dirty="0">
                <a:solidFill>
                  <a:schemeClr val="bg1"/>
                </a:solidFill>
                <a:latin typeface="NikoshBAN" panose="02000000000000000000" pitchFamily="2" charset="0"/>
                <a:cs typeface="NikoshBAN" panose="02000000000000000000" pitchFamily="2" charset="0"/>
              </a:rPr>
              <a:t>সুলতানের ক্ষমতা ও মর্যাদা বৃদ্ধি</a:t>
            </a:r>
            <a:endParaRPr lang="en-GB" sz="60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9910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2">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2068082" y="1051133"/>
            <a:ext cx="4811281" cy="3575204"/>
          </a:xfrm>
          <a:prstGeom prst="rect">
            <a:avLst/>
          </a:prstGeom>
          <a:solidFill>
            <a:schemeClr val="tx1">
              <a:lumMod val="95000"/>
            </a:schemeClr>
          </a:solidFill>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err="1" smtClean="0">
                <a:latin typeface="NikoshBAN" panose="02000000000000000000" pitchFamily="2" charset="0"/>
                <a:cs typeface="NikoshBAN" panose="02000000000000000000" pitchFamily="2" charset="0"/>
              </a:rPr>
              <a:t>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আরিফুল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কবির</a:t>
            </a:r>
            <a:endParaRPr lang="en-US" sz="3200" dirty="0" smtClean="0">
              <a:latin typeface="NikoshBAN" panose="02000000000000000000" pitchFamily="2" charset="0"/>
              <a:cs typeface="NikoshBAN" panose="02000000000000000000" pitchFamily="2" charset="0"/>
            </a:endParaRPr>
          </a:p>
          <a:p>
            <a:r>
              <a:rPr lang="en-US" sz="3200" dirty="0" err="1" smtClean="0">
                <a:latin typeface="NikoshBAN" panose="02000000000000000000" pitchFamily="2" charset="0"/>
                <a:cs typeface="NikoshBAN" panose="02000000000000000000" pitchFamily="2" charset="0"/>
              </a:rPr>
              <a:t>প্রভাষক</a:t>
            </a:r>
            <a:endParaRPr lang="en-US" sz="3200" dirty="0" smtClean="0">
              <a:latin typeface="NikoshBAN" panose="02000000000000000000" pitchFamily="2" charset="0"/>
              <a:cs typeface="NikoshBAN" panose="02000000000000000000" pitchFamily="2" charset="0"/>
            </a:endParaRPr>
          </a:p>
          <a:p>
            <a:r>
              <a:rPr lang="en-US" sz="3200" dirty="0" err="1" smtClean="0">
                <a:latin typeface="NikoshBAN" panose="02000000000000000000" pitchFamily="2" charset="0"/>
                <a:cs typeface="NikoshBAN" panose="02000000000000000000" pitchFamily="2" charset="0"/>
              </a:rPr>
              <a:t>ইসলামের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ইতিহাস</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সংস্কৃতি</a:t>
            </a:r>
            <a:endParaRPr lang="en-US" sz="3200" dirty="0" smtClean="0">
              <a:latin typeface="NikoshBAN" panose="02000000000000000000" pitchFamily="2" charset="0"/>
              <a:cs typeface="NikoshBAN" panose="02000000000000000000" pitchFamily="2" charset="0"/>
            </a:endParaRPr>
          </a:p>
          <a:p>
            <a:r>
              <a:rPr lang="en-US" sz="3200" dirty="0" err="1" smtClean="0">
                <a:latin typeface="NikoshBAN" panose="02000000000000000000" pitchFamily="2" charset="0"/>
                <a:cs typeface="NikoshBAN" panose="02000000000000000000" pitchFamily="2" charset="0"/>
              </a:rPr>
              <a:t>চাপুইর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ইসলামিয়া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আলিম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মাদ্রাসা</a:t>
            </a:r>
            <a:endParaRPr lang="en-US" sz="3200" dirty="0" smtClean="0">
              <a:latin typeface="NikoshBAN" panose="02000000000000000000" pitchFamily="2" charset="0"/>
              <a:cs typeface="NikoshBAN" panose="02000000000000000000" pitchFamily="2" charset="0"/>
            </a:endParaRPr>
          </a:p>
          <a:p>
            <a:r>
              <a:rPr lang="en-US" sz="3200" dirty="0" err="1" smtClean="0">
                <a:latin typeface="NikoshBAN" panose="02000000000000000000" pitchFamily="2" charset="0"/>
                <a:cs typeface="NikoshBAN" panose="02000000000000000000" pitchFamily="2" charset="0"/>
              </a:rPr>
              <a:t>চাপুইর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ব্রাহ্মণবাড়ীয়া</a:t>
            </a:r>
            <a:r>
              <a:rPr lang="en-US" sz="3200" dirty="0" smtClean="0">
                <a:latin typeface="NikoshBAN" panose="02000000000000000000" pitchFamily="2" charset="0"/>
                <a:cs typeface="NikoshBAN" panose="02000000000000000000" pitchFamily="2" charset="0"/>
              </a:rPr>
              <a:t>।</a:t>
            </a:r>
          </a:p>
          <a:p>
            <a:r>
              <a:rPr lang="en-US" sz="3200" dirty="0" err="1" smtClean="0">
                <a:latin typeface="NikoshBAN" panose="02000000000000000000" pitchFamily="2" charset="0"/>
                <a:cs typeface="NikoshBAN" panose="02000000000000000000" pitchFamily="2" charset="0"/>
              </a:rPr>
              <a:t>দূরালাপনীঃ</a:t>
            </a:r>
            <a:r>
              <a:rPr lang="en-US" sz="3200" dirty="0" smtClean="0">
                <a:latin typeface="NikoshBAN" panose="02000000000000000000" pitchFamily="2" charset="0"/>
                <a:cs typeface="NikoshBAN" panose="02000000000000000000" pitchFamily="2" charset="0"/>
              </a:rPr>
              <a:t> ০১৭৯১০০৭৬৬৭</a:t>
            </a:r>
          </a:p>
          <a:p>
            <a:r>
              <a:rPr lang="en-US" sz="3200" dirty="0" smtClean="0">
                <a:latin typeface="Times New Roman" panose="02020603050405020304" pitchFamily="18" charset="0"/>
                <a:cs typeface="Times New Roman" panose="02020603050405020304" pitchFamily="18" charset="0"/>
              </a:rPr>
              <a:t>arifulkabir182@gmail.com</a:t>
            </a:r>
            <a:endParaRPr lang="en-GB" sz="3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896451" y="1041526"/>
            <a:ext cx="3367043" cy="3584811"/>
          </a:xfrm>
          <a:prstGeom prst="rect">
            <a:avLst/>
          </a:prstGeom>
        </p:spPr>
      </p:pic>
    </p:spTree>
    <p:extLst>
      <p:ext uri="{BB962C8B-B14F-4D97-AF65-F5344CB8AC3E}">
        <p14:creationId xmlns:p14="http://schemas.microsoft.com/office/powerpoint/2010/main" val="196050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2">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7260" y="21706"/>
            <a:ext cx="4016524" cy="5905376"/>
          </a:xfrm>
          <a:prstGeom prst="rect">
            <a:avLst/>
          </a:prstGeom>
        </p:spPr>
      </p:pic>
    </p:spTree>
    <p:extLst>
      <p:ext uri="{BB962C8B-B14F-4D97-AF65-F5344CB8AC3E}">
        <p14:creationId xmlns:p14="http://schemas.microsoft.com/office/powerpoint/2010/main" val="371476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2">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1162230" y="1649354"/>
            <a:ext cx="9896028" cy="5050551"/>
          </a:xfrm>
          <a:prstGeom prst="rect">
            <a:avLst/>
          </a:prstGeom>
          <a:solidFill>
            <a:schemeClr val="tx1">
              <a:lumMod val="95000"/>
            </a:schemeClr>
          </a:solidFill>
        </p:spPr>
        <p:txBody>
          <a:bodyPr wrap="square" rtlCol="0">
            <a:spAutoFit/>
          </a:bodyPr>
          <a:lstStyle/>
          <a:p>
            <a:pPr algn="just"/>
            <a:r>
              <a:rPr lang="bn-BD" sz="3200" dirty="0" smtClean="0">
                <a:solidFill>
                  <a:schemeClr val="bg1"/>
                </a:solidFill>
                <a:latin typeface="NikoshBAN" panose="02000000000000000000" pitchFamily="2" charset="0"/>
                <a:cs typeface="NikoshBAN" panose="02000000000000000000" pitchFamily="2" charset="0"/>
              </a:rPr>
              <a:t>সুলতান গিয়াসুদ্দিন বলবনের ধর্মানুশীলন ও ধর্মপরায়ণতা বিশেষ উল্লেখযোগ্য ছিল। বলবন নিয়মিতভাবে আল্লাহর ইবাদতে মশগুল থাকতেন, রোজা রাখতেন তাহাজ্জুদের মাধ্যমে শবগুজারি করতেন। ঐতিহাসিক বাদায়ুনীর মতে, “ </a:t>
            </a:r>
            <a:r>
              <a:rPr lang="bn-BD" sz="3200" u="sng" dirty="0" smtClean="0">
                <a:solidFill>
                  <a:schemeClr val="bg1"/>
                </a:solidFill>
                <a:latin typeface="NikoshBAN" panose="02000000000000000000" pitchFamily="2" charset="0"/>
                <a:cs typeface="NikoshBAN" panose="02000000000000000000" pitchFamily="2" charset="0"/>
              </a:rPr>
              <a:t>বলবন নিষ্ঠা ও আন্তরিকতার সঙ্গে নামাজের প্রত্যেক জামায়াতে শরীক হতেন এবং সবসময় অজু সহকারে থাকতেন।</a:t>
            </a:r>
            <a:r>
              <a:rPr lang="bn-BD" sz="3200" dirty="0" smtClean="0">
                <a:solidFill>
                  <a:schemeClr val="bg1"/>
                </a:solidFill>
                <a:latin typeface="NikoshBAN" panose="02000000000000000000" pitchFamily="2" charset="0"/>
                <a:cs typeface="NikoshBAN" panose="02000000000000000000" pitchFamily="2" charset="0"/>
              </a:rPr>
              <a:t>” প্রতি জুম্মার দিনে তিনি আল্লাহর নেক বান্দাদের কবর জিয়ারত করতেন। </a:t>
            </a:r>
            <a:r>
              <a:rPr lang="bn-BD" sz="3200" b="1" dirty="0" smtClean="0">
                <a:solidFill>
                  <a:schemeClr val="bg1"/>
                </a:solidFill>
                <a:latin typeface="NikoshBAN" panose="02000000000000000000" pitchFamily="2" charset="0"/>
                <a:cs typeface="NikoshBAN" panose="02000000000000000000" pitchFamily="2" charset="0"/>
              </a:rPr>
              <a:t>রাজধানী দিল্লী বলবনের শাসনামলে মুসলিম কৃষ্টি ও সংস্কৃতির প্রাণকেন্দ্র ছিল।</a:t>
            </a:r>
            <a:r>
              <a:rPr lang="bn-BD" sz="3200" dirty="0" smtClean="0">
                <a:solidFill>
                  <a:schemeClr val="bg1"/>
                </a:solidFill>
                <a:latin typeface="NikoshBAN" panose="02000000000000000000" pitchFamily="2" charset="0"/>
                <a:cs typeface="NikoshBAN" panose="02000000000000000000" pitchFamily="2" charset="0"/>
              </a:rPr>
              <a:t> মোঙ্গলদের আক্রমণের শিকার হয়ে তুর্কীস্থানের বহু  আলেম ওলামা, পন্ডিত, ইসলাম প্রচারক ও রাজ্যহারা শাসক তাঁর দরবারে আশ্রয় গ্রহণ করেন। এমনিভাবে বাইরের বহু ইসলামি দেশের তাহযীব-তামাদ্দুনেরও তিনি ধারক ও বাহক ছিলেন।  </a:t>
            </a:r>
            <a:endParaRPr lang="en-GB" sz="3200" dirty="0">
              <a:solidFill>
                <a:schemeClr val="bg1"/>
              </a:solidFill>
              <a:latin typeface="NikoshBAN" panose="02000000000000000000" pitchFamily="2" charset="0"/>
              <a:cs typeface="NikoshBAN" panose="02000000000000000000" pitchFamily="2" charset="0"/>
            </a:endParaRPr>
          </a:p>
        </p:txBody>
      </p:sp>
      <p:sp>
        <p:nvSpPr>
          <p:cNvPr id="3" name="Oval Callout 2"/>
          <p:cNvSpPr/>
          <p:nvPr/>
        </p:nvSpPr>
        <p:spPr>
          <a:xfrm>
            <a:off x="3589234" y="-10579"/>
            <a:ext cx="6768269" cy="1461330"/>
          </a:xfrm>
          <a:prstGeom prst="wedgeEllipseCallout">
            <a:avLst>
              <a:gd name="adj1" fmla="val -64268"/>
              <a:gd name="adj2" fmla="val 70687"/>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গিয়াসুদ্দিন </a:t>
            </a:r>
            <a:r>
              <a:rPr lang="bn-BD" sz="44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বলবনের চরিত্র </a:t>
            </a:r>
            <a:endParaRPr lang="en-GB" sz="4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6583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2">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23740397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390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graphicEl>
                                              <a:dgm id="{31A9D0BA-41F9-4876-AB01-F62D5283763D}"/>
                                            </p:graphicEl>
                                          </p:spTgt>
                                        </p:tgtEl>
                                        <p:attrNameLst>
                                          <p:attrName>style.visibility</p:attrName>
                                        </p:attrNameLst>
                                      </p:cBhvr>
                                      <p:to>
                                        <p:strVal val="visible"/>
                                      </p:to>
                                    </p:set>
                                    <p:anim calcmode="lin" valueType="num">
                                      <p:cBhvr>
                                        <p:cTn id="7" dur="500" fill="hold"/>
                                        <p:tgtEl>
                                          <p:spTgt spid="3">
                                            <p:graphicEl>
                                              <a:dgm id="{31A9D0BA-41F9-4876-AB01-F62D5283763D}"/>
                                            </p:graphicEl>
                                          </p:spTgt>
                                        </p:tgtEl>
                                        <p:attrNameLst>
                                          <p:attrName>ppt_w</p:attrName>
                                        </p:attrNameLst>
                                      </p:cBhvr>
                                      <p:tavLst>
                                        <p:tav tm="0">
                                          <p:val>
                                            <p:fltVal val="0"/>
                                          </p:val>
                                        </p:tav>
                                        <p:tav tm="100000">
                                          <p:val>
                                            <p:strVal val="#ppt_w"/>
                                          </p:val>
                                        </p:tav>
                                      </p:tavLst>
                                    </p:anim>
                                    <p:anim calcmode="lin" valueType="num">
                                      <p:cBhvr>
                                        <p:cTn id="8" dur="500" fill="hold"/>
                                        <p:tgtEl>
                                          <p:spTgt spid="3">
                                            <p:graphicEl>
                                              <a:dgm id="{31A9D0BA-41F9-4876-AB01-F62D5283763D}"/>
                                            </p:graphicEl>
                                          </p:spTgt>
                                        </p:tgtEl>
                                        <p:attrNameLst>
                                          <p:attrName>ppt_h</p:attrName>
                                        </p:attrNameLst>
                                      </p:cBhvr>
                                      <p:tavLst>
                                        <p:tav tm="0">
                                          <p:val>
                                            <p:fltVal val="0"/>
                                          </p:val>
                                        </p:tav>
                                        <p:tav tm="100000">
                                          <p:val>
                                            <p:strVal val="#ppt_h"/>
                                          </p:val>
                                        </p:tav>
                                      </p:tavLst>
                                    </p:anim>
                                    <p:animEffect transition="in" filter="fade">
                                      <p:cBhvr>
                                        <p:cTn id="9" dur="500"/>
                                        <p:tgtEl>
                                          <p:spTgt spid="3">
                                            <p:graphicEl>
                                              <a:dgm id="{31A9D0BA-41F9-4876-AB01-F62D5283763D}"/>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graphicEl>
                                              <a:dgm id="{DB531331-646B-49CF-98CF-43D41C4B8425}"/>
                                            </p:graphicEl>
                                          </p:spTgt>
                                        </p:tgtEl>
                                        <p:attrNameLst>
                                          <p:attrName>style.visibility</p:attrName>
                                        </p:attrNameLst>
                                      </p:cBhvr>
                                      <p:to>
                                        <p:strVal val="visible"/>
                                      </p:to>
                                    </p:set>
                                    <p:anim calcmode="lin" valueType="num">
                                      <p:cBhvr>
                                        <p:cTn id="14" dur="500" fill="hold"/>
                                        <p:tgtEl>
                                          <p:spTgt spid="3">
                                            <p:graphicEl>
                                              <a:dgm id="{DB531331-646B-49CF-98CF-43D41C4B8425}"/>
                                            </p:graphicEl>
                                          </p:spTgt>
                                        </p:tgtEl>
                                        <p:attrNameLst>
                                          <p:attrName>ppt_w</p:attrName>
                                        </p:attrNameLst>
                                      </p:cBhvr>
                                      <p:tavLst>
                                        <p:tav tm="0">
                                          <p:val>
                                            <p:fltVal val="0"/>
                                          </p:val>
                                        </p:tav>
                                        <p:tav tm="100000">
                                          <p:val>
                                            <p:strVal val="#ppt_w"/>
                                          </p:val>
                                        </p:tav>
                                      </p:tavLst>
                                    </p:anim>
                                    <p:anim calcmode="lin" valueType="num">
                                      <p:cBhvr>
                                        <p:cTn id="15" dur="500" fill="hold"/>
                                        <p:tgtEl>
                                          <p:spTgt spid="3">
                                            <p:graphicEl>
                                              <a:dgm id="{DB531331-646B-49CF-98CF-43D41C4B8425}"/>
                                            </p:graphicEl>
                                          </p:spTgt>
                                        </p:tgtEl>
                                        <p:attrNameLst>
                                          <p:attrName>ppt_h</p:attrName>
                                        </p:attrNameLst>
                                      </p:cBhvr>
                                      <p:tavLst>
                                        <p:tav tm="0">
                                          <p:val>
                                            <p:fltVal val="0"/>
                                          </p:val>
                                        </p:tav>
                                        <p:tav tm="100000">
                                          <p:val>
                                            <p:strVal val="#ppt_h"/>
                                          </p:val>
                                        </p:tav>
                                      </p:tavLst>
                                    </p:anim>
                                    <p:animEffect transition="in" filter="fade">
                                      <p:cBhvr>
                                        <p:cTn id="16" dur="500"/>
                                        <p:tgtEl>
                                          <p:spTgt spid="3">
                                            <p:graphicEl>
                                              <a:dgm id="{DB531331-646B-49CF-98CF-43D41C4B8425}"/>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graphicEl>
                                              <a:dgm id="{78C89CF9-6E76-414C-8ABA-CD544160888B}"/>
                                            </p:graphicEl>
                                          </p:spTgt>
                                        </p:tgtEl>
                                        <p:attrNameLst>
                                          <p:attrName>style.visibility</p:attrName>
                                        </p:attrNameLst>
                                      </p:cBhvr>
                                      <p:to>
                                        <p:strVal val="visible"/>
                                      </p:to>
                                    </p:set>
                                    <p:anim calcmode="lin" valueType="num">
                                      <p:cBhvr>
                                        <p:cTn id="19" dur="500" fill="hold"/>
                                        <p:tgtEl>
                                          <p:spTgt spid="3">
                                            <p:graphicEl>
                                              <a:dgm id="{78C89CF9-6E76-414C-8ABA-CD544160888B}"/>
                                            </p:graphicEl>
                                          </p:spTgt>
                                        </p:tgtEl>
                                        <p:attrNameLst>
                                          <p:attrName>ppt_w</p:attrName>
                                        </p:attrNameLst>
                                      </p:cBhvr>
                                      <p:tavLst>
                                        <p:tav tm="0">
                                          <p:val>
                                            <p:fltVal val="0"/>
                                          </p:val>
                                        </p:tav>
                                        <p:tav tm="100000">
                                          <p:val>
                                            <p:strVal val="#ppt_w"/>
                                          </p:val>
                                        </p:tav>
                                      </p:tavLst>
                                    </p:anim>
                                    <p:anim calcmode="lin" valueType="num">
                                      <p:cBhvr>
                                        <p:cTn id="20" dur="500" fill="hold"/>
                                        <p:tgtEl>
                                          <p:spTgt spid="3">
                                            <p:graphicEl>
                                              <a:dgm id="{78C89CF9-6E76-414C-8ABA-CD544160888B}"/>
                                            </p:graphicEl>
                                          </p:spTgt>
                                        </p:tgtEl>
                                        <p:attrNameLst>
                                          <p:attrName>ppt_h</p:attrName>
                                        </p:attrNameLst>
                                      </p:cBhvr>
                                      <p:tavLst>
                                        <p:tav tm="0">
                                          <p:val>
                                            <p:fltVal val="0"/>
                                          </p:val>
                                        </p:tav>
                                        <p:tav tm="100000">
                                          <p:val>
                                            <p:strVal val="#ppt_h"/>
                                          </p:val>
                                        </p:tav>
                                      </p:tavLst>
                                    </p:anim>
                                    <p:animEffect transition="in" filter="fade">
                                      <p:cBhvr>
                                        <p:cTn id="21" dur="500"/>
                                        <p:tgtEl>
                                          <p:spTgt spid="3">
                                            <p:graphicEl>
                                              <a:dgm id="{78C89CF9-6E76-414C-8ABA-CD544160888B}"/>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graphicEl>
                                              <a:dgm id="{AC5F51B4-BA98-4873-9972-FADDB5B334A2}"/>
                                            </p:graphicEl>
                                          </p:spTgt>
                                        </p:tgtEl>
                                        <p:attrNameLst>
                                          <p:attrName>style.visibility</p:attrName>
                                        </p:attrNameLst>
                                      </p:cBhvr>
                                      <p:to>
                                        <p:strVal val="visible"/>
                                      </p:to>
                                    </p:set>
                                    <p:anim calcmode="lin" valueType="num">
                                      <p:cBhvr>
                                        <p:cTn id="26" dur="500" fill="hold"/>
                                        <p:tgtEl>
                                          <p:spTgt spid="3">
                                            <p:graphicEl>
                                              <a:dgm id="{AC5F51B4-BA98-4873-9972-FADDB5B334A2}"/>
                                            </p:graphicEl>
                                          </p:spTgt>
                                        </p:tgtEl>
                                        <p:attrNameLst>
                                          <p:attrName>ppt_w</p:attrName>
                                        </p:attrNameLst>
                                      </p:cBhvr>
                                      <p:tavLst>
                                        <p:tav tm="0">
                                          <p:val>
                                            <p:fltVal val="0"/>
                                          </p:val>
                                        </p:tav>
                                        <p:tav tm="100000">
                                          <p:val>
                                            <p:strVal val="#ppt_w"/>
                                          </p:val>
                                        </p:tav>
                                      </p:tavLst>
                                    </p:anim>
                                    <p:anim calcmode="lin" valueType="num">
                                      <p:cBhvr>
                                        <p:cTn id="27" dur="500" fill="hold"/>
                                        <p:tgtEl>
                                          <p:spTgt spid="3">
                                            <p:graphicEl>
                                              <a:dgm id="{AC5F51B4-BA98-4873-9972-FADDB5B334A2}"/>
                                            </p:graphicEl>
                                          </p:spTgt>
                                        </p:tgtEl>
                                        <p:attrNameLst>
                                          <p:attrName>ppt_h</p:attrName>
                                        </p:attrNameLst>
                                      </p:cBhvr>
                                      <p:tavLst>
                                        <p:tav tm="0">
                                          <p:val>
                                            <p:fltVal val="0"/>
                                          </p:val>
                                        </p:tav>
                                        <p:tav tm="100000">
                                          <p:val>
                                            <p:strVal val="#ppt_h"/>
                                          </p:val>
                                        </p:tav>
                                      </p:tavLst>
                                    </p:anim>
                                    <p:animEffect transition="in" filter="fade">
                                      <p:cBhvr>
                                        <p:cTn id="28" dur="500"/>
                                        <p:tgtEl>
                                          <p:spTgt spid="3">
                                            <p:graphicEl>
                                              <a:dgm id="{AC5F51B4-BA98-4873-9972-FADDB5B334A2}"/>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
                                            <p:graphicEl>
                                              <a:dgm id="{2727A58D-F0D7-42B7-BCFE-F354E5F5EE90}"/>
                                            </p:graphicEl>
                                          </p:spTgt>
                                        </p:tgtEl>
                                        <p:attrNameLst>
                                          <p:attrName>style.visibility</p:attrName>
                                        </p:attrNameLst>
                                      </p:cBhvr>
                                      <p:to>
                                        <p:strVal val="visible"/>
                                      </p:to>
                                    </p:set>
                                    <p:anim calcmode="lin" valueType="num">
                                      <p:cBhvr>
                                        <p:cTn id="31" dur="500" fill="hold"/>
                                        <p:tgtEl>
                                          <p:spTgt spid="3">
                                            <p:graphicEl>
                                              <a:dgm id="{2727A58D-F0D7-42B7-BCFE-F354E5F5EE90}"/>
                                            </p:graphicEl>
                                          </p:spTgt>
                                        </p:tgtEl>
                                        <p:attrNameLst>
                                          <p:attrName>ppt_w</p:attrName>
                                        </p:attrNameLst>
                                      </p:cBhvr>
                                      <p:tavLst>
                                        <p:tav tm="0">
                                          <p:val>
                                            <p:fltVal val="0"/>
                                          </p:val>
                                        </p:tav>
                                        <p:tav tm="100000">
                                          <p:val>
                                            <p:strVal val="#ppt_w"/>
                                          </p:val>
                                        </p:tav>
                                      </p:tavLst>
                                    </p:anim>
                                    <p:anim calcmode="lin" valueType="num">
                                      <p:cBhvr>
                                        <p:cTn id="32" dur="500" fill="hold"/>
                                        <p:tgtEl>
                                          <p:spTgt spid="3">
                                            <p:graphicEl>
                                              <a:dgm id="{2727A58D-F0D7-42B7-BCFE-F354E5F5EE90}"/>
                                            </p:graphicEl>
                                          </p:spTgt>
                                        </p:tgtEl>
                                        <p:attrNameLst>
                                          <p:attrName>ppt_h</p:attrName>
                                        </p:attrNameLst>
                                      </p:cBhvr>
                                      <p:tavLst>
                                        <p:tav tm="0">
                                          <p:val>
                                            <p:fltVal val="0"/>
                                          </p:val>
                                        </p:tav>
                                        <p:tav tm="100000">
                                          <p:val>
                                            <p:strVal val="#ppt_h"/>
                                          </p:val>
                                        </p:tav>
                                      </p:tavLst>
                                    </p:anim>
                                    <p:animEffect transition="in" filter="fade">
                                      <p:cBhvr>
                                        <p:cTn id="33" dur="500"/>
                                        <p:tgtEl>
                                          <p:spTgt spid="3">
                                            <p:graphicEl>
                                              <a:dgm id="{2727A58D-F0D7-42B7-BCFE-F354E5F5EE90}"/>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graphicEl>
                                              <a:dgm id="{0EA0BD3B-2A85-4D5F-9493-38DBD21F6895}"/>
                                            </p:graphicEl>
                                          </p:spTgt>
                                        </p:tgtEl>
                                        <p:attrNameLst>
                                          <p:attrName>style.visibility</p:attrName>
                                        </p:attrNameLst>
                                      </p:cBhvr>
                                      <p:to>
                                        <p:strVal val="visible"/>
                                      </p:to>
                                    </p:set>
                                    <p:anim calcmode="lin" valueType="num">
                                      <p:cBhvr>
                                        <p:cTn id="38" dur="500" fill="hold"/>
                                        <p:tgtEl>
                                          <p:spTgt spid="3">
                                            <p:graphicEl>
                                              <a:dgm id="{0EA0BD3B-2A85-4D5F-9493-38DBD21F6895}"/>
                                            </p:graphicEl>
                                          </p:spTgt>
                                        </p:tgtEl>
                                        <p:attrNameLst>
                                          <p:attrName>ppt_w</p:attrName>
                                        </p:attrNameLst>
                                      </p:cBhvr>
                                      <p:tavLst>
                                        <p:tav tm="0">
                                          <p:val>
                                            <p:fltVal val="0"/>
                                          </p:val>
                                        </p:tav>
                                        <p:tav tm="100000">
                                          <p:val>
                                            <p:strVal val="#ppt_w"/>
                                          </p:val>
                                        </p:tav>
                                      </p:tavLst>
                                    </p:anim>
                                    <p:anim calcmode="lin" valueType="num">
                                      <p:cBhvr>
                                        <p:cTn id="39" dur="500" fill="hold"/>
                                        <p:tgtEl>
                                          <p:spTgt spid="3">
                                            <p:graphicEl>
                                              <a:dgm id="{0EA0BD3B-2A85-4D5F-9493-38DBD21F6895}"/>
                                            </p:graphicEl>
                                          </p:spTgt>
                                        </p:tgtEl>
                                        <p:attrNameLst>
                                          <p:attrName>ppt_h</p:attrName>
                                        </p:attrNameLst>
                                      </p:cBhvr>
                                      <p:tavLst>
                                        <p:tav tm="0">
                                          <p:val>
                                            <p:fltVal val="0"/>
                                          </p:val>
                                        </p:tav>
                                        <p:tav tm="100000">
                                          <p:val>
                                            <p:strVal val="#ppt_h"/>
                                          </p:val>
                                        </p:tav>
                                      </p:tavLst>
                                    </p:anim>
                                    <p:animEffect transition="in" filter="fade">
                                      <p:cBhvr>
                                        <p:cTn id="40" dur="500"/>
                                        <p:tgtEl>
                                          <p:spTgt spid="3">
                                            <p:graphicEl>
                                              <a:dgm id="{0EA0BD3B-2A85-4D5F-9493-38DBD21F6895}"/>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
                                            <p:graphicEl>
                                              <a:dgm id="{CF88B633-6476-451F-93F9-9EA8F1C9F4FC}"/>
                                            </p:graphicEl>
                                          </p:spTgt>
                                        </p:tgtEl>
                                        <p:attrNameLst>
                                          <p:attrName>style.visibility</p:attrName>
                                        </p:attrNameLst>
                                      </p:cBhvr>
                                      <p:to>
                                        <p:strVal val="visible"/>
                                      </p:to>
                                    </p:set>
                                    <p:anim calcmode="lin" valueType="num">
                                      <p:cBhvr>
                                        <p:cTn id="43" dur="500" fill="hold"/>
                                        <p:tgtEl>
                                          <p:spTgt spid="3">
                                            <p:graphicEl>
                                              <a:dgm id="{CF88B633-6476-451F-93F9-9EA8F1C9F4FC}"/>
                                            </p:graphicEl>
                                          </p:spTgt>
                                        </p:tgtEl>
                                        <p:attrNameLst>
                                          <p:attrName>ppt_w</p:attrName>
                                        </p:attrNameLst>
                                      </p:cBhvr>
                                      <p:tavLst>
                                        <p:tav tm="0">
                                          <p:val>
                                            <p:fltVal val="0"/>
                                          </p:val>
                                        </p:tav>
                                        <p:tav tm="100000">
                                          <p:val>
                                            <p:strVal val="#ppt_w"/>
                                          </p:val>
                                        </p:tav>
                                      </p:tavLst>
                                    </p:anim>
                                    <p:anim calcmode="lin" valueType="num">
                                      <p:cBhvr>
                                        <p:cTn id="44" dur="500" fill="hold"/>
                                        <p:tgtEl>
                                          <p:spTgt spid="3">
                                            <p:graphicEl>
                                              <a:dgm id="{CF88B633-6476-451F-93F9-9EA8F1C9F4FC}"/>
                                            </p:graphicEl>
                                          </p:spTgt>
                                        </p:tgtEl>
                                        <p:attrNameLst>
                                          <p:attrName>ppt_h</p:attrName>
                                        </p:attrNameLst>
                                      </p:cBhvr>
                                      <p:tavLst>
                                        <p:tav tm="0">
                                          <p:val>
                                            <p:fltVal val="0"/>
                                          </p:val>
                                        </p:tav>
                                        <p:tav tm="100000">
                                          <p:val>
                                            <p:strVal val="#ppt_h"/>
                                          </p:val>
                                        </p:tav>
                                      </p:tavLst>
                                    </p:anim>
                                    <p:animEffect transition="in" filter="fade">
                                      <p:cBhvr>
                                        <p:cTn id="45" dur="500"/>
                                        <p:tgtEl>
                                          <p:spTgt spid="3">
                                            <p:graphicEl>
                                              <a:dgm id="{CF88B633-6476-451F-93F9-9EA8F1C9F4FC}"/>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3">
                                            <p:graphicEl>
                                              <a:dgm id="{338E6A69-0504-4BF3-9A03-6AEA02515956}"/>
                                            </p:graphicEl>
                                          </p:spTgt>
                                        </p:tgtEl>
                                        <p:attrNameLst>
                                          <p:attrName>style.visibility</p:attrName>
                                        </p:attrNameLst>
                                      </p:cBhvr>
                                      <p:to>
                                        <p:strVal val="visible"/>
                                      </p:to>
                                    </p:set>
                                    <p:anim calcmode="lin" valueType="num">
                                      <p:cBhvr>
                                        <p:cTn id="50" dur="500" fill="hold"/>
                                        <p:tgtEl>
                                          <p:spTgt spid="3">
                                            <p:graphicEl>
                                              <a:dgm id="{338E6A69-0504-4BF3-9A03-6AEA02515956}"/>
                                            </p:graphicEl>
                                          </p:spTgt>
                                        </p:tgtEl>
                                        <p:attrNameLst>
                                          <p:attrName>ppt_w</p:attrName>
                                        </p:attrNameLst>
                                      </p:cBhvr>
                                      <p:tavLst>
                                        <p:tav tm="0">
                                          <p:val>
                                            <p:fltVal val="0"/>
                                          </p:val>
                                        </p:tav>
                                        <p:tav tm="100000">
                                          <p:val>
                                            <p:strVal val="#ppt_w"/>
                                          </p:val>
                                        </p:tav>
                                      </p:tavLst>
                                    </p:anim>
                                    <p:anim calcmode="lin" valueType="num">
                                      <p:cBhvr>
                                        <p:cTn id="51" dur="500" fill="hold"/>
                                        <p:tgtEl>
                                          <p:spTgt spid="3">
                                            <p:graphicEl>
                                              <a:dgm id="{338E6A69-0504-4BF3-9A03-6AEA02515956}"/>
                                            </p:graphicEl>
                                          </p:spTgt>
                                        </p:tgtEl>
                                        <p:attrNameLst>
                                          <p:attrName>ppt_h</p:attrName>
                                        </p:attrNameLst>
                                      </p:cBhvr>
                                      <p:tavLst>
                                        <p:tav tm="0">
                                          <p:val>
                                            <p:fltVal val="0"/>
                                          </p:val>
                                        </p:tav>
                                        <p:tav tm="100000">
                                          <p:val>
                                            <p:strVal val="#ppt_h"/>
                                          </p:val>
                                        </p:tav>
                                      </p:tavLst>
                                    </p:anim>
                                    <p:animEffect transition="in" filter="fade">
                                      <p:cBhvr>
                                        <p:cTn id="52" dur="500"/>
                                        <p:tgtEl>
                                          <p:spTgt spid="3">
                                            <p:graphicEl>
                                              <a:dgm id="{338E6A69-0504-4BF3-9A03-6AEA02515956}"/>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
                                            <p:graphicEl>
                                              <a:dgm id="{491A6F40-3315-4F6B-BFC5-848F8D8BE8CE}"/>
                                            </p:graphicEl>
                                          </p:spTgt>
                                        </p:tgtEl>
                                        <p:attrNameLst>
                                          <p:attrName>style.visibility</p:attrName>
                                        </p:attrNameLst>
                                      </p:cBhvr>
                                      <p:to>
                                        <p:strVal val="visible"/>
                                      </p:to>
                                    </p:set>
                                    <p:anim calcmode="lin" valueType="num">
                                      <p:cBhvr>
                                        <p:cTn id="55" dur="500" fill="hold"/>
                                        <p:tgtEl>
                                          <p:spTgt spid="3">
                                            <p:graphicEl>
                                              <a:dgm id="{491A6F40-3315-4F6B-BFC5-848F8D8BE8CE}"/>
                                            </p:graphicEl>
                                          </p:spTgt>
                                        </p:tgtEl>
                                        <p:attrNameLst>
                                          <p:attrName>ppt_w</p:attrName>
                                        </p:attrNameLst>
                                      </p:cBhvr>
                                      <p:tavLst>
                                        <p:tav tm="0">
                                          <p:val>
                                            <p:fltVal val="0"/>
                                          </p:val>
                                        </p:tav>
                                        <p:tav tm="100000">
                                          <p:val>
                                            <p:strVal val="#ppt_w"/>
                                          </p:val>
                                        </p:tav>
                                      </p:tavLst>
                                    </p:anim>
                                    <p:anim calcmode="lin" valueType="num">
                                      <p:cBhvr>
                                        <p:cTn id="56" dur="500" fill="hold"/>
                                        <p:tgtEl>
                                          <p:spTgt spid="3">
                                            <p:graphicEl>
                                              <a:dgm id="{491A6F40-3315-4F6B-BFC5-848F8D8BE8CE}"/>
                                            </p:graphicEl>
                                          </p:spTgt>
                                        </p:tgtEl>
                                        <p:attrNameLst>
                                          <p:attrName>ppt_h</p:attrName>
                                        </p:attrNameLst>
                                      </p:cBhvr>
                                      <p:tavLst>
                                        <p:tav tm="0">
                                          <p:val>
                                            <p:fltVal val="0"/>
                                          </p:val>
                                        </p:tav>
                                        <p:tav tm="100000">
                                          <p:val>
                                            <p:strVal val="#ppt_h"/>
                                          </p:val>
                                        </p:tav>
                                      </p:tavLst>
                                    </p:anim>
                                    <p:animEffect transition="in" filter="fade">
                                      <p:cBhvr>
                                        <p:cTn id="57" dur="500"/>
                                        <p:tgtEl>
                                          <p:spTgt spid="3">
                                            <p:graphicEl>
                                              <a:dgm id="{491A6F40-3315-4F6B-BFC5-848F8D8BE8CE}"/>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
                                            <p:graphicEl>
                                              <a:dgm id="{D88DA8D5-E2B5-44A8-9F16-975A96007DA2}"/>
                                            </p:graphicEl>
                                          </p:spTgt>
                                        </p:tgtEl>
                                        <p:attrNameLst>
                                          <p:attrName>style.visibility</p:attrName>
                                        </p:attrNameLst>
                                      </p:cBhvr>
                                      <p:to>
                                        <p:strVal val="visible"/>
                                      </p:to>
                                    </p:set>
                                    <p:anim calcmode="lin" valueType="num">
                                      <p:cBhvr>
                                        <p:cTn id="62" dur="500" fill="hold"/>
                                        <p:tgtEl>
                                          <p:spTgt spid="3">
                                            <p:graphicEl>
                                              <a:dgm id="{D88DA8D5-E2B5-44A8-9F16-975A96007DA2}"/>
                                            </p:graphicEl>
                                          </p:spTgt>
                                        </p:tgtEl>
                                        <p:attrNameLst>
                                          <p:attrName>ppt_w</p:attrName>
                                        </p:attrNameLst>
                                      </p:cBhvr>
                                      <p:tavLst>
                                        <p:tav tm="0">
                                          <p:val>
                                            <p:fltVal val="0"/>
                                          </p:val>
                                        </p:tav>
                                        <p:tav tm="100000">
                                          <p:val>
                                            <p:strVal val="#ppt_w"/>
                                          </p:val>
                                        </p:tav>
                                      </p:tavLst>
                                    </p:anim>
                                    <p:anim calcmode="lin" valueType="num">
                                      <p:cBhvr>
                                        <p:cTn id="63" dur="500" fill="hold"/>
                                        <p:tgtEl>
                                          <p:spTgt spid="3">
                                            <p:graphicEl>
                                              <a:dgm id="{D88DA8D5-E2B5-44A8-9F16-975A96007DA2}"/>
                                            </p:graphicEl>
                                          </p:spTgt>
                                        </p:tgtEl>
                                        <p:attrNameLst>
                                          <p:attrName>ppt_h</p:attrName>
                                        </p:attrNameLst>
                                      </p:cBhvr>
                                      <p:tavLst>
                                        <p:tav tm="0">
                                          <p:val>
                                            <p:fltVal val="0"/>
                                          </p:val>
                                        </p:tav>
                                        <p:tav tm="100000">
                                          <p:val>
                                            <p:strVal val="#ppt_h"/>
                                          </p:val>
                                        </p:tav>
                                      </p:tavLst>
                                    </p:anim>
                                    <p:animEffect transition="in" filter="fade">
                                      <p:cBhvr>
                                        <p:cTn id="64" dur="500"/>
                                        <p:tgtEl>
                                          <p:spTgt spid="3">
                                            <p:graphicEl>
                                              <a:dgm id="{D88DA8D5-E2B5-44A8-9F16-975A96007DA2}"/>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
                                            <p:graphicEl>
                                              <a:dgm id="{91ACA5DD-AA22-49DB-875F-5805693E8E76}"/>
                                            </p:graphicEl>
                                          </p:spTgt>
                                        </p:tgtEl>
                                        <p:attrNameLst>
                                          <p:attrName>style.visibility</p:attrName>
                                        </p:attrNameLst>
                                      </p:cBhvr>
                                      <p:to>
                                        <p:strVal val="visible"/>
                                      </p:to>
                                    </p:set>
                                    <p:anim calcmode="lin" valueType="num">
                                      <p:cBhvr>
                                        <p:cTn id="67" dur="500" fill="hold"/>
                                        <p:tgtEl>
                                          <p:spTgt spid="3">
                                            <p:graphicEl>
                                              <a:dgm id="{91ACA5DD-AA22-49DB-875F-5805693E8E76}"/>
                                            </p:graphicEl>
                                          </p:spTgt>
                                        </p:tgtEl>
                                        <p:attrNameLst>
                                          <p:attrName>ppt_w</p:attrName>
                                        </p:attrNameLst>
                                      </p:cBhvr>
                                      <p:tavLst>
                                        <p:tav tm="0">
                                          <p:val>
                                            <p:fltVal val="0"/>
                                          </p:val>
                                        </p:tav>
                                        <p:tav tm="100000">
                                          <p:val>
                                            <p:strVal val="#ppt_w"/>
                                          </p:val>
                                        </p:tav>
                                      </p:tavLst>
                                    </p:anim>
                                    <p:anim calcmode="lin" valueType="num">
                                      <p:cBhvr>
                                        <p:cTn id="68" dur="500" fill="hold"/>
                                        <p:tgtEl>
                                          <p:spTgt spid="3">
                                            <p:graphicEl>
                                              <a:dgm id="{91ACA5DD-AA22-49DB-875F-5805693E8E76}"/>
                                            </p:graphicEl>
                                          </p:spTgt>
                                        </p:tgtEl>
                                        <p:attrNameLst>
                                          <p:attrName>ppt_h</p:attrName>
                                        </p:attrNameLst>
                                      </p:cBhvr>
                                      <p:tavLst>
                                        <p:tav tm="0">
                                          <p:val>
                                            <p:fltVal val="0"/>
                                          </p:val>
                                        </p:tav>
                                        <p:tav tm="100000">
                                          <p:val>
                                            <p:strVal val="#ppt_h"/>
                                          </p:val>
                                        </p:tav>
                                      </p:tavLst>
                                    </p:anim>
                                    <p:animEffect transition="in" filter="fade">
                                      <p:cBhvr>
                                        <p:cTn id="69" dur="500"/>
                                        <p:tgtEl>
                                          <p:spTgt spid="3">
                                            <p:graphicEl>
                                              <a:dgm id="{91ACA5DD-AA22-49DB-875F-5805693E8E76}"/>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3">
                                            <p:graphicEl>
                                              <a:dgm id="{D10588FD-40EE-49B3-B014-6853322968DF}"/>
                                            </p:graphicEl>
                                          </p:spTgt>
                                        </p:tgtEl>
                                        <p:attrNameLst>
                                          <p:attrName>style.visibility</p:attrName>
                                        </p:attrNameLst>
                                      </p:cBhvr>
                                      <p:to>
                                        <p:strVal val="visible"/>
                                      </p:to>
                                    </p:set>
                                    <p:anim calcmode="lin" valueType="num">
                                      <p:cBhvr>
                                        <p:cTn id="74" dur="500" fill="hold"/>
                                        <p:tgtEl>
                                          <p:spTgt spid="3">
                                            <p:graphicEl>
                                              <a:dgm id="{D10588FD-40EE-49B3-B014-6853322968DF}"/>
                                            </p:graphicEl>
                                          </p:spTgt>
                                        </p:tgtEl>
                                        <p:attrNameLst>
                                          <p:attrName>ppt_w</p:attrName>
                                        </p:attrNameLst>
                                      </p:cBhvr>
                                      <p:tavLst>
                                        <p:tav tm="0">
                                          <p:val>
                                            <p:fltVal val="0"/>
                                          </p:val>
                                        </p:tav>
                                        <p:tav tm="100000">
                                          <p:val>
                                            <p:strVal val="#ppt_w"/>
                                          </p:val>
                                        </p:tav>
                                      </p:tavLst>
                                    </p:anim>
                                    <p:anim calcmode="lin" valueType="num">
                                      <p:cBhvr>
                                        <p:cTn id="75" dur="500" fill="hold"/>
                                        <p:tgtEl>
                                          <p:spTgt spid="3">
                                            <p:graphicEl>
                                              <a:dgm id="{D10588FD-40EE-49B3-B014-6853322968DF}"/>
                                            </p:graphicEl>
                                          </p:spTgt>
                                        </p:tgtEl>
                                        <p:attrNameLst>
                                          <p:attrName>ppt_h</p:attrName>
                                        </p:attrNameLst>
                                      </p:cBhvr>
                                      <p:tavLst>
                                        <p:tav tm="0">
                                          <p:val>
                                            <p:fltVal val="0"/>
                                          </p:val>
                                        </p:tav>
                                        <p:tav tm="100000">
                                          <p:val>
                                            <p:strVal val="#ppt_h"/>
                                          </p:val>
                                        </p:tav>
                                      </p:tavLst>
                                    </p:anim>
                                    <p:animEffect transition="in" filter="fade">
                                      <p:cBhvr>
                                        <p:cTn id="76" dur="500"/>
                                        <p:tgtEl>
                                          <p:spTgt spid="3">
                                            <p:graphicEl>
                                              <a:dgm id="{D10588FD-40EE-49B3-B014-6853322968DF}"/>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
                                            <p:graphicEl>
                                              <a:dgm id="{53A55EA9-B499-4441-9570-B66BD424D086}"/>
                                            </p:graphicEl>
                                          </p:spTgt>
                                        </p:tgtEl>
                                        <p:attrNameLst>
                                          <p:attrName>style.visibility</p:attrName>
                                        </p:attrNameLst>
                                      </p:cBhvr>
                                      <p:to>
                                        <p:strVal val="visible"/>
                                      </p:to>
                                    </p:set>
                                    <p:anim calcmode="lin" valueType="num">
                                      <p:cBhvr>
                                        <p:cTn id="79" dur="500" fill="hold"/>
                                        <p:tgtEl>
                                          <p:spTgt spid="3">
                                            <p:graphicEl>
                                              <a:dgm id="{53A55EA9-B499-4441-9570-B66BD424D086}"/>
                                            </p:graphicEl>
                                          </p:spTgt>
                                        </p:tgtEl>
                                        <p:attrNameLst>
                                          <p:attrName>ppt_w</p:attrName>
                                        </p:attrNameLst>
                                      </p:cBhvr>
                                      <p:tavLst>
                                        <p:tav tm="0">
                                          <p:val>
                                            <p:fltVal val="0"/>
                                          </p:val>
                                        </p:tav>
                                        <p:tav tm="100000">
                                          <p:val>
                                            <p:strVal val="#ppt_w"/>
                                          </p:val>
                                        </p:tav>
                                      </p:tavLst>
                                    </p:anim>
                                    <p:anim calcmode="lin" valueType="num">
                                      <p:cBhvr>
                                        <p:cTn id="80" dur="500" fill="hold"/>
                                        <p:tgtEl>
                                          <p:spTgt spid="3">
                                            <p:graphicEl>
                                              <a:dgm id="{53A55EA9-B499-4441-9570-B66BD424D086}"/>
                                            </p:graphicEl>
                                          </p:spTgt>
                                        </p:tgtEl>
                                        <p:attrNameLst>
                                          <p:attrName>ppt_h</p:attrName>
                                        </p:attrNameLst>
                                      </p:cBhvr>
                                      <p:tavLst>
                                        <p:tav tm="0">
                                          <p:val>
                                            <p:fltVal val="0"/>
                                          </p:val>
                                        </p:tav>
                                        <p:tav tm="100000">
                                          <p:val>
                                            <p:strVal val="#ppt_h"/>
                                          </p:val>
                                        </p:tav>
                                      </p:tavLst>
                                    </p:anim>
                                    <p:animEffect transition="in" filter="fade">
                                      <p:cBhvr>
                                        <p:cTn id="81" dur="500"/>
                                        <p:tgtEl>
                                          <p:spTgt spid="3">
                                            <p:graphicEl>
                                              <a:dgm id="{53A55EA9-B499-4441-9570-B66BD424D086}"/>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3">
                                            <p:graphicEl>
                                              <a:dgm id="{F92CD053-FE33-4543-82C2-F88B0E311EB8}"/>
                                            </p:graphicEl>
                                          </p:spTgt>
                                        </p:tgtEl>
                                        <p:attrNameLst>
                                          <p:attrName>style.visibility</p:attrName>
                                        </p:attrNameLst>
                                      </p:cBhvr>
                                      <p:to>
                                        <p:strVal val="visible"/>
                                      </p:to>
                                    </p:set>
                                    <p:anim calcmode="lin" valueType="num">
                                      <p:cBhvr>
                                        <p:cTn id="86" dur="500" fill="hold"/>
                                        <p:tgtEl>
                                          <p:spTgt spid="3">
                                            <p:graphicEl>
                                              <a:dgm id="{F92CD053-FE33-4543-82C2-F88B0E311EB8}"/>
                                            </p:graphicEl>
                                          </p:spTgt>
                                        </p:tgtEl>
                                        <p:attrNameLst>
                                          <p:attrName>ppt_w</p:attrName>
                                        </p:attrNameLst>
                                      </p:cBhvr>
                                      <p:tavLst>
                                        <p:tav tm="0">
                                          <p:val>
                                            <p:fltVal val="0"/>
                                          </p:val>
                                        </p:tav>
                                        <p:tav tm="100000">
                                          <p:val>
                                            <p:strVal val="#ppt_w"/>
                                          </p:val>
                                        </p:tav>
                                      </p:tavLst>
                                    </p:anim>
                                    <p:anim calcmode="lin" valueType="num">
                                      <p:cBhvr>
                                        <p:cTn id="87" dur="500" fill="hold"/>
                                        <p:tgtEl>
                                          <p:spTgt spid="3">
                                            <p:graphicEl>
                                              <a:dgm id="{F92CD053-FE33-4543-82C2-F88B0E311EB8}"/>
                                            </p:graphicEl>
                                          </p:spTgt>
                                        </p:tgtEl>
                                        <p:attrNameLst>
                                          <p:attrName>ppt_h</p:attrName>
                                        </p:attrNameLst>
                                      </p:cBhvr>
                                      <p:tavLst>
                                        <p:tav tm="0">
                                          <p:val>
                                            <p:fltVal val="0"/>
                                          </p:val>
                                        </p:tav>
                                        <p:tav tm="100000">
                                          <p:val>
                                            <p:strVal val="#ppt_h"/>
                                          </p:val>
                                        </p:tav>
                                      </p:tavLst>
                                    </p:anim>
                                    <p:animEffect transition="in" filter="fade">
                                      <p:cBhvr>
                                        <p:cTn id="88" dur="500"/>
                                        <p:tgtEl>
                                          <p:spTgt spid="3">
                                            <p:graphicEl>
                                              <a:dgm id="{F92CD053-FE33-4543-82C2-F88B0E311EB8}"/>
                                            </p:graphicEl>
                                          </p:spTgt>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
                                            <p:graphicEl>
                                              <a:dgm id="{D60C8DE0-8E97-4767-9A3E-7046155EBAEF}"/>
                                            </p:graphicEl>
                                          </p:spTgt>
                                        </p:tgtEl>
                                        <p:attrNameLst>
                                          <p:attrName>style.visibility</p:attrName>
                                        </p:attrNameLst>
                                      </p:cBhvr>
                                      <p:to>
                                        <p:strVal val="visible"/>
                                      </p:to>
                                    </p:set>
                                    <p:anim calcmode="lin" valueType="num">
                                      <p:cBhvr>
                                        <p:cTn id="91" dur="500" fill="hold"/>
                                        <p:tgtEl>
                                          <p:spTgt spid="3">
                                            <p:graphicEl>
                                              <a:dgm id="{D60C8DE0-8E97-4767-9A3E-7046155EBAEF}"/>
                                            </p:graphicEl>
                                          </p:spTgt>
                                        </p:tgtEl>
                                        <p:attrNameLst>
                                          <p:attrName>ppt_w</p:attrName>
                                        </p:attrNameLst>
                                      </p:cBhvr>
                                      <p:tavLst>
                                        <p:tav tm="0">
                                          <p:val>
                                            <p:fltVal val="0"/>
                                          </p:val>
                                        </p:tav>
                                        <p:tav tm="100000">
                                          <p:val>
                                            <p:strVal val="#ppt_w"/>
                                          </p:val>
                                        </p:tav>
                                      </p:tavLst>
                                    </p:anim>
                                    <p:anim calcmode="lin" valueType="num">
                                      <p:cBhvr>
                                        <p:cTn id="92" dur="500" fill="hold"/>
                                        <p:tgtEl>
                                          <p:spTgt spid="3">
                                            <p:graphicEl>
                                              <a:dgm id="{D60C8DE0-8E97-4767-9A3E-7046155EBAEF}"/>
                                            </p:graphicEl>
                                          </p:spTgt>
                                        </p:tgtEl>
                                        <p:attrNameLst>
                                          <p:attrName>ppt_h</p:attrName>
                                        </p:attrNameLst>
                                      </p:cBhvr>
                                      <p:tavLst>
                                        <p:tav tm="0">
                                          <p:val>
                                            <p:fltVal val="0"/>
                                          </p:val>
                                        </p:tav>
                                        <p:tav tm="100000">
                                          <p:val>
                                            <p:strVal val="#ppt_h"/>
                                          </p:val>
                                        </p:tav>
                                      </p:tavLst>
                                    </p:anim>
                                    <p:animEffect transition="in" filter="fade">
                                      <p:cBhvr>
                                        <p:cTn id="93" dur="500"/>
                                        <p:tgtEl>
                                          <p:spTgt spid="3">
                                            <p:graphicEl>
                                              <a:dgm id="{D60C8DE0-8E97-4767-9A3E-7046155EBAEF}"/>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3">
                                            <p:graphicEl>
                                              <a:dgm id="{A6AA3515-11CA-46C7-87ED-122FA70B82EE}"/>
                                            </p:graphicEl>
                                          </p:spTgt>
                                        </p:tgtEl>
                                        <p:attrNameLst>
                                          <p:attrName>style.visibility</p:attrName>
                                        </p:attrNameLst>
                                      </p:cBhvr>
                                      <p:to>
                                        <p:strVal val="visible"/>
                                      </p:to>
                                    </p:set>
                                    <p:anim calcmode="lin" valueType="num">
                                      <p:cBhvr>
                                        <p:cTn id="98" dur="500" fill="hold"/>
                                        <p:tgtEl>
                                          <p:spTgt spid="3">
                                            <p:graphicEl>
                                              <a:dgm id="{A6AA3515-11CA-46C7-87ED-122FA70B82EE}"/>
                                            </p:graphicEl>
                                          </p:spTgt>
                                        </p:tgtEl>
                                        <p:attrNameLst>
                                          <p:attrName>ppt_w</p:attrName>
                                        </p:attrNameLst>
                                      </p:cBhvr>
                                      <p:tavLst>
                                        <p:tav tm="0">
                                          <p:val>
                                            <p:fltVal val="0"/>
                                          </p:val>
                                        </p:tav>
                                        <p:tav tm="100000">
                                          <p:val>
                                            <p:strVal val="#ppt_w"/>
                                          </p:val>
                                        </p:tav>
                                      </p:tavLst>
                                    </p:anim>
                                    <p:anim calcmode="lin" valueType="num">
                                      <p:cBhvr>
                                        <p:cTn id="99" dur="500" fill="hold"/>
                                        <p:tgtEl>
                                          <p:spTgt spid="3">
                                            <p:graphicEl>
                                              <a:dgm id="{A6AA3515-11CA-46C7-87ED-122FA70B82EE}"/>
                                            </p:graphicEl>
                                          </p:spTgt>
                                        </p:tgtEl>
                                        <p:attrNameLst>
                                          <p:attrName>ppt_h</p:attrName>
                                        </p:attrNameLst>
                                      </p:cBhvr>
                                      <p:tavLst>
                                        <p:tav tm="0">
                                          <p:val>
                                            <p:fltVal val="0"/>
                                          </p:val>
                                        </p:tav>
                                        <p:tav tm="100000">
                                          <p:val>
                                            <p:strVal val="#ppt_h"/>
                                          </p:val>
                                        </p:tav>
                                      </p:tavLst>
                                    </p:anim>
                                    <p:animEffect transition="in" filter="fade">
                                      <p:cBhvr>
                                        <p:cTn id="100" dur="500"/>
                                        <p:tgtEl>
                                          <p:spTgt spid="3">
                                            <p:graphicEl>
                                              <a:dgm id="{A6AA3515-11CA-46C7-87ED-122FA70B82EE}"/>
                                            </p:graphicEl>
                                          </p:spTgt>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3">
                                            <p:graphicEl>
                                              <a:dgm id="{F91C8136-1D0B-4237-B2E6-8DE2C658D744}"/>
                                            </p:graphicEl>
                                          </p:spTgt>
                                        </p:tgtEl>
                                        <p:attrNameLst>
                                          <p:attrName>style.visibility</p:attrName>
                                        </p:attrNameLst>
                                      </p:cBhvr>
                                      <p:to>
                                        <p:strVal val="visible"/>
                                      </p:to>
                                    </p:set>
                                    <p:anim calcmode="lin" valueType="num">
                                      <p:cBhvr>
                                        <p:cTn id="103" dur="500" fill="hold"/>
                                        <p:tgtEl>
                                          <p:spTgt spid="3">
                                            <p:graphicEl>
                                              <a:dgm id="{F91C8136-1D0B-4237-B2E6-8DE2C658D744}"/>
                                            </p:graphicEl>
                                          </p:spTgt>
                                        </p:tgtEl>
                                        <p:attrNameLst>
                                          <p:attrName>ppt_w</p:attrName>
                                        </p:attrNameLst>
                                      </p:cBhvr>
                                      <p:tavLst>
                                        <p:tav tm="0">
                                          <p:val>
                                            <p:fltVal val="0"/>
                                          </p:val>
                                        </p:tav>
                                        <p:tav tm="100000">
                                          <p:val>
                                            <p:strVal val="#ppt_w"/>
                                          </p:val>
                                        </p:tav>
                                      </p:tavLst>
                                    </p:anim>
                                    <p:anim calcmode="lin" valueType="num">
                                      <p:cBhvr>
                                        <p:cTn id="104" dur="500" fill="hold"/>
                                        <p:tgtEl>
                                          <p:spTgt spid="3">
                                            <p:graphicEl>
                                              <a:dgm id="{F91C8136-1D0B-4237-B2E6-8DE2C658D744}"/>
                                            </p:graphicEl>
                                          </p:spTgt>
                                        </p:tgtEl>
                                        <p:attrNameLst>
                                          <p:attrName>ppt_h</p:attrName>
                                        </p:attrNameLst>
                                      </p:cBhvr>
                                      <p:tavLst>
                                        <p:tav tm="0">
                                          <p:val>
                                            <p:fltVal val="0"/>
                                          </p:val>
                                        </p:tav>
                                        <p:tav tm="100000">
                                          <p:val>
                                            <p:strVal val="#ppt_h"/>
                                          </p:val>
                                        </p:tav>
                                      </p:tavLst>
                                    </p:anim>
                                    <p:animEffect transition="in" filter="fade">
                                      <p:cBhvr>
                                        <p:cTn id="105" dur="500"/>
                                        <p:tgtEl>
                                          <p:spTgt spid="3">
                                            <p:graphicEl>
                                              <a:dgm id="{F91C8136-1D0B-4237-B2E6-8DE2C658D744}"/>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3">
                                            <p:graphicEl>
                                              <a:dgm id="{018080C9-3854-4262-AE37-1EC2DDEE2BF2}"/>
                                            </p:graphicEl>
                                          </p:spTgt>
                                        </p:tgtEl>
                                        <p:attrNameLst>
                                          <p:attrName>style.visibility</p:attrName>
                                        </p:attrNameLst>
                                      </p:cBhvr>
                                      <p:to>
                                        <p:strVal val="visible"/>
                                      </p:to>
                                    </p:set>
                                    <p:anim calcmode="lin" valueType="num">
                                      <p:cBhvr>
                                        <p:cTn id="110" dur="500" fill="hold"/>
                                        <p:tgtEl>
                                          <p:spTgt spid="3">
                                            <p:graphicEl>
                                              <a:dgm id="{018080C9-3854-4262-AE37-1EC2DDEE2BF2}"/>
                                            </p:graphicEl>
                                          </p:spTgt>
                                        </p:tgtEl>
                                        <p:attrNameLst>
                                          <p:attrName>ppt_w</p:attrName>
                                        </p:attrNameLst>
                                      </p:cBhvr>
                                      <p:tavLst>
                                        <p:tav tm="0">
                                          <p:val>
                                            <p:fltVal val="0"/>
                                          </p:val>
                                        </p:tav>
                                        <p:tav tm="100000">
                                          <p:val>
                                            <p:strVal val="#ppt_w"/>
                                          </p:val>
                                        </p:tav>
                                      </p:tavLst>
                                    </p:anim>
                                    <p:anim calcmode="lin" valueType="num">
                                      <p:cBhvr>
                                        <p:cTn id="111" dur="500" fill="hold"/>
                                        <p:tgtEl>
                                          <p:spTgt spid="3">
                                            <p:graphicEl>
                                              <a:dgm id="{018080C9-3854-4262-AE37-1EC2DDEE2BF2}"/>
                                            </p:graphicEl>
                                          </p:spTgt>
                                        </p:tgtEl>
                                        <p:attrNameLst>
                                          <p:attrName>ppt_h</p:attrName>
                                        </p:attrNameLst>
                                      </p:cBhvr>
                                      <p:tavLst>
                                        <p:tav tm="0">
                                          <p:val>
                                            <p:fltVal val="0"/>
                                          </p:val>
                                        </p:tav>
                                        <p:tav tm="100000">
                                          <p:val>
                                            <p:strVal val="#ppt_h"/>
                                          </p:val>
                                        </p:tav>
                                      </p:tavLst>
                                    </p:anim>
                                    <p:animEffect transition="in" filter="fade">
                                      <p:cBhvr>
                                        <p:cTn id="112" dur="500"/>
                                        <p:tgtEl>
                                          <p:spTgt spid="3">
                                            <p:graphicEl>
                                              <a:dgm id="{018080C9-3854-4262-AE37-1EC2DDEE2BF2}"/>
                                            </p:graphicEl>
                                          </p:spTgt>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
                                            <p:graphicEl>
                                              <a:dgm id="{84326ECB-BEB9-484D-9393-399F253DE55D}"/>
                                            </p:graphicEl>
                                          </p:spTgt>
                                        </p:tgtEl>
                                        <p:attrNameLst>
                                          <p:attrName>style.visibility</p:attrName>
                                        </p:attrNameLst>
                                      </p:cBhvr>
                                      <p:to>
                                        <p:strVal val="visible"/>
                                      </p:to>
                                    </p:set>
                                    <p:anim calcmode="lin" valueType="num">
                                      <p:cBhvr>
                                        <p:cTn id="115" dur="500" fill="hold"/>
                                        <p:tgtEl>
                                          <p:spTgt spid="3">
                                            <p:graphicEl>
                                              <a:dgm id="{84326ECB-BEB9-484D-9393-399F253DE55D}"/>
                                            </p:graphicEl>
                                          </p:spTgt>
                                        </p:tgtEl>
                                        <p:attrNameLst>
                                          <p:attrName>ppt_w</p:attrName>
                                        </p:attrNameLst>
                                      </p:cBhvr>
                                      <p:tavLst>
                                        <p:tav tm="0">
                                          <p:val>
                                            <p:fltVal val="0"/>
                                          </p:val>
                                        </p:tav>
                                        <p:tav tm="100000">
                                          <p:val>
                                            <p:strVal val="#ppt_w"/>
                                          </p:val>
                                        </p:tav>
                                      </p:tavLst>
                                    </p:anim>
                                    <p:anim calcmode="lin" valueType="num">
                                      <p:cBhvr>
                                        <p:cTn id="116" dur="500" fill="hold"/>
                                        <p:tgtEl>
                                          <p:spTgt spid="3">
                                            <p:graphicEl>
                                              <a:dgm id="{84326ECB-BEB9-484D-9393-399F253DE55D}"/>
                                            </p:graphicEl>
                                          </p:spTgt>
                                        </p:tgtEl>
                                        <p:attrNameLst>
                                          <p:attrName>ppt_h</p:attrName>
                                        </p:attrNameLst>
                                      </p:cBhvr>
                                      <p:tavLst>
                                        <p:tav tm="0">
                                          <p:val>
                                            <p:fltVal val="0"/>
                                          </p:val>
                                        </p:tav>
                                        <p:tav tm="100000">
                                          <p:val>
                                            <p:strVal val="#ppt_h"/>
                                          </p:val>
                                        </p:tav>
                                      </p:tavLst>
                                    </p:anim>
                                    <p:animEffect transition="in" filter="fade">
                                      <p:cBhvr>
                                        <p:cTn id="117" dur="500"/>
                                        <p:tgtEl>
                                          <p:spTgt spid="3">
                                            <p:graphicEl>
                                              <a:dgm id="{84326ECB-BEB9-484D-9393-399F253DE55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2">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666572" y="1128053"/>
            <a:ext cx="10776247" cy="5509200"/>
          </a:xfrm>
          <a:prstGeom prst="rect">
            <a:avLst/>
          </a:prstGeom>
          <a:solidFill>
            <a:schemeClr val="tx1">
              <a:lumMod val="95000"/>
            </a:schemeClr>
          </a:solidFill>
        </p:spPr>
        <p:txBody>
          <a:bodyPr wrap="square" rtlCol="0">
            <a:spAutoFit/>
          </a:bodyPr>
          <a:lstStyle/>
          <a:p>
            <a:pPr algn="just"/>
            <a:r>
              <a:rPr lang="en-US" sz="4400" dirty="0" err="1" smtClean="0">
                <a:solidFill>
                  <a:schemeClr val="bg1"/>
                </a:solidFill>
                <a:latin typeface="NikoshBAN" panose="02000000000000000000" pitchFamily="2" charset="0"/>
                <a:cs typeface="NikoshBAN" panose="02000000000000000000" pitchFamily="2" charset="0"/>
              </a:rPr>
              <a:t>ইলতুৎমিশের</a:t>
            </a:r>
            <a:r>
              <a:rPr lang="bn-BD" sz="4400" dirty="0" smtClean="0">
                <a:solidFill>
                  <a:schemeClr val="bg1"/>
                </a:solidFill>
                <a:latin typeface="NikoshBAN" panose="02000000000000000000" pitchFamily="2" charset="0"/>
                <a:cs typeface="NikoshBAN" panose="02000000000000000000" pitchFamily="2" charset="0"/>
              </a:rPr>
              <a:t> বংশধরদের দুর্বলতার সুযোগে “চল্লিশ আমীরদের” ক্ষমতা অত্যন্ত বৃদ্ধি পায়। তারা রাজ্যের সর্বেসর্বা হয়ে উঠে। বলবন ক্ষমতাশীন হওয়ায় এ দল তাঁর</a:t>
            </a:r>
            <a:r>
              <a:rPr lang="en-US" sz="4400" dirty="0" smtClean="0">
                <a:solidFill>
                  <a:schemeClr val="bg1"/>
                </a:solidFill>
                <a:latin typeface="NikoshBAN" panose="02000000000000000000" pitchFamily="2" charset="0"/>
                <a:cs typeface="NikoshBAN" panose="02000000000000000000" pitchFamily="2" charset="0"/>
              </a:rPr>
              <a:t> </a:t>
            </a:r>
            <a:r>
              <a:rPr lang="bn-BD" sz="4400" dirty="0" smtClean="0">
                <a:solidFill>
                  <a:schemeClr val="bg1"/>
                </a:solidFill>
                <a:latin typeface="NikoshBAN" panose="02000000000000000000" pitchFamily="2" charset="0"/>
                <a:cs typeface="NikoshBAN" panose="02000000000000000000" pitchFamily="2" charset="0"/>
              </a:rPr>
              <a:t>বিরূদ্ধে বিদ্ধেষ পোষণ করত এবং পতন ঘটাবার ষড়যন্ত্রে লিপ্ত হয়। তিনি তাদের কিছু সংখ্যককে অপরাধের শাস্তি হিসেবে মৃত্যুদন্ড দিলেন এবং অন্য কাকেও বিষপানে হত্যা করা হলো। এরূপে তিনি তাদের প্রত্যেককে পদানত ও বিধ্বস্ত করে রাজশক্তি নিরাপদ করলেন।</a:t>
            </a:r>
            <a:endParaRPr lang="en-GB" sz="4400" dirty="0">
              <a:solidFill>
                <a:schemeClr val="bg1"/>
              </a:solidFill>
              <a:latin typeface="NikoshBAN" panose="02000000000000000000" pitchFamily="2" charset="0"/>
              <a:cs typeface="NikoshBAN" panose="02000000000000000000" pitchFamily="2" charset="0"/>
            </a:endParaRPr>
          </a:p>
        </p:txBody>
      </p:sp>
      <p:sp>
        <p:nvSpPr>
          <p:cNvPr id="3" name="Oval Callout 2"/>
          <p:cNvSpPr/>
          <p:nvPr/>
        </p:nvSpPr>
        <p:spPr>
          <a:xfrm>
            <a:off x="3854153" y="68366"/>
            <a:ext cx="5546221" cy="1008404"/>
          </a:xfrm>
          <a:prstGeom prst="wedgeEllipseCallout">
            <a:avLst>
              <a:gd name="adj1" fmla="val -64340"/>
              <a:gd name="adj2" fmla="val 76389"/>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bg1"/>
              </a:solidFill>
              <a:latin typeface="NikoshBAN" panose="02000000000000000000" pitchFamily="2" charset="0"/>
              <a:cs typeface="NikoshBAN" panose="02000000000000000000" pitchFamily="2" charset="0"/>
            </a:endParaRPr>
          </a:p>
        </p:txBody>
      </p:sp>
      <p:sp>
        <p:nvSpPr>
          <p:cNvPr id="4" name="Rectangle 3"/>
          <p:cNvSpPr/>
          <p:nvPr/>
        </p:nvSpPr>
        <p:spPr>
          <a:xfrm>
            <a:off x="3854153" y="193481"/>
            <a:ext cx="5534291" cy="830997"/>
          </a:xfrm>
          <a:prstGeom prst="rect">
            <a:avLst/>
          </a:prstGeom>
        </p:spPr>
        <p:txBody>
          <a:bodyPr wrap="square">
            <a:spAutoFit/>
          </a:bodyPr>
          <a:lstStyle/>
          <a:p>
            <a:pPr algn="ctr"/>
            <a:r>
              <a:rPr lang="bn-BD" sz="4800" dirty="0">
                <a:solidFill>
                  <a:schemeClr val="bg1"/>
                </a:solidFill>
                <a:latin typeface="NikoshBAN" panose="02000000000000000000" pitchFamily="2" charset="0"/>
                <a:cs typeface="NikoshBAN" panose="02000000000000000000" pitchFamily="2" charset="0"/>
              </a:rPr>
              <a:t>চল্লিশ চক্রের সদস্যদের দমন</a:t>
            </a:r>
            <a:endParaRPr lang="en-GB" sz="48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6140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2">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Oval Callout 1"/>
          <p:cNvSpPr/>
          <p:nvPr/>
        </p:nvSpPr>
        <p:spPr>
          <a:xfrm>
            <a:off x="2597922" y="7026"/>
            <a:ext cx="7862130" cy="1469876"/>
          </a:xfrm>
          <a:prstGeom prst="wedgeEllipseCallou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smtClean="0">
                <a:solidFill>
                  <a:schemeClr val="bg1"/>
                </a:solidFill>
                <a:latin typeface="NikoshBAN" panose="02000000000000000000" pitchFamily="2" charset="0"/>
                <a:cs typeface="NikoshBAN" panose="02000000000000000000" pitchFamily="2" charset="0"/>
              </a:rPr>
              <a:t>একনজরে চল্লিশ চক্র</a:t>
            </a:r>
            <a:endParaRPr lang="en-GB" dirty="0">
              <a:solidFill>
                <a:schemeClr val="bg1"/>
              </a:solidFill>
              <a:latin typeface="NikoshBAN" panose="02000000000000000000" pitchFamily="2" charset="0"/>
              <a:cs typeface="NikoshBAN" panose="02000000000000000000" pitchFamily="2" charset="0"/>
            </a:endParaRPr>
          </a:p>
        </p:txBody>
      </p:sp>
      <p:sp>
        <p:nvSpPr>
          <p:cNvPr id="3" name="TextBox 2"/>
          <p:cNvSpPr txBox="1"/>
          <p:nvPr/>
        </p:nvSpPr>
        <p:spPr>
          <a:xfrm>
            <a:off x="1102407" y="1709157"/>
            <a:ext cx="9981488" cy="5033478"/>
          </a:xfrm>
          <a:prstGeom prst="rect">
            <a:avLst/>
          </a:prstGeom>
          <a:solidFill>
            <a:schemeClr val="tx1">
              <a:lumMod val="95000"/>
            </a:schemeClr>
          </a:solidFill>
        </p:spPr>
        <p:txBody>
          <a:bodyPr wrap="square" rtlCol="0">
            <a:spAutoFit/>
          </a:bodyPr>
          <a:lstStyle/>
          <a:p>
            <a:r>
              <a:rPr lang="bn-BD" sz="4000" b="1" dirty="0" smtClean="0">
                <a:solidFill>
                  <a:schemeClr val="bg1"/>
                </a:solidFill>
                <a:latin typeface="NikoshBAN" panose="02000000000000000000" pitchFamily="2" charset="0"/>
                <a:cs typeface="NikoshBAN" panose="02000000000000000000" pitchFamily="2" charset="0"/>
              </a:rPr>
              <a:t>প্রথমতঃ</a:t>
            </a:r>
            <a:r>
              <a:rPr lang="bn-BD" sz="4000" dirty="0" smtClean="0">
                <a:solidFill>
                  <a:schemeClr val="bg1"/>
                </a:solidFill>
                <a:latin typeface="NikoshBAN" panose="02000000000000000000" pitchFamily="2" charset="0"/>
                <a:cs typeface="NikoshBAN" panose="02000000000000000000" pitchFamily="2" charset="0"/>
              </a:rPr>
              <a:t> তিনি তাদের রাজদরবারে হাসিঠাট্রা বন্ধ করেন।</a:t>
            </a:r>
          </a:p>
          <a:p>
            <a:r>
              <a:rPr lang="bn-BD" sz="4000" b="1" dirty="0" smtClean="0">
                <a:solidFill>
                  <a:schemeClr val="bg1"/>
                </a:solidFill>
                <a:latin typeface="NikoshBAN" panose="02000000000000000000" pitchFamily="2" charset="0"/>
                <a:cs typeface="NikoshBAN" panose="02000000000000000000" pitchFamily="2" charset="0"/>
              </a:rPr>
              <a:t>দ্বিতীয়তঃ</a:t>
            </a:r>
            <a:r>
              <a:rPr lang="bn-BD" sz="4000" dirty="0" smtClean="0">
                <a:solidFill>
                  <a:schemeClr val="bg1"/>
                </a:solidFill>
                <a:latin typeface="NikoshBAN" panose="02000000000000000000" pitchFamily="2" charset="0"/>
                <a:cs typeface="NikoshBAN" panose="02000000000000000000" pitchFamily="2" charset="0"/>
              </a:rPr>
              <a:t> তাদের জায়গির প্রথা বিলুপ্ত করেন।</a:t>
            </a:r>
          </a:p>
          <a:p>
            <a:r>
              <a:rPr lang="bn-BD" sz="4000" b="1" dirty="0" smtClean="0">
                <a:solidFill>
                  <a:schemeClr val="bg1"/>
                </a:solidFill>
                <a:latin typeface="NikoshBAN" panose="02000000000000000000" pitchFamily="2" charset="0"/>
                <a:cs typeface="NikoshBAN" panose="02000000000000000000" pitchFamily="2" charset="0"/>
              </a:rPr>
              <a:t>তৃতীয়তঃ</a:t>
            </a:r>
            <a:r>
              <a:rPr lang="bn-BD" sz="4000" dirty="0" smtClean="0">
                <a:solidFill>
                  <a:schemeClr val="bg1"/>
                </a:solidFill>
                <a:latin typeface="NikoshBAN" panose="02000000000000000000" pitchFamily="2" charset="0"/>
                <a:cs typeface="NikoshBAN" panose="02000000000000000000" pitchFamily="2" charset="0"/>
              </a:rPr>
              <a:t> মদ্যপান,জুয়াখেলা এবং পরস্পরের মধ্যে বৈবাহিক সম্পর্ক নিষিদ্ধ করেন।</a:t>
            </a:r>
          </a:p>
          <a:p>
            <a:r>
              <a:rPr lang="bn-BD" sz="4000" b="1" dirty="0" smtClean="0">
                <a:solidFill>
                  <a:schemeClr val="bg1"/>
                </a:solidFill>
                <a:latin typeface="NikoshBAN" panose="02000000000000000000" pitchFamily="2" charset="0"/>
                <a:cs typeface="NikoshBAN" panose="02000000000000000000" pitchFamily="2" charset="0"/>
              </a:rPr>
              <a:t>চতুর্থতঃ</a:t>
            </a:r>
            <a:r>
              <a:rPr lang="bn-BD" sz="4000" dirty="0" smtClean="0">
                <a:solidFill>
                  <a:schemeClr val="bg1"/>
                </a:solidFill>
                <a:latin typeface="NikoshBAN" panose="02000000000000000000" pitchFamily="2" charset="0"/>
                <a:cs typeface="NikoshBAN" panose="02000000000000000000" pitchFamily="2" charset="0"/>
              </a:rPr>
              <a:t> তাদের কার্যকলাপ নিয়ন্ত্রণ করার জন্য গুপ্তচর বাহিনী নিয়োগ করেন।</a:t>
            </a:r>
          </a:p>
          <a:p>
            <a:r>
              <a:rPr lang="bn-BD" sz="4000" b="1" dirty="0" smtClean="0">
                <a:solidFill>
                  <a:schemeClr val="bg1"/>
                </a:solidFill>
                <a:latin typeface="NikoshBAN" panose="02000000000000000000" pitchFamily="2" charset="0"/>
                <a:cs typeface="NikoshBAN" panose="02000000000000000000" pitchFamily="2" charset="0"/>
              </a:rPr>
              <a:t>পরিশেষে</a:t>
            </a:r>
            <a:r>
              <a:rPr lang="bn-BD" sz="4000" dirty="0" smtClean="0">
                <a:solidFill>
                  <a:schemeClr val="bg1"/>
                </a:solidFill>
                <a:latin typeface="NikoshBAN" panose="02000000000000000000" pitchFamily="2" charset="0"/>
                <a:cs typeface="NikoshBAN" panose="02000000000000000000" pitchFamily="2" charset="0"/>
              </a:rPr>
              <a:t> আমির খান,বরবক খান,শের খান প্রমুখকে হত্যা করে তাদের ক্ষমতা চিরতরে খর্ব করেন।</a:t>
            </a:r>
            <a:endParaRPr lang="en-GB" sz="40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91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2">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811853" y="1529703"/>
            <a:ext cx="10391686" cy="4401205"/>
          </a:xfrm>
          <a:prstGeom prst="rect">
            <a:avLst/>
          </a:prstGeom>
          <a:solidFill>
            <a:schemeClr val="tx1">
              <a:lumMod val="95000"/>
            </a:schemeClr>
          </a:solidFill>
        </p:spPr>
        <p:txBody>
          <a:bodyPr wrap="square" rtlCol="0">
            <a:spAutoFit/>
          </a:bodyPr>
          <a:lstStyle/>
          <a:p>
            <a:r>
              <a:rPr lang="bn-BD" sz="2800" dirty="0" smtClean="0">
                <a:solidFill>
                  <a:schemeClr val="bg1"/>
                </a:solidFill>
                <a:latin typeface="NikoshBAN" panose="02000000000000000000" pitchFamily="2" charset="0"/>
                <a:cs typeface="NikoshBAN" panose="02000000000000000000" pitchFamily="2" charset="0"/>
              </a:rPr>
              <a:t>প্রঃ বন্দেগান-ই-চেহেলগান শব্দের অর্থ কী?</a:t>
            </a:r>
          </a:p>
          <a:p>
            <a:r>
              <a:rPr lang="bn-BD" sz="2800" dirty="0" smtClean="0">
                <a:solidFill>
                  <a:schemeClr val="bg1"/>
                </a:solidFill>
                <a:latin typeface="NikoshBAN" panose="02000000000000000000" pitchFamily="2" charset="0"/>
                <a:cs typeface="NikoshBAN" panose="02000000000000000000" pitchFamily="2" charset="0"/>
              </a:rPr>
              <a:t>উঃ চল্লিশ চক্র</a:t>
            </a:r>
          </a:p>
          <a:p>
            <a:r>
              <a:rPr lang="bn-BD" sz="2800" dirty="0" smtClean="0">
                <a:solidFill>
                  <a:schemeClr val="bg1"/>
                </a:solidFill>
                <a:latin typeface="NikoshBAN" panose="02000000000000000000" pitchFamily="2" charset="0"/>
                <a:cs typeface="NikoshBAN" panose="02000000000000000000" pitchFamily="2" charset="0"/>
              </a:rPr>
              <a:t>প্রঃ </a:t>
            </a:r>
            <a:r>
              <a:rPr lang="bn-BD" sz="2800" dirty="0">
                <a:solidFill>
                  <a:schemeClr val="bg1"/>
                </a:solidFill>
                <a:latin typeface="NikoshBAN" panose="02000000000000000000" pitchFamily="2" charset="0"/>
                <a:cs typeface="NikoshBAN" panose="02000000000000000000" pitchFamily="2" charset="0"/>
              </a:rPr>
              <a:t>চল্লিশ </a:t>
            </a:r>
            <a:r>
              <a:rPr lang="bn-BD" sz="2800" dirty="0" smtClean="0">
                <a:solidFill>
                  <a:schemeClr val="bg1"/>
                </a:solidFill>
                <a:latin typeface="NikoshBAN" panose="02000000000000000000" pitchFamily="2" charset="0"/>
                <a:cs typeface="NikoshBAN" panose="02000000000000000000" pitchFamily="2" charset="0"/>
              </a:rPr>
              <a:t>চক্রের প্রতিষ্ঠাতা কে ছিলেন?</a:t>
            </a:r>
          </a:p>
          <a:p>
            <a:r>
              <a:rPr lang="bn-BD" sz="2800" dirty="0" smtClean="0">
                <a:solidFill>
                  <a:schemeClr val="bg1"/>
                </a:solidFill>
                <a:latin typeface="NikoshBAN" panose="02000000000000000000" pitchFamily="2" charset="0"/>
                <a:cs typeface="NikoshBAN" panose="02000000000000000000" pitchFamily="2" charset="0"/>
              </a:rPr>
              <a:t>উঃ শামসুদ্দিন ইলতুৎমিশ</a:t>
            </a:r>
          </a:p>
          <a:p>
            <a:r>
              <a:rPr lang="bn-BD" sz="2800" dirty="0" smtClean="0">
                <a:solidFill>
                  <a:schemeClr val="bg1"/>
                </a:solidFill>
                <a:latin typeface="NikoshBAN" panose="02000000000000000000" pitchFamily="2" charset="0"/>
                <a:cs typeface="NikoshBAN" panose="02000000000000000000" pitchFamily="2" charset="0"/>
              </a:rPr>
              <a:t>প্রঃ </a:t>
            </a:r>
            <a:r>
              <a:rPr lang="bn-BD" sz="2800" dirty="0">
                <a:solidFill>
                  <a:schemeClr val="bg1"/>
                </a:solidFill>
                <a:latin typeface="NikoshBAN" panose="02000000000000000000" pitchFamily="2" charset="0"/>
                <a:cs typeface="NikoshBAN" panose="02000000000000000000" pitchFamily="2" charset="0"/>
              </a:rPr>
              <a:t>চল্লিশ </a:t>
            </a:r>
            <a:r>
              <a:rPr lang="bn-BD" sz="2800" dirty="0" smtClean="0">
                <a:solidFill>
                  <a:schemeClr val="bg1"/>
                </a:solidFill>
                <a:latin typeface="NikoshBAN" panose="02000000000000000000" pitchFamily="2" charset="0"/>
                <a:cs typeface="NikoshBAN" panose="02000000000000000000" pitchFamily="2" charset="0"/>
              </a:rPr>
              <a:t>চক্রের দৌরাত্ন্য কতটা বৃদ্ধি পেয়েছিল?</a:t>
            </a:r>
          </a:p>
          <a:p>
            <a:r>
              <a:rPr lang="bn-BD" sz="2800" dirty="0" smtClean="0">
                <a:solidFill>
                  <a:schemeClr val="bg1"/>
                </a:solidFill>
                <a:latin typeface="NikoshBAN" panose="02000000000000000000" pitchFamily="2" charset="0"/>
                <a:cs typeface="NikoshBAN" panose="02000000000000000000" pitchFamily="2" charset="0"/>
              </a:rPr>
              <a:t>উঃ সুলতান ইলতুৎমিশের ইন্তেকালের পর তারা পরোক্ষভাবে সালতানাতের পদ দখল করে নেয়।</a:t>
            </a:r>
          </a:p>
          <a:p>
            <a:r>
              <a:rPr lang="bn-BD" sz="2800" dirty="0" smtClean="0">
                <a:solidFill>
                  <a:schemeClr val="bg1"/>
                </a:solidFill>
                <a:latin typeface="NikoshBAN" panose="02000000000000000000" pitchFamily="2" charset="0"/>
                <a:cs typeface="NikoshBAN" panose="02000000000000000000" pitchFamily="2" charset="0"/>
              </a:rPr>
              <a:t>প্রঃ </a:t>
            </a:r>
            <a:r>
              <a:rPr lang="bn-BD" sz="2800" dirty="0">
                <a:solidFill>
                  <a:schemeClr val="bg1"/>
                </a:solidFill>
                <a:latin typeface="NikoshBAN" panose="02000000000000000000" pitchFamily="2" charset="0"/>
                <a:cs typeface="NikoshBAN" panose="02000000000000000000" pitchFamily="2" charset="0"/>
              </a:rPr>
              <a:t>চল্লিশ </a:t>
            </a:r>
            <a:r>
              <a:rPr lang="bn-BD" sz="2800" dirty="0" smtClean="0">
                <a:solidFill>
                  <a:schemeClr val="bg1"/>
                </a:solidFill>
                <a:latin typeface="NikoshBAN" panose="02000000000000000000" pitchFamily="2" charset="0"/>
                <a:cs typeface="NikoshBAN" panose="02000000000000000000" pitchFamily="2" charset="0"/>
              </a:rPr>
              <a:t>চক্রের বিখ্যাত কয়েকজন সদস্যের নাম লিখ?</a:t>
            </a:r>
          </a:p>
          <a:p>
            <a:r>
              <a:rPr lang="bn-BD" sz="2800" dirty="0" smtClean="0">
                <a:solidFill>
                  <a:schemeClr val="bg1"/>
                </a:solidFill>
                <a:latin typeface="NikoshBAN" panose="02000000000000000000" pitchFamily="2" charset="0"/>
                <a:cs typeface="NikoshBAN" panose="02000000000000000000" pitchFamily="2" charset="0"/>
              </a:rPr>
              <a:t>উঃ গিয়াসুদ্দিন বলবন, বদরউদ্দিন,মুহাম্মদ জুনাইদি, ফখরূল মুলুক, কুতুবুদ্দিন হাসান প্রমুখ।</a:t>
            </a:r>
          </a:p>
          <a:p>
            <a:r>
              <a:rPr lang="bn-BD" sz="2800" dirty="0">
                <a:solidFill>
                  <a:schemeClr val="bg1"/>
                </a:solidFill>
                <a:latin typeface="NikoshBAN" panose="02000000000000000000" pitchFamily="2" charset="0"/>
                <a:cs typeface="NikoshBAN" panose="02000000000000000000" pitchFamily="2" charset="0"/>
              </a:rPr>
              <a:t>প্রঃ চল্লিশ চক্রের সদস্য হয়েও চক্রকে কে ধ্বংস সাধন করেছিল? </a:t>
            </a:r>
          </a:p>
          <a:p>
            <a:r>
              <a:rPr lang="bn-BD" sz="2800" dirty="0">
                <a:solidFill>
                  <a:schemeClr val="bg1"/>
                </a:solidFill>
                <a:latin typeface="NikoshBAN" panose="02000000000000000000" pitchFamily="2" charset="0"/>
                <a:cs typeface="NikoshBAN" panose="02000000000000000000" pitchFamily="2" charset="0"/>
              </a:rPr>
              <a:t>উঃ গিয়াসুদ্দিন </a:t>
            </a:r>
            <a:r>
              <a:rPr lang="bn-BD" sz="2800" dirty="0" smtClean="0">
                <a:solidFill>
                  <a:schemeClr val="bg1"/>
                </a:solidFill>
                <a:latin typeface="NikoshBAN" panose="02000000000000000000" pitchFamily="2" charset="0"/>
                <a:cs typeface="NikoshBAN" panose="02000000000000000000" pitchFamily="2" charset="0"/>
              </a:rPr>
              <a:t>বলবন</a:t>
            </a:r>
            <a:endParaRPr lang="bn-BD" sz="2800" dirty="0">
              <a:solidFill>
                <a:schemeClr val="bg1"/>
              </a:solidFill>
              <a:latin typeface="NikoshBAN" panose="02000000000000000000" pitchFamily="2" charset="0"/>
              <a:cs typeface="NikoshBAN" panose="02000000000000000000" pitchFamily="2" charset="0"/>
            </a:endParaRPr>
          </a:p>
        </p:txBody>
      </p:sp>
      <p:sp>
        <p:nvSpPr>
          <p:cNvPr id="3" name="Oval Callout 2"/>
          <p:cNvSpPr/>
          <p:nvPr/>
        </p:nvSpPr>
        <p:spPr>
          <a:xfrm>
            <a:off x="1611100" y="-30632"/>
            <a:ext cx="7862130" cy="1469876"/>
          </a:xfrm>
          <a:prstGeom prst="wedgeEllipseCallou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smtClean="0">
                <a:solidFill>
                  <a:schemeClr val="bg1"/>
                </a:solidFill>
                <a:latin typeface="NikoshBAN" panose="02000000000000000000" pitchFamily="2" charset="0"/>
                <a:cs typeface="NikoshBAN" panose="02000000000000000000" pitchFamily="2" charset="0"/>
              </a:rPr>
              <a:t>একনজরে চল্লিশ চক্র</a:t>
            </a:r>
            <a:endParaRPr lang="en-GB"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6971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bg/>
                                          </p:spTgt>
                                        </p:tgtEl>
                                        <p:attrNameLst>
                                          <p:attrName>style.visibility</p:attrName>
                                        </p:attrNameLst>
                                      </p:cBhvr>
                                      <p:to>
                                        <p:strVal val="visible"/>
                                      </p:to>
                                    </p:set>
                                    <p:anim calcmode="lin" valueType="num">
                                      <p:cBhvr additive="base">
                                        <p:cTn id="14" dur="500" fill="hold"/>
                                        <p:tgtEl>
                                          <p:spTgt spid="2">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 calcmode="lin" valueType="num">
                                      <p:cBhvr additive="base">
                                        <p:cTn id="2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 calcmode="lin" valueType="num">
                                      <p:cBhvr additive="base">
                                        <p:cTn id="2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 calcmode="lin" valueType="num">
                                      <p:cBhvr additive="base">
                                        <p:cTn id="3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 calcmode="lin" valueType="num">
                                      <p:cBhvr additive="base">
                                        <p:cTn id="3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 calcmode="lin" valueType="num">
                                      <p:cBhvr additive="base">
                                        <p:cTn id="4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
                                            <p:txEl>
                                              <p:pRg st="5" end="5"/>
                                            </p:txEl>
                                          </p:spTgt>
                                        </p:tgtEl>
                                        <p:attrNameLst>
                                          <p:attrName>style.visibility</p:attrName>
                                        </p:attrNameLst>
                                      </p:cBhvr>
                                      <p:to>
                                        <p:strVal val="visible"/>
                                      </p:to>
                                    </p:set>
                                    <p:anim calcmode="lin" valueType="num">
                                      <p:cBhvr additive="base">
                                        <p:cTn id="50"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
                                            <p:txEl>
                                              <p:pRg st="6" end="6"/>
                                            </p:txEl>
                                          </p:spTgt>
                                        </p:tgtEl>
                                        <p:attrNameLst>
                                          <p:attrName>style.visibility</p:attrName>
                                        </p:attrNameLst>
                                      </p:cBhvr>
                                      <p:to>
                                        <p:strVal val="visible"/>
                                      </p:to>
                                    </p:set>
                                    <p:anim calcmode="lin" valueType="num">
                                      <p:cBhvr additive="base">
                                        <p:cTn id="56"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
                                            <p:txEl>
                                              <p:pRg st="7" end="7"/>
                                            </p:txEl>
                                          </p:spTgt>
                                        </p:tgtEl>
                                        <p:attrNameLst>
                                          <p:attrName>style.visibility</p:attrName>
                                        </p:attrNameLst>
                                      </p:cBhvr>
                                      <p:to>
                                        <p:strVal val="visible"/>
                                      </p:to>
                                    </p:set>
                                    <p:anim calcmode="lin" valueType="num">
                                      <p:cBhvr additive="base">
                                        <p:cTn id="62"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
                                            <p:txEl>
                                              <p:pRg st="8" end="8"/>
                                            </p:txEl>
                                          </p:spTgt>
                                        </p:tgtEl>
                                        <p:attrNameLst>
                                          <p:attrName>style.visibility</p:attrName>
                                        </p:attrNameLst>
                                      </p:cBhvr>
                                      <p:to>
                                        <p:strVal val="visible"/>
                                      </p:to>
                                    </p:set>
                                    <p:anim calcmode="lin" valueType="num">
                                      <p:cBhvr additive="base">
                                        <p:cTn id="68"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
                                            <p:txEl>
                                              <p:pRg st="9" end="9"/>
                                            </p:txEl>
                                          </p:spTgt>
                                        </p:tgtEl>
                                        <p:attrNameLst>
                                          <p:attrName>style.visibility</p:attrName>
                                        </p:attrNameLst>
                                      </p:cBhvr>
                                      <p:to>
                                        <p:strVal val="visible"/>
                                      </p:to>
                                    </p:set>
                                    <p:anim calcmode="lin" valueType="num">
                                      <p:cBhvr additive="base">
                                        <p:cTn id="74"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2">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752030" y="1589520"/>
            <a:ext cx="11160807" cy="4524315"/>
          </a:xfrm>
          <a:prstGeom prst="rect">
            <a:avLst/>
          </a:prstGeom>
          <a:solidFill>
            <a:schemeClr val="tx1"/>
          </a:solidFill>
        </p:spPr>
        <p:txBody>
          <a:bodyPr wrap="square" rtlCol="0">
            <a:spAutoFit/>
          </a:bodyPr>
          <a:lstStyle/>
          <a:p>
            <a:r>
              <a:rPr lang="bn-BD" sz="3200" dirty="0" smtClean="0">
                <a:solidFill>
                  <a:schemeClr val="bg1"/>
                </a:solidFill>
                <a:latin typeface="NikoshBAN" panose="02000000000000000000" pitchFamily="2" charset="0"/>
                <a:cs typeface="NikoshBAN" panose="02000000000000000000" pitchFamily="2" charset="0"/>
              </a:rPr>
              <a:t>১। সুলতান নাসির উদ্দিন মাহমুদের শাসনামলে (১২৪০-১২৬৬) বলবন প্রধানমন্ত্রী নিযুক্ত হন।</a:t>
            </a:r>
          </a:p>
          <a:p>
            <a:r>
              <a:rPr lang="bn-BD" sz="3200" dirty="0" smtClean="0">
                <a:solidFill>
                  <a:schemeClr val="bg1"/>
                </a:solidFill>
                <a:latin typeface="NikoshBAN" panose="02000000000000000000" pitchFamily="2" charset="0"/>
                <a:cs typeface="NikoshBAN" panose="02000000000000000000" pitchFamily="2" charset="0"/>
              </a:rPr>
              <a:t>২। নাসিরুদ্দিনের রাজত্বের তৃতীয় বছরে ১২৪৯ সালে বলবন তাঁর কন্যাকে সুলতানের সাথে বিয়ে এবং উলুগ খান উপাধি অর্জন করেন।</a:t>
            </a:r>
          </a:p>
          <a:p>
            <a:r>
              <a:rPr lang="bn-BD" sz="3200" dirty="0" smtClean="0">
                <a:solidFill>
                  <a:schemeClr val="bg1"/>
                </a:solidFill>
                <a:latin typeface="NikoshBAN" panose="02000000000000000000" pitchFamily="2" charset="0"/>
                <a:cs typeface="NikoshBAN" panose="02000000000000000000" pitchFamily="2" charset="0"/>
              </a:rPr>
              <a:t>৩। </a:t>
            </a:r>
            <a:r>
              <a:rPr lang="en-US" sz="3200" dirty="0" err="1" smtClean="0">
                <a:solidFill>
                  <a:schemeClr val="bg1"/>
                </a:solidFill>
                <a:latin typeface="NikoshBAN" panose="02000000000000000000" pitchFamily="2" charset="0"/>
                <a:cs typeface="NikoshBAN" panose="02000000000000000000" pitchFamily="2" charset="0"/>
              </a:rPr>
              <a:t>নাসিরুদ্দিন</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মাহমুদের</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প্রধান্মনত্রী</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হিসেবে</a:t>
            </a:r>
            <a:r>
              <a:rPr lang="en-US" sz="3200" dirty="0" smtClean="0">
                <a:solidFill>
                  <a:schemeClr val="bg1"/>
                </a:solidFill>
                <a:latin typeface="NikoshBAN" panose="02000000000000000000" pitchFamily="2" charset="0"/>
                <a:cs typeface="NikoshBAN" panose="02000000000000000000" pitchFamily="2" charset="0"/>
              </a:rPr>
              <a:t> </a:t>
            </a:r>
            <a:r>
              <a:rPr lang="bn-BD" sz="3200" dirty="0" smtClean="0">
                <a:solidFill>
                  <a:schemeClr val="bg1"/>
                </a:solidFill>
                <a:latin typeface="NikoshBAN" panose="02000000000000000000" pitchFamily="2" charset="0"/>
                <a:cs typeface="NikoshBAN" panose="02000000000000000000" pitchFamily="2" charset="0"/>
              </a:rPr>
              <a:t>বলবন মোঙ্গল আক্রমণ প্রতিহত করতে বলিষ্ঠ ভূমিকা পালন করেন।</a:t>
            </a:r>
          </a:p>
          <a:p>
            <a:r>
              <a:rPr lang="bn-BD" sz="3200" dirty="0" smtClean="0">
                <a:solidFill>
                  <a:schemeClr val="bg1"/>
                </a:solidFill>
                <a:latin typeface="NikoshBAN" panose="02000000000000000000" pitchFamily="2" charset="0"/>
                <a:cs typeface="NikoshBAN" panose="02000000000000000000" pitchFamily="2" charset="0"/>
              </a:rPr>
              <a:t>৪। </a:t>
            </a:r>
            <a:r>
              <a:rPr lang="bn-BD" sz="3200" dirty="0">
                <a:solidFill>
                  <a:schemeClr val="bg1"/>
                </a:solidFill>
                <a:latin typeface="NikoshBAN" panose="02000000000000000000" pitchFamily="2" charset="0"/>
                <a:cs typeface="NikoshBAN" panose="02000000000000000000" pitchFamily="2" charset="0"/>
              </a:rPr>
              <a:t>সুলতান নাসির উদ্দিন মাহমুদের </a:t>
            </a:r>
            <a:r>
              <a:rPr lang="bn-BD" sz="3200" dirty="0" smtClean="0">
                <a:solidFill>
                  <a:schemeClr val="bg1"/>
                </a:solidFill>
                <a:latin typeface="NikoshBAN" panose="02000000000000000000" pitchFamily="2" charset="0"/>
                <a:cs typeface="NikoshBAN" panose="02000000000000000000" pitchFamily="2" charset="0"/>
              </a:rPr>
              <a:t>রাজত্বকালে কার্যতঃ বলবনই শাসনকার্য পরিচালনা করতেন। ১২৬৬ সালে সুলতান নিঃসন্তান অবস্থায় ইন্তেকাল করেন। শেষ নিঃশ্বাস ত্যাগের আগে তিনি তাঁর প্রধানমন্ত্রী ও শ্বশুর বলবনকে উত্তরাধিকারী মনোনীত করে যান।</a:t>
            </a:r>
            <a:endParaRPr lang="en-GB" sz="3200" dirty="0">
              <a:solidFill>
                <a:schemeClr val="bg1"/>
              </a:solidFill>
              <a:latin typeface="NikoshBAN" panose="02000000000000000000" pitchFamily="2" charset="0"/>
              <a:cs typeface="NikoshBAN" panose="02000000000000000000" pitchFamily="2" charset="0"/>
            </a:endParaRPr>
          </a:p>
        </p:txBody>
      </p:sp>
      <p:sp>
        <p:nvSpPr>
          <p:cNvPr id="3" name="Oval Callout 2"/>
          <p:cNvSpPr/>
          <p:nvPr/>
        </p:nvSpPr>
        <p:spPr>
          <a:xfrm>
            <a:off x="2068082" y="76912"/>
            <a:ext cx="7050281" cy="1281869"/>
          </a:xfrm>
          <a:prstGeom prst="wedgeEllipseCallout">
            <a:avLst>
              <a:gd name="adj1" fmla="val -49263"/>
              <a:gd name="adj2" fmla="val 6799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2050992" y="470019"/>
            <a:ext cx="7067372" cy="523220"/>
          </a:xfrm>
          <a:prstGeom prst="rect">
            <a:avLst/>
          </a:prstGeom>
        </p:spPr>
        <p:txBody>
          <a:bodyPr wrap="square">
            <a:spAutoFit/>
          </a:bodyPr>
          <a:lstStyle/>
          <a:p>
            <a:pPr algn="ctr"/>
            <a:r>
              <a:rPr lang="bn-BD" sz="2800" b="1" dirty="0">
                <a:solidFill>
                  <a:schemeClr val="bg1"/>
                </a:solidFill>
                <a:latin typeface="NikoshBAN" panose="02000000000000000000" pitchFamily="2" charset="0"/>
                <a:cs typeface="NikoshBAN" panose="02000000000000000000" pitchFamily="2" charset="0"/>
              </a:rPr>
              <a:t>সুলতান নাসির উদ্দিন </a:t>
            </a:r>
            <a:r>
              <a:rPr lang="bn-BD" sz="2800" b="1" dirty="0" smtClean="0">
                <a:solidFill>
                  <a:schemeClr val="bg1"/>
                </a:solidFill>
                <a:latin typeface="NikoshBAN" panose="02000000000000000000" pitchFamily="2" charset="0"/>
                <a:cs typeface="NikoshBAN" panose="02000000000000000000" pitchFamily="2" charset="0"/>
              </a:rPr>
              <a:t>মাহমুদের প্রধানমন্ত্রী হিসেবে বলবন</a:t>
            </a:r>
            <a:endParaRPr lang="en-GB" sz="2800" b="1" dirty="0"/>
          </a:p>
        </p:txBody>
      </p:sp>
    </p:spTree>
    <p:extLst>
      <p:ext uri="{BB962C8B-B14F-4D97-AF65-F5344CB8AC3E}">
        <p14:creationId xmlns:p14="http://schemas.microsoft.com/office/powerpoint/2010/main" val="274825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2">
                                            <p:bg/>
                                          </p:spTgt>
                                        </p:tgtEl>
                                        <p:attrNameLst>
                                          <p:attrName>style.visibility</p:attrName>
                                        </p:attrNameLst>
                                      </p:cBhvr>
                                      <p:to>
                                        <p:strVal val="visible"/>
                                      </p:to>
                                    </p:set>
                                    <p:anim calcmode="lin" valueType="num">
                                      <p:cBhvr>
                                        <p:cTn id="14" dur="1000" fill="hold"/>
                                        <p:tgtEl>
                                          <p:spTgt spid="2">
                                            <p:bg/>
                                          </p:spTgt>
                                        </p:tgtEl>
                                        <p:attrNameLst>
                                          <p:attrName>ppt_w</p:attrName>
                                        </p:attrNameLst>
                                      </p:cBhvr>
                                      <p:tavLst>
                                        <p:tav tm="0">
                                          <p:val>
                                            <p:fltVal val="0"/>
                                          </p:val>
                                        </p:tav>
                                        <p:tav tm="100000">
                                          <p:val>
                                            <p:strVal val="#ppt_w"/>
                                          </p:val>
                                        </p:tav>
                                      </p:tavLst>
                                    </p:anim>
                                    <p:anim calcmode="lin" valueType="num">
                                      <p:cBhvr>
                                        <p:cTn id="15" dur="1000" fill="hold"/>
                                        <p:tgtEl>
                                          <p:spTgt spid="2">
                                            <p:bg/>
                                          </p:spTgt>
                                        </p:tgtEl>
                                        <p:attrNameLst>
                                          <p:attrName>ppt_h</p:attrName>
                                        </p:attrNameLst>
                                      </p:cBhvr>
                                      <p:tavLst>
                                        <p:tav tm="0">
                                          <p:val>
                                            <p:fltVal val="0"/>
                                          </p:val>
                                        </p:tav>
                                        <p:tav tm="100000">
                                          <p:val>
                                            <p:strVal val="#ppt_h"/>
                                          </p:val>
                                        </p:tav>
                                      </p:tavLst>
                                    </p:anim>
                                    <p:anim calcmode="lin" valueType="num">
                                      <p:cBhvr>
                                        <p:cTn id="16" dur="1000" fill="hold"/>
                                        <p:tgtEl>
                                          <p:spTgt spid="2">
                                            <p:bg/>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 calcmode="lin" valueType="num">
                                      <p:cBhvr>
                                        <p:cTn id="22"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 calcmode="lin" valueType="num">
                                      <p:cBhvr>
                                        <p:cTn id="30"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31"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32" dur="1000" fill="hold"/>
                                        <p:tgtEl>
                                          <p:spTgt spid="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15" presetClass="entr" presetSubtype="0" fill="hold" grpId="0" nodeType="click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 calcmode="lin" valueType="num">
                                      <p:cBhvr>
                                        <p:cTn id="38"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9"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40" dur="1000" fill="hold"/>
                                        <p:tgtEl>
                                          <p:spTgt spid="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p:stCondLst>
                        <p:cond delay="indefinite"/>
                      </p:stCondLst>
                      <p:childTnLst>
                        <p:par>
                          <p:cTn id="43" fill="hold">
                            <p:stCondLst>
                              <p:cond delay="0"/>
                            </p:stCondLst>
                            <p:childTnLst>
                              <p:par>
                                <p:cTn id="44" presetID="15" presetClass="entr" presetSubtype="0" fill="hold" grpId="0" nodeType="clickEffect">
                                  <p:stCondLst>
                                    <p:cond delay="0"/>
                                  </p:stCondLst>
                                  <p:childTnLst>
                                    <p:set>
                                      <p:cBhvr>
                                        <p:cTn id="45" dur="1" fill="hold">
                                          <p:stCondLst>
                                            <p:cond delay="0"/>
                                          </p:stCondLst>
                                        </p:cTn>
                                        <p:tgtEl>
                                          <p:spTgt spid="2">
                                            <p:txEl>
                                              <p:pRg st="3" end="3"/>
                                            </p:txEl>
                                          </p:spTgt>
                                        </p:tgtEl>
                                        <p:attrNameLst>
                                          <p:attrName>style.visibility</p:attrName>
                                        </p:attrNameLst>
                                      </p:cBhvr>
                                      <p:to>
                                        <p:strVal val="visible"/>
                                      </p:to>
                                    </p:set>
                                    <p:anim calcmode="lin" valueType="num">
                                      <p:cBhvr>
                                        <p:cTn id="46"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47"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48" dur="1000" fill="hold"/>
                                        <p:tgtEl>
                                          <p:spTgt spid="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2">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538385" y="581114"/>
            <a:ext cx="10776247" cy="5755422"/>
          </a:xfrm>
          <a:prstGeom prst="rect">
            <a:avLst/>
          </a:prstGeom>
          <a:solidFill>
            <a:schemeClr val="tx1">
              <a:lumMod val="95000"/>
            </a:schemeClr>
          </a:solidFill>
        </p:spPr>
        <p:txBody>
          <a:bodyPr wrap="square" rtlCol="0">
            <a:spAutoFit/>
          </a:bodyPr>
          <a:lstStyle/>
          <a:p>
            <a:pPr algn="ctr"/>
            <a:r>
              <a:rPr lang="bn-BD" sz="48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প্রশ্নত্তোরে সুলতান গিয়াসুদ্দিন বলবন</a:t>
            </a:r>
          </a:p>
          <a:p>
            <a:r>
              <a:rPr lang="bn-BD" sz="3200" dirty="0" smtClean="0">
                <a:solidFill>
                  <a:schemeClr val="bg1"/>
                </a:solidFill>
                <a:latin typeface="NikoshBAN" panose="02000000000000000000" pitchFamily="2" charset="0"/>
                <a:cs typeface="NikoshBAN" panose="02000000000000000000" pitchFamily="2" charset="0"/>
              </a:rPr>
              <a:t>প্রঃ গিয়াসুদ্দিন বলবনের আসল নাম কী?</a:t>
            </a:r>
          </a:p>
          <a:p>
            <a:r>
              <a:rPr lang="bn-BD" sz="3200" dirty="0" smtClean="0">
                <a:solidFill>
                  <a:schemeClr val="bg1"/>
                </a:solidFill>
                <a:latin typeface="NikoshBAN" panose="02000000000000000000" pitchFamily="2" charset="0"/>
                <a:cs typeface="NikoshBAN" panose="02000000000000000000" pitchFamily="2" charset="0"/>
              </a:rPr>
              <a:t>উঃ বাহাউদ্দিন</a:t>
            </a:r>
          </a:p>
          <a:p>
            <a:r>
              <a:rPr lang="bn-BD" sz="3200" dirty="0" smtClean="0">
                <a:solidFill>
                  <a:schemeClr val="bg1"/>
                </a:solidFill>
                <a:latin typeface="NikoshBAN" panose="02000000000000000000" pitchFamily="2" charset="0"/>
                <a:cs typeface="NikoshBAN" panose="02000000000000000000" pitchFamily="2" charset="0"/>
              </a:rPr>
              <a:t>প্রঃ চল্লিশ চক্রের সদস্য হয়েও চক্রকে কে ধ্বংস সাধন করেছিল? </a:t>
            </a:r>
          </a:p>
          <a:p>
            <a:r>
              <a:rPr lang="bn-BD" sz="3200" dirty="0" smtClean="0">
                <a:solidFill>
                  <a:schemeClr val="bg1"/>
                </a:solidFill>
                <a:latin typeface="NikoshBAN" panose="02000000000000000000" pitchFamily="2" charset="0"/>
                <a:cs typeface="NikoshBAN" panose="02000000000000000000" pitchFamily="2" charset="0"/>
              </a:rPr>
              <a:t>উঃ </a:t>
            </a:r>
            <a:r>
              <a:rPr lang="bn-BD" sz="3200" dirty="0">
                <a:solidFill>
                  <a:schemeClr val="bg1"/>
                </a:solidFill>
                <a:latin typeface="NikoshBAN" panose="02000000000000000000" pitchFamily="2" charset="0"/>
                <a:cs typeface="NikoshBAN" panose="02000000000000000000" pitchFamily="2" charset="0"/>
              </a:rPr>
              <a:t>গিয়াসুদ্দিন </a:t>
            </a:r>
            <a:r>
              <a:rPr lang="bn-BD" sz="3200" dirty="0" smtClean="0">
                <a:solidFill>
                  <a:schemeClr val="bg1"/>
                </a:solidFill>
                <a:latin typeface="NikoshBAN" panose="02000000000000000000" pitchFamily="2" charset="0"/>
                <a:cs typeface="NikoshBAN" panose="02000000000000000000" pitchFamily="2" charset="0"/>
              </a:rPr>
              <a:t>বলবন</a:t>
            </a:r>
          </a:p>
          <a:p>
            <a:r>
              <a:rPr lang="bn-BD" sz="3200" dirty="0" smtClean="0">
                <a:solidFill>
                  <a:schemeClr val="bg1"/>
                </a:solidFill>
                <a:latin typeface="NikoshBAN" panose="02000000000000000000" pitchFamily="2" charset="0"/>
                <a:cs typeface="NikoshBAN" panose="02000000000000000000" pitchFamily="2" charset="0"/>
              </a:rPr>
              <a:t>প্রঃ </a:t>
            </a:r>
            <a:r>
              <a:rPr lang="bn-BD" sz="3200" dirty="0">
                <a:solidFill>
                  <a:schemeClr val="bg1"/>
                </a:solidFill>
                <a:latin typeface="NikoshBAN" panose="02000000000000000000" pitchFamily="2" charset="0"/>
                <a:cs typeface="NikoshBAN" panose="02000000000000000000" pitchFamily="2" charset="0"/>
              </a:rPr>
              <a:t>গিয়াসুদ্দিন </a:t>
            </a:r>
            <a:r>
              <a:rPr lang="bn-BD" sz="3200" dirty="0" smtClean="0">
                <a:solidFill>
                  <a:schemeClr val="bg1"/>
                </a:solidFill>
                <a:latin typeface="NikoshBAN" panose="02000000000000000000" pitchFamily="2" charset="0"/>
                <a:cs typeface="NikoshBAN" panose="02000000000000000000" pitchFamily="2" charset="0"/>
              </a:rPr>
              <a:t>বলবন কত বছর বয়সে সিংহাসনে আরোহন করেন?</a:t>
            </a:r>
          </a:p>
          <a:p>
            <a:r>
              <a:rPr lang="bn-BD" sz="3200" dirty="0" smtClean="0">
                <a:solidFill>
                  <a:schemeClr val="bg1"/>
                </a:solidFill>
                <a:latin typeface="NikoshBAN" panose="02000000000000000000" pitchFamily="2" charset="0"/>
                <a:cs typeface="NikoshBAN" panose="02000000000000000000" pitchFamily="2" charset="0"/>
              </a:rPr>
              <a:t>উঃ ষাট বছর বয়সে</a:t>
            </a:r>
          </a:p>
          <a:p>
            <a:r>
              <a:rPr lang="bn-BD" sz="3200" dirty="0" smtClean="0">
                <a:solidFill>
                  <a:schemeClr val="bg1"/>
                </a:solidFill>
                <a:latin typeface="NikoshBAN" panose="02000000000000000000" pitchFamily="2" charset="0"/>
                <a:cs typeface="NikoshBAN" panose="02000000000000000000" pitchFamily="2" charset="0"/>
              </a:rPr>
              <a:t>প্রঃ দিল্লীর সালতানাতে সর্বপ্রথম কোন শাসক গোয়েন্দা বিভাগ সৃষ্টি করেন?</a:t>
            </a:r>
          </a:p>
          <a:p>
            <a:r>
              <a:rPr lang="bn-BD" sz="3200" dirty="0" smtClean="0">
                <a:solidFill>
                  <a:schemeClr val="bg1"/>
                </a:solidFill>
                <a:latin typeface="NikoshBAN" panose="02000000000000000000" pitchFamily="2" charset="0"/>
                <a:cs typeface="NikoshBAN" panose="02000000000000000000" pitchFamily="2" charset="0"/>
              </a:rPr>
              <a:t>উঃ </a:t>
            </a:r>
            <a:r>
              <a:rPr lang="bn-BD" sz="3200" dirty="0">
                <a:solidFill>
                  <a:schemeClr val="bg1"/>
                </a:solidFill>
                <a:latin typeface="NikoshBAN" panose="02000000000000000000" pitchFamily="2" charset="0"/>
                <a:cs typeface="NikoshBAN" panose="02000000000000000000" pitchFamily="2" charset="0"/>
              </a:rPr>
              <a:t>গিয়াসুদ্দিন </a:t>
            </a:r>
            <a:r>
              <a:rPr lang="bn-BD" sz="3200" dirty="0" smtClean="0">
                <a:solidFill>
                  <a:schemeClr val="bg1"/>
                </a:solidFill>
                <a:latin typeface="NikoshBAN" panose="02000000000000000000" pitchFamily="2" charset="0"/>
                <a:cs typeface="NikoshBAN" panose="02000000000000000000" pitchFamily="2" charset="0"/>
              </a:rPr>
              <a:t>বলবন</a:t>
            </a:r>
          </a:p>
          <a:p>
            <a:r>
              <a:rPr lang="bn-BD" sz="3200" dirty="0" smtClean="0">
                <a:solidFill>
                  <a:schemeClr val="bg1"/>
                </a:solidFill>
                <a:latin typeface="NikoshBAN" panose="02000000000000000000" pitchFamily="2" charset="0"/>
                <a:cs typeface="NikoshBAN" panose="02000000000000000000" pitchFamily="2" charset="0"/>
              </a:rPr>
              <a:t>প্রঃ সুলতান নাসির উদ্দিন মাহমুদের রাজত্বে গিয়াসুদ্দিন বলবন কোন পদে ছিলেন?</a:t>
            </a:r>
          </a:p>
          <a:p>
            <a:r>
              <a:rPr lang="bn-BD" sz="3200" dirty="0" smtClean="0">
                <a:solidFill>
                  <a:schemeClr val="bg1"/>
                </a:solidFill>
                <a:latin typeface="NikoshBAN" panose="02000000000000000000" pitchFamily="2" charset="0"/>
                <a:cs typeface="NikoshBAN" panose="02000000000000000000" pitchFamily="2" charset="0"/>
              </a:rPr>
              <a:t>উঃ প্রধানমন্ত্রীর পদে ছিলেন।</a:t>
            </a:r>
            <a:endParaRPr lang="en-GB" sz="32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4199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1000" fill="hold"/>
                                        <p:tgtEl>
                                          <p:spTgt spid="2">
                                            <p:bg/>
                                          </p:spTgt>
                                        </p:tgtEl>
                                        <p:attrNameLst>
                                          <p:attrName>ppt_w</p:attrName>
                                        </p:attrNameLst>
                                      </p:cBhvr>
                                      <p:tavLst>
                                        <p:tav tm="0">
                                          <p:val>
                                            <p:fltVal val="0"/>
                                          </p:val>
                                        </p:tav>
                                        <p:tav tm="100000">
                                          <p:val>
                                            <p:strVal val="#ppt_w"/>
                                          </p:val>
                                        </p:tav>
                                      </p:tavLst>
                                    </p:anim>
                                    <p:anim calcmode="lin" valueType="num">
                                      <p:cBhvr>
                                        <p:cTn id="8" dur="1000" fill="hold"/>
                                        <p:tgtEl>
                                          <p:spTgt spid="2">
                                            <p:bg/>
                                          </p:spTgt>
                                        </p:tgtEl>
                                        <p:attrNameLst>
                                          <p:attrName>ppt_h</p:attrName>
                                        </p:attrNameLst>
                                      </p:cBhvr>
                                      <p:tavLst>
                                        <p:tav tm="0">
                                          <p:val>
                                            <p:fltVal val="0"/>
                                          </p:val>
                                        </p:tav>
                                        <p:tav tm="100000">
                                          <p:val>
                                            <p:strVal val="#ppt_h"/>
                                          </p:val>
                                        </p:tav>
                                      </p:tavLst>
                                    </p:anim>
                                    <p:anim calcmode="lin" valueType="num">
                                      <p:cBhvr>
                                        <p:cTn id="9" dur="1000" fill="hold"/>
                                        <p:tgtEl>
                                          <p:spTgt spid="2">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p:cTn id="2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p:cTn id="3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 calcmode="lin" valueType="num">
                                      <p:cBhvr>
                                        <p:cTn id="39"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 calcmode="lin" valueType="num">
                                      <p:cBhvr>
                                        <p:cTn id="47"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2">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2">
                                            <p:txEl>
                                              <p:pRg st="5" end="5"/>
                                            </p:txEl>
                                          </p:spTgt>
                                        </p:tgtEl>
                                        <p:attrNameLst>
                                          <p:attrName>style.visibility</p:attrName>
                                        </p:attrNameLst>
                                      </p:cBhvr>
                                      <p:to>
                                        <p:strVal val="visible"/>
                                      </p:to>
                                    </p:set>
                                    <p:anim calcmode="lin" valueType="num">
                                      <p:cBhvr>
                                        <p:cTn id="55"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2">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2">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2">
                                            <p:txEl>
                                              <p:pRg st="6" end="6"/>
                                            </p:txEl>
                                          </p:spTgt>
                                        </p:tgtEl>
                                        <p:attrNameLst>
                                          <p:attrName>style.visibility</p:attrName>
                                        </p:attrNameLst>
                                      </p:cBhvr>
                                      <p:to>
                                        <p:strVal val="visible"/>
                                      </p:to>
                                    </p:set>
                                    <p:anim calcmode="lin" valueType="num">
                                      <p:cBhvr>
                                        <p:cTn id="63"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2">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2">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2">
                                            <p:txEl>
                                              <p:pRg st="7" end="7"/>
                                            </p:txEl>
                                          </p:spTgt>
                                        </p:tgtEl>
                                        <p:attrNameLst>
                                          <p:attrName>style.visibility</p:attrName>
                                        </p:attrNameLst>
                                      </p:cBhvr>
                                      <p:to>
                                        <p:strVal val="visible"/>
                                      </p:to>
                                    </p:set>
                                    <p:anim calcmode="lin" valueType="num">
                                      <p:cBhvr>
                                        <p:cTn id="71"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72" dur="1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73" dur="1000" fill="hold"/>
                                        <p:tgtEl>
                                          <p:spTgt spid="2">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2">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p:stCondLst>
                        <p:cond delay="indefinite"/>
                      </p:stCondLst>
                      <p:childTnLst>
                        <p:par>
                          <p:cTn id="76" fill="hold">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2">
                                            <p:txEl>
                                              <p:pRg st="8" end="8"/>
                                            </p:txEl>
                                          </p:spTgt>
                                        </p:tgtEl>
                                        <p:attrNameLst>
                                          <p:attrName>style.visibility</p:attrName>
                                        </p:attrNameLst>
                                      </p:cBhvr>
                                      <p:to>
                                        <p:strVal val="visible"/>
                                      </p:to>
                                    </p:set>
                                    <p:anim calcmode="lin" valueType="num">
                                      <p:cBhvr>
                                        <p:cTn id="79"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80" dur="1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81" dur="1000" fill="hold"/>
                                        <p:tgtEl>
                                          <p:spTgt spid="2">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2">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p:stCondLst>
                        <p:cond delay="indefinite"/>
                      </p:stCondLst>
                      <p:childTnLst>
                        <p:par>
                          <p:cTn id="84" fill="hold">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2">
                                            <p:txEl>
                                              <p:pRg st="9" end="9"/>
                                            </p:txEl>
                                          </p:spTgt>
                                        </p:tgtEl>
                                        <p:attrNameLst>
                                          <p:attrName>style.visibility</p:attrName>
                                        </p:attrNameLst>
                                      </p:cBhvr>
                                      <p:to>
                                        <p:strVal val="visible"/>
                                      </p:to>
                                    </p:set>
                                    <p:anim calcmode="lin" valueType="num">
                                      <p:cBhvr>
                                        <p:cTn id="87" dur="1000" fill="hold"/>
                                        <p:tgtEl>
                                          <p:spTgt spid="2">
                                            <p:txEl>
                                              <p:pRg st="9" end="9"/>
                                            </p:txEl>
                                          </p:spTgt>
                                        </p:tgtEl>
                                        <p:attrNameLst>
                                          <p:attrName>ppt_w</p:attrName>
                                        </p:attrNameLst>
                                      </p:cBhvr>
                                      <p:tavLst>
                                        <p:tav tm="0">
                                          <p:val>
                                            <p:fltVal val="0"/>
                                          </p:val>
                                        </p:tav>
                                        <p:tav tm="100000">
                                          <p:val>
                                            <p:strVal val="#ppt_w"/>
                                          </p:val>
                                        </p:tav>
                                      </p:tavLst>
                                    </p:anim>
                                    <p:anim calcmode="lin" valueType="num">
                                      <p:cBhvr>
                                        <p:cTn id="88" dur="1000" fill="hold"/>
                                        <p:tgtEl>
                                          <p:spTgt spid="2">
                                            <p:txEl>
                                              <p:pRg st="9" end="9"/>
                                            </p:txEl>
                                          </p:spTgt>
                                        </p:tgtEl>
                                        <p:attrNameLst>
                                          <p:attrName>ppt_h</p:attrName>
                                        </p:attrNameLst>
                                      </p:cBhvr>
                                      <p:tavLst>
                                        <p:tav tm="0">
                                          <p:val>
                                            <p:fltVal val="0"/>
                                          </p:val>
                                        </p:tav>
                                        <p:tav tm="100000">
                                          <p:val>
                                            <p:strVal val="#ppt_h"/>
                                          </p:val>
                                        </p:tav>
                                      </p:tavLst>
                                    </p:anim>
                                    <p:anim calcmode="lin" valueType="num">
                                      <p:cBhvr>
                                        <p:cTn id="89" dur="1000" fill="hold"/>
                                        <p:tgtEl>
                                          <p:spTgt spid="2">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2">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p:stCondLst>
                        <p:cond delay="indefinite"/>
                      </p:stCondLst>
                      <p:childTnLst>
                        <p:par>
                          <p:cTn id="92" fill="hold">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2">
                                            <p:txEl>
                                              <p:pRg st="10" end="10"/>
                                            </p:txEl>
                                          </p:spTgt>
                                        </p:tgtEl>
                                        <p:attrNameLst>
                                          <p:attrName>style.visibility</p:attrName>
                                        </p:attrNameLst>
                                      </p:cBhvr>
                                      <p:to>
                                        <p:strVal val="visible"/>
                                      </p:to>
                                    </p:set>
                                    <p:anim calcmode="lin" valueType="num">
                                      <p:cBhvr>
                                        <p:cTn id="95" dur="10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96" dur="1000" fill="hold"/>
                                        <p:tgtEl>
                                          <p:spTgt spid="2">
                                            <p:txEl>
                                              <p:pRg st="10" end="10"/>
                                            </p:txEl>
                                          </p:spTgt>
                                        </p:tgtEl>
                                        <p:attrNameLst>
                                          <p:attrName>ppt_h</p:attrName>
                                        </p:attrNameLst>
                                      </p:cBhvr>
                                      <p:tavLst>
                                        <p:tav tm="0">
                                          <p:val>
                                            <p:fltVal val="0"/>
                                          </p:val>
                                        </p:tav>
                                        <p:tav tm="100000">
                                          <p:val>
                                            <p:strVal val="#ppt_h"/>
                                          </p:val>
                                        </p:tav>
                                      </p:tavLst>
                                    </p:anim>
                                    <p:anim calcmode="lin" valueType="num">
                                      <p:cBhvr>
                                        <p:cTn id="97" dur="1000" fill="hold"/>
                                        <p:tgtEl>
                                          <p:spTgt spid="2">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2">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2">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994" y="433822"/>
            <a:ext cx="7909789" cy="3736526"/>
          </a:xfrm>
          <a:prstGeom prst="rect">
            <a:avLst/>
          </a:prstGeom>
        </p:spPr>
      </p:pic>
      <p:sp>
        <p:nvSpPr>
          <p:cNvPr id="3" name="TextBox 2"/>
          <p:cNvSpPr txBox="1"/>
          <p:nvPr/>
        </p:nvSpPr>
        <p:spPr>
          <a:xfrm>
            <a:off x="2144994" y="4187433"/>
            <a:ext cx="7935427" cy="2140749"/>
          </a:xfrm>
          <a:prstGeom prst="rect">
            <a:avLst/>
          </a:prstGeom>
          <a:solidFill>
            <a:schemeClr val="tx1">
              <a:lumMod val="95000"/>
            </a:schemeClr>
          </a:solidFill>
        </p:spPr>
        <p:txBody>
          <a:bodyPr wrap="square" rtlCol="0">
            <a:spAutoFit/>
          </a:bodyPr>
          <a:lstStyle/>
          <a:p>
            <a:pPr algn="just"/>
            <a:r>
              <a:rPr lang="bn-BD" sz="4400" dirty="0" smtClean="0">
                <a:solidFill>
                  <a:schemeClr val="bg1"/>
                </a:solidFill>
                <a:latin typeface="NikoshBAN" panose="02000000000000000000" pitchFamily="2" charset="0"/>
                <a:cs typeface="NikoshBAN" panose="02000000000000000000" pitchFamily="2" charset="0"/>
              </a:rPr>
              <a:t>গিয়াসুদ্দিন বলবনের শাসনকাল ছিল ভারত বর্ষের ইতিহাসে উল্লেখযোগ্য শাসনকাল। উক্তিটি নিজ ভাষায় মূল্যায়ন কর। </a:t>
            </a:r>
            <a:endParaRPr lang="en-GB" sz="44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5675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anim calcmode="lin" valueType="num">
                                      <p:cBhvr>
                                        <p:cTn id="1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2">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0599" y="51033"/>
            <a:ext cx="4201552" cy="6365171"/>
          </a:xfrm>
          <a:prstGeom prst="rect">
            <a:avLst/>
          </a:prstGeom>
        </p:spPr>
      </p:pic>
    </p:spTree>
    <p:extLst>
      <p:ext uri="{BB962C8B-B14F-4D97-AF65-F5344CB8AC3E}">
        <p14:creationId xmlns:p14="http://schemas.microsoft.com/office/powerpoint/2010/main" val="406215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2">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2888479" y="299096"/>
            <a:ext cx="5768403" cy="940423"/>
          </a:xfrm>
          <a:prstGeom prst="rect">
            <a:avLst/>
          </a:prstGeom>
          <a:solidFill>
            <a:schemeClr val="tx1">
              <a:lumMod val="95000"/>
            </a:schemeClr>
          </a:solidFill>
          <a:effectLst/>
        </p:spPr>
        <p:txBody>
          <a:bodyPr wrap="square" rtlCol="0">
            <a:spAutoFit/>
          </a:bodyPr>
          <a:lstStyle/>
          <a:p>
            <a:pPr algn="ctr"/>
            <a:r>
              <a:rPr lang="bn-BD" sz="5400" b="1" dirty="0" smtClean="0">
                <a:solidFill>
                  <a:schemeClr val="bg1"/>
                </a:solidFill>
                <a:latin typeface="NikoshBAN" panose="02000000000000000000" pitchFamily="2" charset="0"/>
                <a:cs typeface="NikoshBAN" panose="02000000000000000000" pitchFamily="2" charset="0"/>
              </a:rPr>
              <a:t>খ। ভারত বর্ষের ইতিহাস</a:t>
            </a:r>
            <a:r>
              <a:rPr lang="en-US" sz="4400" b="1" dirty="0" smtClean="0">
                <a:latin typeface="NikoshBAN" panose="02000000000000000000" pitchFamily="2" charset="0"/>
                <a:cs typeface="NikoshBAN" panose="02000000000000000000" pitchFamily="2" charset="0"/>
              </a:rPr>
              <a:t> </a:t>
            </a:r>
            <a:endParaRPr lang="en-GB" sz="4400" b="1" dirty="0">
              <a:latin typeface="NikoshBAN" panose="02000000000000000000" pitchFamily="2" charset="0"/>
              <a:cs typeface="NikoshBAN" panose="02000000000000000000" pitchFamily="2" charset="0"/>
            </a:endParaRPr>
          </a:p>
        </p:txBody>
      </p:sp>
      <p:sp>
        <p:nvSpPr>
          <p:cNvPr id="3" name="TextBox 2"/>
          <p:cNvSpPr txBox="1"/>
          <p:nvPr/>
        </p:nvSpPr>
        <p:spPr>
          <a:xfrm>
            <a:off x="2871387" y="1555334"/>
            <a:ext cx="5785495" cy="2853775"/>
          </a:xfrm>
          <a:prstGeom prst="rect">
            <a:avLst/>
          </a:prstGeom>
          <a:solidFill>
            <a:schemeClr val="tx1">
              <a:lumMod val="95000"/>
            </a:schemeClr>
          </a:solidFill>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600" dirty="0" err="1" smtClean="0">
                <a:latin typeface="NikoshBAN" panose="02000000000000000000" pitchFamily="2" charset="0"/>
                <a:cs typeface="NikoshBAN" panose="02000000000000000000" pitchFamily="2" charset="0"/>
              </a:rPr>
              <a:t>শ্রেণীঃ</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আলিম</a:t>
            </a:r>
            <a:r>
              <a:rPr lang="en-US" sz="3600" dirty="0" smtClean="0">
                <a:latin typeface="NikoshBAN" panose="02000000000000000000" pitchFamily="2" charset="0"/>
                <a:cs typeface="NikoshBAN" panose="02000000000000000000" pitchFamily="2" charset="0"/>
              </a:rPr>
              <a:t> ২য় </a:t>
            </a:r>
            <a:r>
              <a:rPr lang="en-US" sz="3600" dirty="0" err="1" smtClean="0">
                <a:latin typeface="NikoshBAN" panose="02000000000000000000" pitchFamily="2" charset="0"/>
                <a:cs typeface="NikoshBAN" panose="02000000000000000000" pitchFamily="2" charset="0"/>
              </a:rPr>
              <a:t>বর্ষ</a:t>
            </a:r>
            <a:endParaRPr lang="en-US" sz="3600" dirty="0" smtClean="0">
              <a:latin typeface="NikoshBAN" panose="02000000000000000000" pitchFamily="2" charset="0"/>
              <a:cs typeface="NikoshBAN" panose="02000000000000000000" pitchFamily="2" charset="0"/>
            </a:endParaRPr>
          </a:p>
          <a:p>
            <a:r>
              <a:rPr lang="en-US" sz="3600" dirty="0" err="1" smtClean="0">
                <a:latin typeface="NikoshBAN" panose="02000000000000000000" pitchFamily="2" charset="0"/>
                <a:cs typeface="NikoshBAN" panose="02000000000000000000" pitchFamily="2" charset="0"/>
              </a:rPr>
              <a:t>বিষয়ঃ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ইসলামের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ইতিহাস</a:t>
            </a:r>
            <a:endParaRPr lang="en-US" sz="3600" dirty="0" smtClean="0">
              <a:latin typeface="NikoshBAN" panose="02000000000000000000" pitchFamily="2" charset="0"/>
              <a:cs typeface="NikoshBAN" panose="02000000000000000000" pitchFamily="2" charset="0"/>
            </a:endParaRPr>
          </a:p>
          <a:p>
            <a:r>
              <a:rPr lang="en-US" sz="3600" dirty="0" err="1" smtClean="0">
                <a:latin typeface="NikoshBAN" panose="02000000000000000000" pitchFamily="2" charset="0"/>
                <a:cs typeface="NikoshBAN" panose="02000000000000000000" pitchFamily="2" charset="0"/>
              </a:rPr>
              <a:t>অধ্যায়ঃ</a:t>
            </a: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চতুর্থ</a:t>
            </a:r>
            <a:r>
              <a:rPr lang="en-US" sz="3600" dirty="0" smtClean="0">
                <a:latin typeface="NikoshBAN" panose="02000000000000000000" pitchFamily="2" charset="0"/>
                <a:cs typeface="NikoshBAN" panose="02000000000000000000" pitchFamily="2" charset="0"/>
              </a:rPr>
              <a:t> </a:t>
            </a:r>
          </a:p>
          <a:p>
            <a:r>
              <a:rPr lang="en-US" sz="3600" dirty="0" err="1" smtClean="0">
                <a:latin typeface="NikoshBAN" panose="02000000000000000000" pitchFamily="2" charset="0"/>
                <a:cs typeface="NikoshBAN" panose="02000000000000000000" pitchFamily="2" charset="0"/>
              </a:rPr>
              <a:t>ঘন্টাঃ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তৃতীয়</a:t>
            </a:r>
            <a:r>
              <a:rPr lang="en-US" sz="3600" dirty="0" smtClean="0">
                <a:latin typeface="NikoshBAN" panose="02000000000000000000" pitchFamily="2" charset="0"/>
                <a:cs typeface="NikoshBAN" panose="02000000000000000000" pitchFamily="2" charset="0"/>
              </a:rPr>
              <a:t> </a:t>
            </a:r>
          </a:p>
          <a:p>
            <a:r>
              <a:rPr lang="en-US" sz="3600" dirty="0" err="1" smtClean="0">
                <a:latin typeface="NikoshBAN" panose="02000000000000000000" pitchFamily="2" charset="0"/>
                <a:cs typeface="NikoshBAN" panose="02000000000000000000" pitchFamily="2" charset="0"/>
              </a:rPr>
              <a:t>সময়ঃ</a:t>
            </a:r>
            <a:r>
              <a:rPr lang="en-US" sz="3600" dirty="0" smtClean="0">
                <a:latin typeface="NikoshBAN" panose="02000000000000000000" pitchFamily="2" charset="0"/>
                <a:cs typeface="NikoshBAN" panose="02000000000000000000" pitchFamily="2" charset="0"/>
              </a:rPr>
              <a:t>      ৪৫মিঃ </a:t>
            </a:r>
            <a:endParaRPr lang="en-GB"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7946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2">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675118" y="1281871"/>
            <a:ext cx="10639514" cy="4503634"/>
          </a:xfrm>
          <a:prstGeom prst="rect">
            <a:avLst/>
          </a:prstGeom>
          <a:solidFill>
            <a:schemeClr val="tx1">
              <a:lumMod val="95000"/>
            </a:schemeClr>
          </a:solidFill>
        </p:spPr>
        <p:txBody>
          <a:bodyPr wrap="square" rtlCol="0">
            <a:spAutoFit/>
          </a:bodyPr>
          <a:lstStyle/>
          <a:p>
            <a:pPr algn="ctr"/>
            <a:r>
              <a:rPr lang="bn-BD" sz="9600" dirty="0" smtClean="0">
                <a:solidFill>
                  <a:schemeClr val="bg1"/>
                </a:solidFill>
                <a:latin typeface="NikoshBAN" panose="02000000000000000000" pitchFamily="2" charset="0"/>
                <a:cs typeface="NikoshBAN" panose="02000000000000000000" pitchFamily="2" charset="0"/>
              </a:rPr>
              <a:t>সকল শিক্ষার্থীদের অসংখ্য ধন্যবাদ মনযোগের সহিত ক্লাস উপভোগ করার জন্য। </a:t>
            </a:r>
            <a:endParaRPr lang="en-GB" sz="96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5066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0" fill="hold"/>
                                        <p:tgtEl>
                                          <p:spTgt spid="2"/>
                                        </p:tgtEl>
                                        <p:attrNameLst>
                                          <p:attrName>ppt_y</p:attrName>
                                        </p:attrNameLst>
                                      </p:cBhvr>
                                      <p:tavLst>
                                        <p:tav tm="0">
                                          <p:val>
                                            <p:strVal val="#ppt_y"/>
                                          </p:val>
                                        </p:tav>
                                        <p:tav tm="100000">
                                          <p:val>
                                            <p:strVal val="#ppt_y"/>
                                          </p:val>
                                        </p:tav>
                                      </p:tavLst>
                                    </p:anim>
                                    <p:anim calcmode="lin" valueType="num">
                                      <p:cBhvr>
                                        <p:cTn id="9" dur="5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2">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0643" y="56716"/>
            <a:ext cx="3632764" cy="5528987"/>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0643" y="47662"/>
            <a:ext cx="3632764" cy="5528987"/>
          </a:xfrm>
          <a:prstGeom prst="rect">
            <a:avLst/>
          </a:prstGeom>
        </p:spPr>
      </p:pic>
    </p:spTree>
    <p:extLst>
      <p:ext uri="{BB962C8B-B14F-4D97-AF65-F5344CB8AC3E}">
        <p14:creationId xmlns:p14="http://schemas.microsoft.com/office/powerpoint/2010/main" val="208917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360"/>
                                          </p:val>
                                        </p:tav>
                                        <p:tav tm="100000">
                                          <p:val>
                                            <p:fltVal val="0"/>
                                          </p:val>
                                        </p:tav>
                                      </p:tavLst>
                                    </p:anim>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2">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8606" y="1093861"/>
            <a:ext cx="6241482" cy="3495230"/>
          </a:xfrm>
          <a:prstGeom prst="rect">
            <a:avLst/>
          </a:prstGeom>
        </p:spPr>
      </p:pic>
    </p:spTree>
    <p:extLst>
      <p:ext uri="{BB962C8B-B14F-4D97-AF65-F5344CB8AC3E}">
        <p14:creationId xmlns:p14="http://schemas.microsoft.com/office/powerpoint/2010/main" val="190851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2">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33807366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99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graphicEl>
                                              <a:dgm id="{56F145DE-5DA8-4888-91F0-D40D9B9450D8}"/>
                                            </p:graphicEl>
                                          </p:spTgt>
                                        </p:tgtEl>
                                        <p:attrNameLst>
                                          <p:attrName>style.visibility</p:attrName>
                                        </p:attrNameLst>
                                      </p:cBhvr>
                                      <p:to>
                                        <p:strVal val="visible"/>
                                      </p:to>
                                    </p:set>
                                    <p:anim calcmode="lin" valueType="num">
                                      <p:cBhvr>
                                        <p:cTn id="7" dur="3000" fill="hold"/>
                                        <p:tgtEl>
                                          <p:spTgt spid="2">
                                            <p:graphicEl>
                                              <a:dgm id="{56F145DE-5DA8-4888-91F0-D40D9B9450D8}"/>
                                            </p:graphicEl>
                                          </p:spTgt>
                                        </p:tgtEl>
                                        <p:attrNameLst>
                                          <p:attrName>ppt_w</p:attrName>
                                        </p:attrNameLst>
                                      </p:cBhvr>
                                      <p:tavLst>
                                        <p:tav tm="0">
                                          <p:val>
                                            <p:fltVal val="0"/>
                                          </p:val>
                                        </p:tav>
                                        <p:tav tm="100000">
                                          <p:val>
                                            <p:strVal val="#ppt_w"/>
                                          </p:val>
                                        </p:tav>
                                      </p:tavLst>
                                    </p:anim>
                                    <p:anim calcmode="lin" valueType="num">
                                      <p:cBhvr>
                                        <p:cTn id="8" dur="3000" fill="hold"/>
                                        <p:tgtEl>
                                          <p:spTgt spid="2">
                                            <p:graphicEl>
                                              <a:dgm id="{56F145DE-5DA8-4888-91F0-D40D9B9450D8}"/>
                                            </p:graphicEl>
                                          </p:spTgt>
                                        </p:tgtEl>
                                        <p:attrNameLst>
                                          <p:attrName>ppt_h</p:attrName>
                                        </p:attrNameLst>
                                      </p:cBhvr>
                                      <p:tavLst>
                                        <p:tav tm="0">
                                          <p:val>
                                            <p:fltVal val="0"/>
                                          </p:val>
                                        </p:tav>
                                        <p:tav tm="100000">
                                          <p:val>
                                            <p:strVal val="#ppt_h"/>
                                          </p:val>
                                        </p:tav>
                                      </p:tavLst>
                                    </p:anim>
                                    <p:animEffect transition="in" filter="fade">
                                      <p:cBhvr>
                                        <p:cTn id="9" dur="3000"/>
                                        <p:tgtEl>
                                          <p:spTgt spid="2">
                                            <p:graphicEl>
                                              <a:dgm id="{56F145DE-5DA8-4888-91F0-D40D9B9450D8}"/>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graphicEl>
                                              <a:dgm id="{110863BE-2B0F-4014-86DC-64F7D7D2A298}"/>
                                            </p:graphicEl>
                                          </p:spTgt>
                                        </p:tgtEl>
                                        <p:attrNameLst>
                                          <p:attrName>style.visibility</p:attrName>
                                        </p:attrNameLst>
                                      </p:cBhvr>
                                      <p:to>
                                        <p:strVal val="visible"/>
                                      </p:to>
                                    </p:set>
                                    <p:anim calcmode="lin" valueType="num">
                                      <p:cBhvr>
                                        <p:cTn id="14" dur="3000" fill="hold"/>
                                        <p:tgtEl>
                                          <p:spTgt spid="2">
                                            <p:graphicEl>
                                              <a:dgm id="{110863BE-2B0F-4014-86DC-64F7D7D2A298}"/>
                                            </p:graphicEl>
                                          </p:spTgt>
                                        </p:tgtEl>
                                        <p:attrNameLst>
                                          <p:attrName>ppt_w</p:attrName>
                                        </p:attrNameLst>
                                      </p:cBhvr>
                                      <p:tavLst>
                                        <p:tav tm="0">
                                          <p:val>
                                            <p:fltVal val="0"/>
                                          </p:val>
                                        </p:tav>
                                        <p:tav tm="100000">
                                          <p:val>
                                            <p:strVal val="#ppt_w"/>
                                          </p:val>
                                        </p:tav>
                                      </p:tavLst>
                                    </p:anim>
                                    <p:anim calcmode="lin" valueType="num">
                                      <p:cBhvr>
                                        <p:cTn id="15" dur="3000" fill="hold"/>
                                        <p:tgtEl>
                                          <p:spTgt spid="2">
                                            <p:graphicEl>
                                              <a:dgm id="{110863BE-2B0F-4014-86DC-64F7D7D2A298}"/>
                                            </p:graphicEl>
                                          </p:spTgt>
                                        </p:tgtEl>
                                        <p:attrNameLst>
                                          <p:attrName>ppt_h</p:attrName>
                                        </p:attrNameLst>
                                      </p:cBhvr>
                                      <p:tavLst>
                                        <p:tav tm="0">
                                          <p:val>
                                            <p:fltVal val="0"/>
                                          </p:val>
                                        </p:tav>
                                        <p:tav tm="100000">
                                          <p:val>
                                            <p:strVal val="#ppt_h"/>
                                          </p:val>
                                        </p:tav>
                                      </p:tavLst>
                                    </p:anim>
                                    <p:animEffect transition="in" filter="fade">
                                      <p:cBhvr>
                                        <p:cTn id="16" dur="3000"/>
                                        <p:tgtEl>
                                          <p:spTgt spid="2">
                                            <p:graphicEl>
                                              <a:dgm id="{110863BE-2B0F-4014-86DC-64F7D7D2A298}"/>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
                                            <p:graphicEl>
                                              <a:dgm id="{5586F839-68F0-46E0-8C0E-6B7FF334D84E}"/>
                                            </p:graphicEl>
                                          </p:spTgt>
                                        </p:tgtEl>
                                        <p:attrNameLst>
                                          <p:attrName>style.visibility</p:attrName>
                                        </p:attrNameLst>
                                      </p:cBhvr>
                                      <p:to>
                                        <p:strVal val="visible"/>
                                      </p:to>
                                    </p:set>
                                    <p:anim calcmode="lin" valueType="num">
                                      <p:cBhvr>
                                        <p:cTn id="19" dur="3000" fill="hold"/>
                                        <p:tgtEl>
                                          <p:spTgt spid="2">
                                            <p:graphicEl>
                                              <a:dgm id="{5586F839-68F0-46E0-8C0E-6B7FF334D84E}"/>
                                            </p:graphicEl>
                                          </p:spTgt>
                                        </p:tgtEl>
                                        <p:attrNameLst>
                                          <p:attrName>ppt_w</p:attrName>
                                        </p:attrNameLst>
                                      </p:cBhvr>
                                      <p:tavLst>
                                        <p:tav tm="0">
                                          <p:val>
                                            <p:fltVal val="0"/>
                                          </p:val>
                                        </p:tav>
                                        <p:tav tm="100000">
                                          <p:val>
                                            <p:strVal val="#ppt_w"/>
                                          </p:val>
                                        </p:tav>
                                      </p:tavLst>
                                    </p:anim>
                                    <p:anim calcmode="lin" valueType="num">
                                      <p:cBhvr>
                                        <p:cTn id="20" dur="3000" fill="hold"/>
                                        <p:tgtEl>
                                          <p:spTgt spid="2">
                                            <p:graphicEl>
                                              <a:dgm id="{5586F839-68F0-46E0-8C0E-6B7FF334D84E}"/>
                                            </p:graphicEl>
                                          </p:spTgt>
                                        </p:tgtEl>
                                        <p:attrNameLst>
                                          <p:attrName>ppt_h</p:attrName>
                                        </p:attrNameLst>
                                      </p:cBhvr>
                                      <p:tavLst>
                                        <p:tav tm="0">
                                          <p:val>
                                            <p:fltVal val="0"/>
                                          </p:val>
                                        </p:tav>
                                        <p:tav tm="100000">
                                          <p:val>
                                            <p:strVal val="#ppt_h"/>
                                          </p:val>
                                        </p:tav>
                                      </p:tavLst>
                                    </p:anim>
                                    <p:animEffect transition="in" filter="fade">
                                      <p:cBhvr>
                                        <p:cTn id="21" dur="3000"/>
                                        <p:tgtEl>
                                          <p:spTgt spid="2">
                                            <p:graphicEl>
                                              <a:dgm id="{5586F839-68F0-46E0-8C0E-6B7FF334D84E}"/>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graphicEl>
                                              <a:dgm id="{8EEB8406-3ED3-4D6E-BDB6-806CD112020F}"/>
                                            </p:graphicEl>
                                          </p:spTgt>
                                        </p:tgtEl>
                                        <p:attrNameLst>
                                          <p:attrName>style.visibility</p:attrName>
                                        </p:attrNameLst>
                                      </p:cBhvr>
                                      <p:to>
                                        <p:strVal val="visible"/>
                                      </p:to>
                                    </p:set>
                                    <p:anim calcmode="lin" valueType="num">
                                      <p:cBhvr>
                                        <p:cTn id="26" dur="3000" fill="hold"/>
                                        <p:tgtEl>
                                          <p:spTgt spid="2">
                                            <p:graphicEl>
                                              <a:dgm id="{8EEB8406-3ED3-4D6E-BDB6-806CD112020F}"/>
                                            </p:graphicEl>
                                          </p:spTgt>
                                        </p:tgtEl>
                                        <p:attrNameLst>
                                          <p:attrName>ppt_w</p:attrName>
                                        </p:attrNameLst>
                                      </p:cBhvr>
                                      <p:tavLst>
                                        <p:tav tm="0">
                                          <p:val>
                                            <p:fltVal val="0"/>
                                          </p:val>
                                        </p:tav>
                                        <p:tav tm="100000">
                                          <p:val>
                                            <p:strVal val="#ppt_w"/>
                                          </p:val>
                                        </p:tav>
                                      </p:tavLst>
                                    </p:anim>
                                    <p:anim calcmode="lin" valueType="num">
                                      <p:cBhvr>
                                        <p:cTn id="27" dur="3000" fill="hold"/>
                                        <p:tgtEl>
                                          <p:spTgt spid="2">
                                            <p:graphicEl>
                                              <a:dgm id="{8EEB8406-3ED3-4D6E-BDB6-806CD112020F}"/>
                                            </p:graphicEl>
                                          </p:spTgt>
                                        </p:tgtEl>
                                        <p:attrNameLst>
                                          <p:attrName>ppt_h</p:attrName>
                                        </p:attrNameLst>
                                      </p:cBhvr>
                                      <p:tavLst>
                                        <p:tav tm="0">
                                          <p:val>
                                            <p:fltVal val="0"/>
                                          </p:val>
                                        </p:tav>
                                        <p:tav tm="100000">
                                          <p:val>
                                            <p:strVal val="#ppt_h"/>
                                          </p:val>
                                        </p:tav>
                                      </p:tavLst>
                                    </p:anim>
                                    <p:animEffect transition="in" filter="fade">
                                      <p:cBhvr>
                                        <p:cTn id="28" dur="3000"/>
                                        <p:tgtEl>
                                          <p:spTgt spid="2">
                                            <p:graphicEl>
                                              <a:dgm id="{8EEB8406-3ED3-4D6E-BDB6-806CD112020F}"/>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
                                            <p:graphicEl>
                                              <a:dgm id="{C14684E4-B90B-4B45-B70F-FB7C79CE83AA}"/>
                                            </p:graphicEl>
                                          </p:spTgt>
                                        </p:tgtEl>
                                        <p:attrNameLst>
                                          <p:attrName>style.visibility</p:attrName>
                                        </p:attrNameLst>
                                      </p:cBhvr>
                                      <p:to>
                                        <p:strVal val="visible"/>
                                      </p:to>
                                    </p:set>
                                    <p:anim calcmode="lin" valueType="num">
                                      <p:cBhvr>
                                        <p:cTn id="31" dur="3000" fill="hold"/>
                                        <p:tgtEl>
                                          <p:spTgt spid="2">
                                            <p:graphicEl>
                                              <a:dgm id="{C14684E4-B90B-4B45-B70F-FB7C79CE83AA}"/>
                                            </p:graphicEl>
                                          </p:spTgt>
                                        </p:tgtEl>
                                        <p:attrNameLst>
                                          <p:attrName>ppt_w</p:attrName>
                                        </p:attrNameLst>
                                      </p:cBhvr>
                                      <p:tavLst>
                                        <p:tav tm="0">
                                          <p:val>
                                            <p:fltVal val="0"/>
                                          </p:val>
                                        </p:tav>
                                        <p:tav tm="100000">
                                          <p:val>
                                            <p:strVal val="#ppt_w"/>
                                          </p:val>
                                        </p:tav>
                                      </p:tavLst>
                                    </p:anim>
                                    <p:anim calcmode="lin" valueType="num">
                                      <p:cBhvr>
                                        <p:cTn id="32" dur="3000" fill="hold"/>
                                        <p:tgtEl>
                                          <p:spTgt spid="2">
                                            <p:graphicEl>
                                              <a:dgm id="{C14684E4-B90B-4B45-B70F-FB7C79CE83AA}"/>
                                            </p:graphicEl>
                                          </p:spTgt>
                                        </p:tgtEl>
                                        <p:attrNameLst>
                                          <p:attrName>ppt_h</p:attrName>
                                        </p:attrNameLst>
                                      </p:cBhvr>
                                      <p:tavLst>
                                        <p:tav tm="0">
                                          <p:val>
                                            <p:fltVal val="0"/>
                                          </p:val>
                                        </p:tav>
                                        <p:tav tm="100000">
                                          <p:val>
                                            <p:strVal val="#ppt_h"/>
                                          </p:val>
                                        </p:tav>
                                      </p:tavLst>
                                    </p:anim>
                                    <p:animEffect transition="in" filter="fade">
                                      <p:cBhvr>
                                        <p:cTn id="33" dur="3000"/>
                                        <p:tgtEl>
                                          <p:spTgt spid="2">
                                            <p:graphicEl>
                                              <a:dgm id="{C14684E4-B90B-4B45-B70F-FB7C79CE83AA}"/>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
                                            <p:graphicEl>
                                              <a:dgm id="{6617E720-3719-476A-980D-451434C0DCEE}"/>
                                            </p:graphicEl>
                                          </p:spTgt>
                                        </p:tgtEl>
                                        <p:attrNameLst>
                                          <p:attrName>style.visibility</p:attrName>
                                        </p:attrNameLst>
                                      </p:cBhvr>
                                      <p:to>
                                        <p:strVal val="visible"/>
                                      </p:to>
                                    </p:set>
                                    <p:anim calcmode="lin" valueType="num">
                                      <p:cBhvr>
                                        <p:cTn id="38" dur="3000" fill="hold"/>
                                        <p:tgtEl>
                                          <p:spTgt spid="2">
                                            <p:graphicEl>
                                              <a:dgm id="{6617E720-3719-476A-980D-451434C0DCEE}"/>
                                            </p:graphicEl>
                                          </p:spTgt>
                                        </p:tgtEl>
                                        <p:attrNameLst>
                                          <p:attrName>ppt_w</p:attrName>
                                        </p:attrNameLst>
                                      </p:cBhvr>
                                      <p:tavLst>
                                        <p:tav tm="0">
                                          <p:val>
                                            <p:fltVal val="0"/>
                                          </p:val>
                                        </p:tav>
                                        <p:tav tm="100000">
                                          <p:val>
                                            <p:strVal val="#ppt_w"/>
                                          </p:val>
                                        </p:tav>
                                      </p:tavLst>
                                    </p:anim>
                                    <p:anim calcmode="lin" valueType="num">
                                      <p:cBhvr>
                                        <p:cTn id="39" dur="3000" fill="hold"/>
                                        <p:tgtEl>
                                          <p:spTgt spid="2">
                                            <p:graphicEl>
                                              <a:dgm id="{6617E720-3719-476A-980D-451434C0DCEE}"/>
                                            </p:graphicEl>
                                          </p:spTgt>
                                        </p:tgtEl>
                                        <p:attrNameLst>
                                          <p:attrName>ppt_h</p:attrName>
                                        </p:attrNameLst>
                                      </p:cBhvr>
                                      <p:tavLst>
                                        <p:tav tm="0">
                                          <p:val>
                                            <p:fltVal val="0"/>
                                          </p:val>
                                        </p:tav>
                                        <p:tav tm="100000">
                                          <p:val>
                                            <p:strVal val="#ppt_h"/>
                                          </p:val>
                                        </p:tav>
                                      </p:tavLst>
                                    </p:anim>
                                    <p:animEffect transition="in" filter="fade">
                                      <p:cBhvr>
                                        <p:cTn id="40" dur="3000"/>
                                        <p:tgtEl>
                                          <p:spTgt spid="2">
                                            <p:graphicEl>
                                              <a:dgm id="{6617E720-3719-476A-980D-451434C0DCEE}"/>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
                                            <p:graphicEl>
                                              <a:dgm id="{5CDC5664-142E-4C20-9267-714174E59581}"/>
                                            </p:graphicEl>
                                          </p:spTgt>
                                        </p:tgtEl>
                                        <p:attrNameLst>
                                          <p:attrName>style.visibility</p:attrName>
                                        </p:attrNameLst>
                                      </p:cBhvr>
                                      <p:to>
                                        <p:strVal val="visible"/>
                                      </p:to>
                                    </p:set>
                                    <p:anim calcmode="lin" valueType="num">
                                      <p:cBhvr>
                                        <p:cTn id="43" dur="3000" fill="hold"/>
                                        <p:tgtEl>
                                          <p:spTgt spid="2">
                                            <p:graphicEl>
                                              <a:dgm id="{5CDC5664-142E-4C20-9267-714174E59581}"/>
                                            </p:graphicEl>
                                          </p:spTgt>
                                        </p:tgtEl>
                                        <p:attrNameLst>
                                          <p:attrName>ppt_w</p:attrName>
                                        </p:attrNameLst>
                                      </p:cBhvr>
                                      <p:tavLst>
                                        <p:tav tm="0">
                                          <p:val>
                                            <p:fltVal val="0"/>
                                          </p:val>
                                        </p:tav>
                                        <p:tav tm="100000">
                                          <p:val>
                                            <p:strVal val="#ppt_w"/>
                                          </p:val>
                                        </p:tav>
                                      </p:tavLst>
                                    </p:anim>
                                    <p:anim calcmode="lin" valueType="num">
                                      <p:cBhvr>
                                        <p:cTn id="44" dur="3000" fill="hold"/>
                                        <p:tgtEl>
                                          <p:spTgt spid="2">
                                            <p:graphicEl>
                                              <a:dgm id="{5CDC5664-142E-4C20-9267-714174E59581}"/>
                                            </p:graphicEl>
                                          </p:spTgt>
                                        </p:tgtEl>
                                        <p:attrNameLst>
                                          <p:attrName>ppt_h</p:attrName>
                                        </p:attrNameLst>
                                      </p:cBhvr>
                                      <p:tavLst>
                                        <p:tav tm="0">
                                          <p:val>
                                            <p:fltVal val="0"/>
                                          </p:val>
                                        </p:tav>
                                        <p:tav tm="100000">
                                          <p:val>
                                            <p:strVal val="#ppt_h"/>
                                          </p:val>
                                        </p:tav>
                                      </p:tavLst>
                                    </p:anim>
                                    <p:animEffect transition="in" filter="fade">
                                      <p:cBhvr>
                                        <p:cTn id="45" dur="3000"/>
                                        <p:tgtEl>
                                          <p:spTgt spid="2">
                                            <p:graphicEl>
                                              <a:dgm id="{5CDC5664-142E-4C20-9267-714174E59581}"/>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B3BC6FA5-5560-4BCC-BB05-BFAB7E097363}"/>
                                            </p:graphicEl>
                                          </p:spTgt>
                                        </p:tgtEl>
                                        <p:attrNameLst>
                                          <p:attrName>style.visibility</p:attrName>
                                        </p:attrNameLst>
                                      </p:cBhvr>
                                      <p:to>
                                        <p:strVal val="visible"/>
                                      </p:to>
                                    </p:set>
                                    <p:anim calcmode="lin" valueType="num">
                                      <p:cBhvr>
                                        <p:cTn id="50" dur="3000" fill="hold"/>
                                        <p:tgtEl>
                                          <p:spTgt spid="2">
                                            <p:graphicEl>
                                              <a:dgm id="{B3BC6FA5-5560-4BCC-BB05-BFAB7E097363}"/>
                                            </p:graphicEl>
                                          </p:spTgt>
                                        </p:tgtEl>
                                        <p:attrNameLst>
                                          <p:attrName>ppt_w</p:attrName>
                                        </p:attrNameLst>
                                      </p:cBhvr>
                                      <p:tavLst>
                                        <p:tav tm="0">
                                          <p:val>
                                            <p:fltVal val="0"/>
                                          </p:val>
                                        </p:tav>
                                        <p:tav tm="100000">
                                          <p:val>
                                            <p:strVal val="#ppt_w"/>
                                          </p:val>
                                        </p:tav>
                                      </p:tavLst>
                                    </p:anim>
                                    <p:anim calcmode="lin" valueType="num">
                                      <p:cBhvr>
                                        <p:cTn id="51" dur="3000" fill="hold"/>
                                        <p:tgtEl>
                                          <p:spTgt spid="2">
                                            <p:graphicEl>
                                              <a:dgm id="{B3BC6FA5-5560-4BCC-BB05-BFAB7E097363}"/>
                                            </p:graphicEl>
                                          </p:spTgt>
                                        </p:tgtEl>
                                        <p:attrNameLst>
                                          <p:attrName>ppt_h</p:attrName>
                                        </p:attrNameLst>
                                      </p:cBhvr>
                                      <p:tavLst>
                                        <p:tav tm="0">
                                          <p:val>
                                            <p:fltVal val="0"/>
                                          </p:val>
                                        </p:tav>
                                        <p:tav tm="100000">
                                          <p:val>
                                            <p:strVal val="#ppt_h"/>
                                          </p:val>
                                        </p:tav>
                                      </p:tavLst>
                                    </p:anim>
                                    <p:animEffect transition="in" filter="fade">
                                      <p:cBhvr>
                                        <p:cTn id="52" dur="3000"/>
                                        <p:tgtEl>
                                          <p:spTgt spid="2">
                                            <p:graphicEl>
                                              <a:dgm id="{B3BC6FA5-5560-4BCC-BB05-BFAB7E097363}"/>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
                                            <p:graphicEl>
                                              <a:dgm id="{66719CE6-D021-4AD2-855E-968296855CB1}"/>
                                            </p:graphicEl>
                                          </p:spTgt>
                                        </p:tgtEl>
                                        <p:attrNameLst>
                                          <p:attrName>style.visibility</p:attrName>
                                        </p:attrNameLst>
                                      </p:cBhvr>
                                      <p:to>
                                        <p:strVal val="visible"/>
                                      </p:to>
                                    </p:set>
                                    <p:anim calcmode="lin" valueType="num">
                                      <p:cBhvr>
                                        <p:cTn id="55" dur="3000" fill="hold"/>
                                        <p:tgtEl>
                                          <p:spTgt spid="2">
                                            <p:graphicEl>
                                              <a:dgm id="{66719CE6-D021-4AD2-855E-968296855CB1}"/>
                                            </p:graphicEl>
                                          </p:spTgt>
                                        </p:tgtEl>
                                        <p:attrNameLst>
                                          <p:attrName>ppt_w</p:attrName>
                                        </p:attrNameLst>
                                      </p:cBhvr>
                                      <p:tavLst>
                                        <p:tav tm="0">
                                          <p:val>
                                            <p:fltVal val="0"/>
                                          </p:val>
                                        </p:tav>
                                        <p:tav tm="100000">
                                          <p:val>
                                            <p:strVal val="#ppt_w"/>
                                          </p:val>
                                        </p:tav>
                                      </p:tavLst>
                                    </p:anim>
                                    <p:anim calcmode="lin" valueType="num">
                                      <p:cBhvr>
                                        <p:cTn id="56" dur="3000" fill="hold"/>
                                        <p:tgtEl>
                                          <p:spTgt spid="2">
                                            <p:graphicEl>
                                              <a:dgm id="{66719CE6-D021-4AD2-855E-968296855CB1}"/>
                                            </p:graphicEl>
                                          </p:spTgt>
                                        </p:tgtEl>
                                        <p:attrNameLst>
                                          <p:attrName>ppt_h</p:attrName>
                                        </p:attrNameLst>
                                      </p:cBhvr>
                                      <p:tavLst>
                                        <p:tav tm="0">
                                          <p:val>
                                            <p:fltVal val="0"/>
                                          </p:val>
                                        </p:tav>
                                        <p:tav tm="100000">
                                          <p:val>
                                            <p:strVal val="#ppt_h"/>
                                          </p:val>
                                        </p:tav>
                                      </p:tavLst>
                                    </p:anim>
                                    <p:animEffect transition="in" filter="fade">
                                      <p:cBhvr>
                                        <p:cTn id="57" dur="3000"/>
                                        <p:tgtEl>
                                          <p:spTgt spid="2">
                                            <p:graphicEl>
                                              <a:dgm id="{66719CE6-D021-4AD2-855E-968296855CB1}"/>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
                                            <p:graphicEl>
                                              <a:dgm id="{0E3D227E-B263-41B7-AE2C-62D3B6C9BDEC}"/>
                                            </p:graphicEl>
                                          </p:spTgt>
                                        </p:tgtEl>
                                        <p:attrNameLst>
                                          <p:attrName>style.visibility</p:attrName>
                                        </p:attrNameLst>
                                      </p:cBhvr>
                                      <p:to>
                                        <p:strVal val="visible"/>
                                      </p:to>
                                    </p:set>
                                    <p:anim calcmode="lin" valueType="num">
                                      <p:cBhvr>
                                        <p:cTn id="62" dur="3000" fill="hold"/>
                                        <p:tgtEl>
                                          <p:spTgt spid="2">
                                            <p:graphicEl>
                                              <a:dgm id="{0E3D227E-B263-41B7-AE2C-62D3B6C9BDEC}"/>
                                            </p:graphicEl>
                                          </p:spTgt>
                                        </p:tgtEl>
                                        <p:attrNameLst>
                                          <p:attrName>ppt_w</p:attrName>
                                        </p:attrNameLst>
                                      </p:cBhvr>
                                      <p:tavLst>
                                        <p:tav tm="0">
                                          <p:val>
                                            <p:fltVal val="0"/>
                                          </p:val>
                                        </p:tav>
                                        <p:tav tm="100000">
                                          <p:val>
                                            <p:strVal val="#ppt_w"/>
                                          </p:val>
                                        </p:tav>
                                      </p:tavLst>
                                    </p:anim>
                                    <p:anim calcmode="lin" valueType="num">
                                      <p:cBhvr>
                                        <p:cTn id="63" dur="3000" fill="hold"/>
                                        <p:tgtEl>
                                          <p:spTgt spid="2">
                                            <p:graphicEl>
                                              <a:dgm id="{0E3D227E-B263-41B7-AE2C-62D3B6C9BDEC}"/>
                                            </p:graphicEl>
                                          </p:spTgt>
                                        </p:tgtEl>
                                        <p:attrNameLst>
                                          <p:attrName>ppt_h</p:attrName>
                                        </p:attrNameLst>
                                      </p:cBhvr>
                                      <p:tavLst>
                                        <p:tav tm="0">
                                          <p:val>
                                            <p:fltVal val="0"/>
                                          </p:val>
                                        </p:tav>
                                        <p:tav tm="100000">
                                          <p:val>
                                            <p:strVal val="#ppt_h"/>
                                          </p:val>
                                        </p:tav>
                                      </p:tavLst>
                                    </p:anim>
                                    <p:animEffect transition="in" filter="fade">
                                      <p:cBhvr>
                                        <p:cTn id="64" dur="3000"/>
                                        <p:tgtEl>
                                          <p:spTgt spid="2">
                                            <p:graphicEl>
                                              <a:dgm id="{0E3D227E-B263-41B7-AE2C-62D3B6C9BDEC}"/>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
                                            <p:graphicEl>
                                              <a:dgm id="{3E51EF1F-2B3D-4B4E-B0CB-9D667DF5EB97}"/>
                                            </p:graphicEl>
                                          </p:spTgt>
                                        </p:tgtEl>
                                        <p:attrNameLst>
                                          <p:attrName>style.visibility</p:attrName>
                                        </p:attrNameLst>
                                      </p:cBhvr>
                                      <p:to>
                                        <p:strVal val="visible"/>
                                      </p:to>
                                    </p:set>
                                    <p:anim calcmode="lin" valueType="num">
                                      <p:cBhvr>
                                        <p:cTn id="67" dur="3000" fill="hold"/>
                                        <p:tgtEl>
                                          <p:spTgt spid="2">
                                            <p:graphicEl>
                                              <a:dgm id="{3E51EF1F-2B3D-4B4E-B0CB-9D667DF5EB97}"/>
                                            </p:graphicEl>
                                          </p:spTgt>
                                        </p:tgtEl>
                                        <p:attrNameLst>
                                          <p:attrName>ppt_w</p:attrName>
                                        </p:attrNameLst>
                                      </p:cBhvr>
                                      <p:tavLst>
                                        <p:tav tm="0">
                                          <p:val>
                                            <p:fltVal val="0"/>
                                          </p:val>
                                        </p:tav>
                                        <p:tav tm="100000">
                                          <p:val>
                                            <p:strVal val="#ppt_w"/>
                                          </p:val>
                                        </p:tav>
                                      </p:tavLst>
                                    </p:anim>
                                    <p:anim calcmode="lin" valueType="num">
                                      <p:cBhvr>
                                        <p:cTn id="68" dur="3000" fill="hold"/>
                                        <p:tgtEl>
                                          <p:spTgt spid="2">
                                            <p:graphicEl>
                                              <a:dgm id="{3E51EF1F-2B3D-4B4E-B0CB-9D667DF5EB97}"/>
                                            </p:graphicEl>
                                          </p:spTgt>
                                        </p:tgtEl>
                                        <p:attrNameLst>
                                          <p:attrName>ppt_h</p:attrName>
                                        </p:attrNameLst>
                                      </p:cBhvr>
                                      <p:tavLst>
                                        <p:tav tm="0">
                                          <p:val>
                                            <p:fltVal val="0"/>
                                          </p:val>
                                        </p:tav>
                                        <p:tav tm="100000">
                                          <p:val>
                                            <p:strVal val="#ppt_h"/>
                                          </p:val>
                                        </p:tav>
                                      </p:tavLst>
                                    </p:anim>
                                    <p:animEffect transition="in" filter="fade">
                                      <p:cBhvr>
                                        <p:cTn id="69" dur="3000"/>
                                        <p:tgtEl>
                                          <p:spTgt spid="2">
                                            <p:graphicEl>
                                              <a:dgm id="{3E51EF1F-2B3D-4B4E-B0CB-9D667DF5EB97}"/>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01C74748-CA32-40D2-B719-640F8A981899}"/>
                                            </p:graphicEl>
                                          </p:spTgt>
                                        </p:tgtEl>
                                        <p:attrNameLst>
                                          <p:attrName>style.visibility</p:attrName>
                                        </p:attrNameLst>
                                      </p:cBhvr>
                                      <p:to>
                                        <p:strVal val="visible"/>
                                      </p:to>
                                    </p:set>
                                    <p:anim calcmode="lin" valueType="num">
                                      <p:cBhvr>
                                        <p:cTn id="74" dur="3000" fill="hold"/>
                                        <p:tgtEl>
                                          <p:spTgt spid="2">
                                            <p:graphicEl>
                                              <a:dgm id="{01C74748-CA32-40D2-B719-640F8A981899}"/>
                                            </p:graphicEl>
                                          </p:spTgt>
                                        </p:tgtEl>
                                        <p:attrNameLst>
                                          <p:attrName>ppt_w</p:attrName>
                                        </p:attrNameLst>
                                      </p:cBhvr>
                                      <p:tavLst>
                                        <p:tav tm="0">
                                          <p:val>
                                            <p:fltVal val="0"/>
                                          </p:val>
                                        </p:tav>
                                        <p:tav tm="100000">
                                          <p:val>
                                            <p:strVal val="#ppt_w"/>
                                          </p:val>
                                        </p:tav>
                                      </p:tavLst>
                                    </p:anim>
                                    <p:anim calcmode="lin" valueType="num">
                                      <p:cBhvr>
                                        <p:cTn id="75" dur="3000" fill="hold"/>
                                        <p:tgtEl>
                                          <p:spTgt spid="2">
                                            <p:graphicEl>
                                              <a:dgm id="{01C74748-CA32-40D2-B719-640F8A981899}"/>
                                            </p:graphicEl>
                                          </p:spTgt>
                                        </p:tgtEl>
                                        <p:attrNameLst>
                                          <p:attrName>ppt_h</p:attrName>
                                        </p:attrNameLst>
                                      </p:cBhvr>
                                      <p:tavLst>
                                        <p:tav tm="0">
                                          <p:val>
                                            <p:fltVal val="0"/>
                                          </p:val>
                                        </p:tav>
                                        <p:tav tm="100000">
                                          <p:val>
                                            <p:strVal val="#ppt_h"/>
                                          </p:val>
                                        </p:tav>
                                      </p:tavLst>
                                    </p:anim>
                                    <p:animEffect transition="in" filter="fade">
                                      <p:cBhvr>
                                        <p:cTn id="76" dur="3000"/>
                                        <p:tgtEl>
                                          <p:spTgt spid="2">
                                            <p:graphicEl>
                                              <a:dgm id="{01C74748-CA32-40D2-B719-640F8A981899}"/>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2">
                                            <p:graphicEl>
                                              <a:dgm id="{3B139A46-FF47-4091-86AE-6DEF255E19DC}"/>
                                            </p:graphicEl>
                                          </p:spTgt>
                                        </p:tgtEl>
                                        <p:attrNameLst>
                                          <p:attrName>style.visibility</p:attrName>
                                        </p:attrNameLst>
                                      </p:cBhvr>
                                      <p:to>
                                        <p:strVal val="visible"/>
                                      </p:to>
                                    </p:set>
                                    <p:anim calcmode="lin" valueType="num">
                                      <p:cBhvr>
                                        <p:cTn id="79" dur="3000" fill="hold"/>
                                        <p:tgtEl>
                                          <p:spTgt spid="2">
                                            <p:graphicEl>
                                              <a:dgm id="{3B139A46-FF47-4091-86AE-6DEF255E19DC}"/>
                                            </p:graphicEl>
                                          </p:spTgt>
                                        </p:tgtEl>
                                        <p:attrNameLst>
                                          <p:attrName>ppt_w</p:attrName>
                                        </p:attrNameLst>
                                      </p:cBhvr>
                                      <p:tavLst>
                                        <p:tav tm="0">
                                          <p:val>
                                            <p:fltVal val="0"/>
                                          </p:val>
                                        </p:tav>
                                        <p:tav tm="100000">
                                          <p:val>
                                            <p:strVal val="#ppt_w"/>
                                          </p:val>
                                        </p:tav>
                                      </p:tavLst>
                                    </p:anim>
                                    <p:anim calcmode="lin" valueType="num">
                                      <p:cBhvr>
                                        <p:cTn id="80" dur="3000" fill="hold"/>
                                        <p:tgtEl>
                                          <p:spTgt spid="2">
                                            <p:graphicEl>
                                              <a:dgm id="{3B139A46-FF47-4091-86AE-6DEF255E19DC}"/>
                                            </p:graphicEl>
                                          </p:spTgt>
                                        </p:tgtEl>
                                        <p:attrNameLst>
                                          <p:attrName>ppt_h</p:attrName>
                                        </p:attrNameLst>
                                      </p:cBhvr>
                                      <p:tavLst>
                                        <p:tav tm="0">
                                          <p:val>
                                            <p:fltVal val="0"/>
                                          </p:val>
                                        </p:tav>
                                        <p:tav tm="100000">
                                          <p:val>
                                            <p:strVal val="#ppt_h"/>
                                          </p:val>
                                        </p:tav>
                                      </p:tavLst>
                                    </p:anim>
                                    <p:animEffect transition="in" filter="fade">
                                      <p:cBhvr>
                                        <p:cTn id="81" dur="3000"/>
                                        <p:tgtEl>
                                          <p:spTgt spid="2">
                                            <p:graphicEl>
                                              <a:dgm id="{3B139A46-FF47-4091-86AE-6DEF255E19DC}"/>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2">
                                            <p:graphicEl>
                                              <a:dgm id="{83E2DFD1-E624-4C51-95DF-5D6D8D78E538}"/>
                                            </p:graphicEl>
                                          </p:spTgt>
                                        </p:tgtEl>
                                        <p:attrNameLst>
                                          <p:attrName>style.visibility</p:attrName>
                                        </p:attrNameLst>
                                      </p:cBhvr>
                                      <p:to>
                                        <p:strVal val="visible"/>
                                      </p:to>
                                    </p:set>
                                    <p:anim calcmode="lin" valueType="num">
                                      <p:cBhvr>
                                        <p:cTn id="86" dur="3000" fill="hold"/>
                                        <p:tgtEl>
                                          <p:spTgt spid="2">
                                            <p:graphicEl>
                                              <a:dgm id="{83E2DFD1-E624-4C51-95DF-5D6D8D78E538}"/>
                                            </p:graphicEl>
                                          </p:spTgt>
                                        </p:tgtEl>
                                        <p:attrNameLst>
                                          <p:attrName>ppt_w</p:attrName>
                                        </p:attrNameLst>
                                      </p:cBhvr>
                                      <p:tavLst>
                                        <p:tav tm="0">
                                          <p:val>
                                            <p:fltVal val="0"/>
                                          </p:val>
                                        </p:tav>
                                        <p:tav tm="100000">
                                          <p:val>
                                            <p:strVal val="#ppt_w"/>
                                          </p:val>
                                        </p:tav>
                                      </p:tavLst>
                                    </p:anim>
                                    <p:anim calcmode="lin" valueType="num">
                                      <p:cBhvr>
                                        <p:cTn id="87" dur="3000" fill="hold"/>
                                        <p:tgtEl>
                                          <p:spTgt spid="2">
                                            <p:graphicEl>
                                              <a:dgm id="{83E2DFD1-E624-4C51-95DF-5D6D8D78E538}"/>
                                            </p:graphicEl>
                                          </p:spTgt>
                                        </p:tgtEl>
                                        <p:attrNameLst>
                                          <p:attrName>ppt_h</p:attrName>
                                        </p:attrNameLst>
                                      </p:cBhvr>
                                      <p:tavLst>
                                        <p:tav tm="0">
                                          <p:val>
                                            <p:fltVal val="0"/>
                                          </p:val>
                                        </p:tav>
                                        <p:tav tm="100000">
                                          <p:val>
                                            <p:strVal val="#ppt_h"/>
                                          </p:val>
                                        </p:tav>
                                      </p:tavLst>
                                    </p:anim>
                                    <p:animEffect transition="in" filter="fade">
                                      <p:cBhvr>
                                        <p:cTn id="88" dur="3000"/>
                                        <p:tgtEl>
                                          <p:spTgt spid="2">
                                            <p:graphicEl>
                                              <a:dgm id="{83E2DFD1-E624-4C51-95DF-5D6D8D78E538}"/>
                                            </p:graphicEl>
                                          </p:spTgt>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
                                            <p:graphicEl>
                                              <a:dgm id="{0D3D5D84-FA46-4A12-99E1-E6DC2C737426}"/>
                                            </p:graphicEl>
                                          </p:spTgt>
                                        </p:tgtEl>
                                        <p:attrNameLst>
                                          <p:attrName>style.visibility</p:attrName>
                                        </p:attrNameLst>
                                      </p:cBhvr>
                                      <p:to>
                                        <p:strVal val="visible"/>
                                      </p:to>
                                    </p:set>
                                    <p:anim calcmode="lin" valueType="num">
                                      <p:cBhvr>
                                        <p:cTn id="91" dur="3000" fill="hold"/>
                                        <p:tgtEl>
                                          <p:spTgt spid="2">
                                            <p:graphicEl>
                                              <a:dgm id="{0D3D5D84-FA46-4A12-99E1-E6DC2C737426}"/>
                                            </p:graphicEl>
                                          </p:spTgt>
                                        </p:tgtEl>
                                        <p:attrNameLst>
                                          <p:attrName>ppt_w</p:attrName>
                                        </p:attrNameLst>
                                      </p:cBhvr>
                                      <p:tavLst>
                                        <p:tav tm="0">
                                          <p:val>
                                            <p:fltVal val="0"/>
                                          </p:val>
                                        </p:tav>
                                        <p:tav tm="100000">
                                          <p:val>
                                            <p:strVal val="#ppt_w"/>
                                          </p:val>
                                        </p:tav>
                                      </p:tavLst>
                                    </p:anim>
                                    <p:anim calcmode="lin" valueType="num">
                                      <p:cBhvr>
                                        <p:cTn id="92" dur="3000" fill="hold"/>
                                        <p:tgtEl>
                                          <p:spTgt spid="2">
                                            <p:graphicEl>
                                              <a:dgm id="{0D3D5D84-FA46-4A12-99E1-E6DC2C737426}"/>
                                            </p:graphicEl>
                                          </p:spTgt>
                                        </p:tgtEl>
                                        <p:attrNameLst>
                                          <p:attrName>ppt_h</p:attrName>
                                        </p:attrNameLst>
                                      </p:cBhvr>
                                      <p:tavLst>
                                        <p:tav tm="0">
                                          <p:val>
                                            <p:fltVal val="0"/>
                                          </p:val>
                                        </p:tav>
                                        <p:tav tm="100000">
                                          <p:val>
                                            <p:strVal val="#ppt_h"/>
                                          </p:val>
                                        </p:tav>
                                      </p:tavLst>
                                    </p:anim>
                                    <p:animEffect transition="in" filter="fade">
                                      <p:cBhvr>
                                        <p:cTn id="93" dur="3000"/>
                                        <p:tgtEl>
                                          <p:spTgt spid="2">
                                            <p:graphicEl>
                                              <a:dgm id="{0D3D5D84-FA46-4A12-99E1-E6DC2C737426}"/>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2">
                                            <p:graphicEl>
                                              <a:dgm id="{DBF17E59-F46E-4BBF-AE14-EB7676D96EB4}"/>
                                            </p:graphicEl>
                                          </p:spTgt>
                                        </p:tgtEl>
                                        <p:attrNameLst>
                                          <p:attrName>style.visibility</p:attrName>
                                        </p:attrNameLst>
                                      </p:cBhvr>
                                      <p:to>
                                        <p:strVal val="visible"/>
                                      </p:to>
                                    </p:set>
                                    <p:anim calcmode="lin" valueType="num">
                                      <p:cBhvr>
                                        <p:cTn id="98" dur="3000" fill="hold"/>
                                        <p:tgtEl>
                                          <p:spTgt spid="2">
                                            <p:graphicEl>
                                              <a:dgm id="{DBF17E59-F46E-4BBF-AE14-EB7676D96EB4}"/>
                                            </p:graphicEl>
                                          </p:spTgt>
                                        </p:tgtEl>
                                        <p:attrNameLst>
                                          <p:attrName>ppt_w</p:attrName>
                                        </p:attrNameLst>
                                      </p:cBhvr>
                                      <p:tavLst>
                                        <p:tav tm="0">
                                          <p:val>
                                            <p:fltVal val="0"/>
                                          </p:val>
                                        </p:tav>
                                        <p:tav tm="100000">
                                          <p:val>
                                            <p:strVal val="#ppt_w"/>
                                          </p:val>
                                        </p:tav>
                                      </p:tavLst>
                                    </p:anim>
                                    <p:anim calcmode="lin" valueType="num">
                                      <p:cBhvr>
                                        <p:cTn id="99" dur="3000" fill="hold"/>
                                        <p:tgtEl>
                                          <p:spTgt spid="2">
                                            <p:graphicEl>
                                              <a:dgm id="{DBF17E59-F46E-4BBF-AE14-EB7676D96EB4}"/>
                                            </p:graphicEl>
                                          </p:spTgt>
                                        </p:tgtEl>
                                        <p:attrNameLst>
                                          <p:attrName>ppt_h</p:attrName>
                                        </p:attrNameLst>
                                      </p:cBhvr>
                                      <p:tavLst>
                                        <p:tav tm="0">
                                          <p:val>
                                            <p:fltVal val="0"/>
                                          </p:val>
                                        </p:tav>
                                        <p:tav tm="100000">
                                          <p:val>
                                            <p:strVal val="#ppt_h"/>
                                          </p:val>
                                        </p:tav>
                                      </p:tavLst>
                                    </p:anim>
                                    <p:animEffect transition="in" filter="fade">
                                      <p:cBhvr>
                                        <p:cTn id="100" dur="3000"/>
                                        <p:tgtEl>
                                          <p:spTgt spid="2">
                                            <p:graphicEl>
                                              <a:dgm id="{DBF17E59-F46E-4BBF-AE14-EB7676D96EB4}"/>
                                            </p:graphicEl>
                                          </p:spTgt>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2">
                                            <p:graphicEl>
                                              <a:dgm id="{FA6503F2-9F2A-4F35-A1DC-F65967DA4243}"/>
                                            </p:graphicEl>
                                          </p:spTgt>
                                        </p:tgtEl>
                                        <p:attrNameLst>
                                          <p:attrName>style.visibility</p:attrName>
                                        </p:attrNameLst>
                                      </p:cBhvr>
                                      <p:to>
                                        <p:strVal val="visible"/>
                                      </p:to>
                                    </p:set>
                                    <p:anim calcmode="lin" valueType="num">
                                      <p:cBhvr>
                                        <p:cTn id="103" dur="3000" fill="hold"/>
                                        <p:tgtEl>
                                          <p:spTgt spid="2">
                                            <p:graphicEl>
                                              <a:dgm id="{FA6503F2-9F2A-4F35-A1DC-F65967DA4243}"/>
                                            </p:graphicEl>
                                          </p:spTgt>
                                        </p:tgtEl>
                                        <p:attrNameLst>
                                          <p:attrName>ppt_w</p:attrName>
                                        </p:attrNameLst>
                                      </p:cBhvr>
                                      <p:tavLst>
                                        <p:tav tm="0">
                                          <p:val>
                                            <p:fltVal val="0"/>
                                          </p:val>
                                        </p:tav>
                                        <p:tav tm="100000">
                                          <p:val>
                                            <p:strVal val="#ppt_w"/>
                                          </p:val>
                                        </p:tav>
                                      </p:tavLst>
                                    </p:anim>
                                    <p:anim calcmode="lin" valueType="num">
                                      <p:cBhvr>
                                        <p:cTn id="104" dur="3000" fill="hold"/>
                                        <p:tgtEl>
                                          <p:spTgt spid="2">
                                            <p:graphicEl>
                                              <a:dgm id="{FA6503F2-9F2A-4F35-A1DC-F65967DA4243}"/>
                                            </p:graphicEl>
                                          </p:spTgt>
                                        </p:tgtEl>
                                        <p:attrNameLst>
                                          <p:attrName>ppt_h</p:attrName>
                                        </p:attrNameLst>
                                      </p:cBhvr>
                                      <p:tavLst>
                                        <p:tav tm="0">
                                          <p:val>
                                            <p:fltVal val="0"/>
                                          </p:val>
                                        </p:tav>
                                        <p:tav tm="100000">
                                          <p:val>
                                            <p:strVal val="#ppt_h"/>
                                          </p:val>
                                        </p:tav>
                                      </p:tavLst>
                                    </p:anim>
                                    <p:animEffect transition="in" filter="fade">
                                      <p:cBhvr>
                                        <p:cTn id="105" dur="3000"/>
                                        <p:tgtEl>
                                          <p:spTgt spid="2">
                                            <p:graphicEl>
                                              <a:dgm id="{FA6503F2-9F2A-4F35-A1DC-F65967DA424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2">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25638" y="376007"/>
            <a:ext cx="12135030" cy="6217087"/>
          </a:xfrm>
          <a:prstGeom prst="rect">
            <a:avLst/>
          </a:prstGeom>
          <a:solidFill>
            <a:schemeClr val="tx1">
              <a:lumMod val="95000"/>
            </a:schemeClr>
          </a:solidFill>
        </p:spPr>
        <p:txBody>
          <a:bodyPr wrap="square" rtlCol="0">
            <a:spAutoFit/>
          </a:bodyPr>
          <a:lstStyle/>
          <a:p>
            <a:pPr algn="ctr"/>
            <a:r>
              <a:rPr lang="bn-BD" sz="19900" b="1" dirty="0" smtClean="0">
                <a:solidFill>
                  <a:schemeClr val="bg1"/>
                </a:solidFill>
                <a:latin typeface="NikoshBAN" panose="02000000000000000000" pitchFamily="2" charset="0"/>
                <a:cs typeface="NikoshBAN" panose="02000000000000000000" pitchFamily="2" charset="0"/>
              </a:rPr>
              <a:t>গিয়াসুদ্দিন বলবন</a:t>
            </a:r>
            <a:endParaRPr lang="en-GB" sz="24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1149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2">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Rectangle 1"/>
          <p:cNvSpPr/>
          <p:nvPr/>
        </p:nvSpPr>
        <p:spPr>
          <a:xfrm>
            <a:off x="1452786" y="1153680"/>
            <a:ext cx="8853443" cy="4524315"/>
          </a:xfrm>
          <a:prstGeom prst="rect">
            <a:avLst/>
          </a:prstGeom>
          <a:solidFill>
            <a:schemeClr val="tx1">
              <a:lumMod val="95000"/>
            </a:schemeClr>
          </a:solidFill>
        </p:spPr>
        <p:txBody>
          <a:bodyPr wrap="square">
            <a:spAutoFit/>
          </a:bodyPr>
          <a:lstStyle/>
          <a:p>
            <a:r>
              <a:rPr lang="bn-BD" sz="3600" b="1" dirty="0">
                <a:solidFill>
                  <a:schemeClr val="bg1"/>
                </a:solidFill>
                <a:latin typeface="NikoshBAN" panose="02000000000000000000" pitchFamily="2" charset="0"/>
                <a:cs typeface="NikoshBAN" panose="02000000000000000000" pitchFamily="2" charset="0"/>
              </a:rPr>
              <a:t>এ পাঠ শেষে শিক্ষার্থীরা যা যা জানতে পারবে...</a:t>
            </a:r>
          </a:p>
          <a:p>
            <a:pPr marL="285750" indent="-285750">
              <a:buFont typeface="Wingdings" panose="05000000000000000000" pitchFamily="2" charset="2"/>
              <a:buChar char="Ø"/>
            </a:pPr>
            <a:r>
              <a:rPr lang="bn-BD" sz="3600" dirty="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গিয়াসুদ্দিন</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বলবন</a:t>
            </a:r>
            <a:r>
              <a:rPr lang="en-US" sz="2800" dirty="0" smtClean="0">
                <a:solidFill>
                  <a:schemeClr val="bg1"/>
                </a:solidFill>
                <a:latin typeface="NikoshBAN" panose="02000000000000000000" pitchFamily="2" charset="0"/>
                <a:cs typeface="NikoshBAN" panose="02000000000000000000" pitchFamily="2" charset="0"/>
              </a:rPr>
              <a:t> </a:t>
            </a:r>
            <a:r>
              <a:rPr lang="bn-BD" sz="3600" dirty="0">
                <a:solidFill>
                  <a:schemeClr val="bg1"/>
                </a:solidFill>
                <a:latin typeface="NikoshBAN" panose="02000000000000000000" pitchFamily="2" charset="0"/>
                <a:cs typeface="NikoshBAN" panose="02000000000000000000" pitchFamily="2" charset="0"/>
              </a:rPr>
              <a:t>কে তা </a:t>
            </a:r>
            <a:r>
              <a:rPr lang="bn-BD" sz="3600" dirty="0" smtClean="0">
                <a:solidFill>
                  <a:schemeClr val="bg1"/>
                </a:solidFill>
                <a:latin typeface="NikoshBAN" panose="02000000000000000000" pitchFamily="2" charset="0"/>
                <a:cs typeface="NikoshBAN" panose="02000000000000000000" pitchFamily="2" charset="0"/>
              </a:rPr>
              <a:t>চিনিতে </a:t>
            </a:r>
            <a:r>
              <a:rPr lang="bn-BD" sz="3600" dirty="0">
                <a:solidFill>
                  <a:schemeClr val="bg1"/>
                </a:solidFill>
                <a:latin typeface="NikoshBAN" panose="02000000000000000000" pitchFamily="2" charset="0"/>
                <a:cs typeface="NikoshBAN" panose="02000000000000000000" pitchFamily="2" charset="0"/>
              </a:rPr>
              <a:t>পারবে</a:t>
            </a:r>
            <a:r>
              <a:rPr lang="bn-BD" sz="3600" b="1" dirty="0" smtClean="0">
                <a:solidFill>
                  <a:schemeClr val="bg1"/>
                </a:solidFill>
                <a:latin typeface="NikoshBAN" panose="02000000000000000000" pitchFamily="2" charset="0"/>
                <a:cs typeface="NikoshBAN" panose="02000000000000000000" pitchFamily="2" charset="0"/>
              </a:rPr>
              <a:t>; </a:t>
            </a:r>
            <a:endParaRPr lang="bn-BD" sz="3600" b="1" dirty="0">
              <a:solidFill>
                <a:schemeClr val="bg1"/>
              </a:solidFill>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Ø"/>
            </a:pPr>
            <a:r>
              <a:rPr lang="bn-BD" sz="3600" dirty="0">
                <a:solidFill>
                  <a:schemeClr val="bg1"/>
                </a:solidFill>
                <a:latin typeface="NikoshBAN" panose="02000000000000000000" pitchFamily="2" charset="0"/>
                <a:cs typeface="NikoshBAN" panose="02000000000000000000" pitchFamily="2" charset="0"/>
              </a:rPr>
              <a:t>গিয়াসুদ্দিন </a:t>
            </a:r>
            <a:r>
              <a:rPr lang="bn-BD" sz="3600" dirty="0" smtClean="0">
                <a:solidFill>
                  <a:schemeClr val="bg1"/>
                </a:solidFill>
                <a:latin typeface="NikoshBAN" panose="02000000000000000000" pitchFamily="2" charset="0"/>
                <a:cs typeface="NikoshBAN" panose="02000000000000000000" pitchFamily="2" charset="0"/>
              </a:rPr>
              <a:t>বলবন কিভাবে দূধর্ষ মোঙ্গলদের প্রতিহত করেছিলেন তা হৃদয়াঙ্গম করতে </a:t>
            </a:r>
            <a:r>
              <a:rPr lang="bn-BD" sz="3600" dirty="0">
                <a:solidFill>
                  <a:schemeClr val="bg1"/>
                </a:solidFill>
                <a:latin typeface="NikoshBAN" panose="02000000000000000000" pitchFamily="2" charset="0"/>
                <a:cs typeface="NikoshBAN" panose="02000000000000000000" pitchFamily="2" charset="0"/>
              </a:rPr>
              <a:t>পারবে</a:t>
            </a:r>
            <a:r>
              <a:rPr lang="bn-BD" sz="3600" dirty="0" smtClean="0">
                <a:solidFill>
                  <a:schemeClr val="bg1"/>
                </a:solidFill>
                <a:latin typeface="NikoshBAN" panose="02000000000000000000" pitchFamily="2" charset="0"/>
                <a:cs typeface="NikoshBAN" panose="02000000000000000000" pitchFamily="2" charset="0"/>
              </a:rPr>
              <a:t>;</a:t>
            </a:r>
          </a:p>
          <a:p>
            <a:pPr marL="457200" indent="-457200">
              <a:buFont typeface="Wingdings" panose="05000000000000000000" pitchFamily="2" charset="2"/>
              <a:buChar char="Ø"/>
            </a:pPr>
            <a:r>
              <a:rPr lang="bn-BD" sz="3600" dirty="0">
                <a:solidFill>
                  <a:schemeClr val="bg1"/>
                </a:solidFill>
                <a:latin typeface="NikoshBAN" panose="02000000000000000000" pitchFamily="2" charset="0"/>
                <a:cs typeface="NikoshBAN" panose="02000000000000000000" pitchFamily="2" charset="0"/>
              </a:rPr>
              <a:t>গিয়াসুদ্দিন বলবন </a:t>
            </a:r>
            <a:r>
              <a:rPr lang="bn-BD" sz="3600" dirty="0" smtClean="0">
                <a:solidFill>
                  <a:schemeClr val="bg1"/>
                </a:solidFill>
                <a:latin typeface="NikoshBAN" panose="02000000000000000000" pitchFamily="2" charset="0"/>
                <a:cs typeface="NikoshBAN" panose="02000000000000000000" pitchFamily="2" charset="0"/>
              </a:rPr>
              <a:t>কিভাবে চল্লিশ চক্রকে ধ্বংস সাধন করেছিলেন তার সঠিক রূপরেখা অঙ্কন করতে পারবে; </a:t>
            </a:r>
            <a:endParaRPr lang="bn-BD" sz="3600" dirty="0">
              <a:solidFill>
                <a:schemeClr val="bg1"/>
              </a:solidFill>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Ø"/>
            </a:pPr>
            <a:r>
              <a:rPr lang="en-US" sz="3600" dirty="0" err="1">
                <a:solidFill>
                  <a:schemeClr val="bg1"/>
                </a:solidFill>
                <a:latin typeface="NikoshBAN" panose="02000000000000000000" pitchFamily="2" charset="0"/>
                <a:cs typeface="NikoshBAN" panose="02000000000000000000" pitchFamily="2" charset="0"/>
              </a:rPr>
              <a:t>গিয়াসুদ্দিন</a:t>
            </a:r>
            <a:r>
              <a:rPr lang="en-US" sz="3600" dirty="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বলবনের</a:t>
            </a:r>
            <a:r>
              <a:rPr lang="bn-BD" sz="3600" dirty="0" smtClean="0">
                <a:solidFill>
                  <a:schemeClr val="bg1"/>
                </a:solidFill>
                <a:latin typeface="NikoshBAN" panose="02000000000000000000" pitchFamily="2" charset="0"/>
                <a:cs typeface="NikoshBAN" panose="02000000000000000000" pitchFamily="2" charset="0"/>
              </a:rPr>
              <a:t> চরিত্র </a:t>
            </a:r>
            <a:r>
              <a:rPr lang="bn-BD" sz="3600" dirty="0">
                <a:solidFill>
                  <a:schemeClr val="bg1"/>
                </a:solidFill>
                <a:latin typeface="NikoshBAN" panose="02000000000000000000" pitchFamily="2" charset="0"/>
                <a:cs typeface="NikoshBAN" panose="02000000000000000000" pitchFamily="2" charset="0"/>
              </a:rPr>
              <a:t>ও কৃতিত্ব সম্পর্কে সুস্পষ্ট শিক্ষা লাভ করতে পারবে। </a:t>
            </a:r>
            <a:endParaRPr lang="en-GB" sz="36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5946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bg/>
                                          </p:spTgt>
                                        </p:tgtEl>
                                        <p:attrNameLst>
                                          <p:attrName>style.visibility</p:attrName>
                                        </p:attrNameLst>
                                      </p:cBhvr>
                                      <p:to>
                                        <p:strVal val="visible"/>
                                      </p:to>
                                    </p:set>
                                    <p:anim calcmode="lin" valueType="num">
                                      <p:cBhvr>
                                        <p:cTn id="7" dur="500" fill="hold"/>
                                        <p:tgtEl>
                                          <p:spTgt spid="2">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bg/>
                                          </p:spTgt>
                                        </p:tgtEl>
                                        <p:attrNameLst>
                                          <p:attrName>ppt_y</p:attrName>
                                        </p:attrNameLst>
                                      </p:cBhvr>
                                      <p:tavLst>
                                        <p:tav tm="0">
                                          <p:val>
                                            <p:strVal val="#ppt_y"/>
                                          </p:val>
                                        </p:tav>
                                        <p:tav tm="100000">
                                          <p:val>
                                            <p:strVal val="#ppt_y"/>
                                          </p:val>
                                        </p:tav>
                                      </p:tavLst>
                                    </p:anim>
                                    <p:anim calcmode="lin" valueType="num">
                                      <p:cBhvr>
                                        <p:cTn id="9" dur="500" fill="hold"/>
                                        <p:tgtEl>
                                          <p:spTgt spid="2">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bg/>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p:cTn id="16"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p:cTn id="25"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27"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2">
                                            <p:txEl>
                                              <p:pRg st="2" end="2"/>
                                            </p:txEl>
                                          </p:spTgt>
                                        </p:tgtEl>
                                        <p:attrNameLst>
                                          <p:attrName>style.visibility</p:attrName>
                                        </p:attrNameLst>
                                      </p:cBhvr>
                                      <p:to>
                                        <p:strVal val="visible"/>
                                      </p:to>
                                    </p:set>
                                    <p:anim calcmode="lin" valueType="num">
                                      <p:cBhvr>
                                        <p:cTn id="34" dur="50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36" dur="50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2">
                                            <p:txEl>
                                              <p:pRg st="3" end="3"/>
                                            </p:txEl>
                                          </p:spTgt>
                                        </p:tgtEl>
                                        <p:attrNameLst>
                                          <p:attrName>style.visibility</p:attrName>
                                        </p:attrNameLst>
                                      </p:cBhvr>
                                      <p:to>
                                        <p:strVal val="visible"/>
                                      </p:to>
                                    </p:set>
                                    <p:anim calcmode="lin" valueType="num">
                                      <p:cBhvr>
                                        <p:cTn id="43" dur="5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45" dur="5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2">
                                            <p:txEl>
                                              <p:pRg st="4" end="4"/>
                                            </p:txEl>
                                          </p:spTgt>
                                        </p:tgtEl>
                                        <p:attrNameLst>
                                          <p:attrName>style.visibility</p:attrName>
                                        </p:attrNameLst>
                                      </p:cBhvr>
                                      <p:to>
                                        <p:strVal val="visible"/>
                                      </p:to>
                                    </p:set>
                                    <p:anim calcmode="lin" valueType="num">
                                      <p:cBhvr>
                                        <p:cTn id="52" dur="500" fill="hold"/>
                                        <p:tgtEl>
                                          <p:spTgt spid="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2">
                                            <p:txEl>
                                              <p:pRg st="4" end="4"/>
                                            </p:txEl>
                                          </p:spTgt>
                                        </p:tgtEl>
                                        <p:attrNameLst>
                                          <p:attrName>ppt_y</p:attrName>
                                        </p:attrNameLst>
                                      </p:cBhvr>
                                      <p:tavLst>
                                        <p:tav tm="0">
                                          <p:val>
                                            <p:strVal val="#ppt_y"/>
                                          </p:val>
                                        </p:tav>
                                        <p:tav tm="100000">
                                          <p:val>
                                            <p:strVal val="#ppt_y"/>
                                          </p:val>
                                        </p:tav>
                                      </p:tavLst>
                                    </p:anim>
                                    <p:anim calcmode="lin" valueType="num">
                                      <p:cBhvr>
                                        <p:cTn id="54" dur="500" fill="hold"/>
                                        <p:tgtEl>
                                          <p:spTgt spid="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2">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1938" y="330854"/>
            <a:ext cx="4469674" cy="5268601"/>
          </a:xfrm>
          <a:prstGeom prst="rect">
            <a:avLst/>
          </a:prstGeom>
        </p:spPr>
      </p:pic>
    </p:spTree>
    <p:extLst>
      <p:ext uri="{BB962C8B-B14F-4D97-AF65-F5344CB8AC3E}">
        <p14:creationId xmlns:p14="http://schemas.microsoft.com/office/powerpoint/2010/main" val="75102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emplate>Slice</Template>
  <TotalTime>629</TotalTime>
  <Words>952</Words>
  <Application>Microsoft Office PowerPoint</Application>
  <PresentationFormat>Widescreen</PresentationFormat>
  <Paragraphs>108</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 Black</vt:lpstr>
      <vt:lpstr>Century Gothic</vt:lpstr>
      <vt:lpstr>NikoshBAN</vt:lpstr>
      <vt:lpstr>Times New Roman</vt:lpstr>
      <vt:lpstr>Vrinda</vt:lpstr>
      <vt:lpstr>Wingdings</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100</cp:revision>
  <dcterms:created xsi:type="dcterms:W3CDTF">2021-02-23T10:13:14Z</dcterms:created>
  <dcterms:modified xsi:type="dcterms:W3CDTF">2021-02-25T12:48:19Z</dcterms:modified>
</cp:coreProperties>
</file>