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0" r:id="rId6"/>
    <p:sldId id="272" r:id="rId7"/>
    <p:sldId id="276" r:id="rId8"/>
    <p:sldId id="277" r:id="rId9"/>
    <p:sldId id="261" r:id="rId10"/>
    <p:sldId id="275" r:id="rId11"/>
    <p:sldId id="271" r:id="rId12"/>
    <p:sldId id="264" r:id="rId13"/>
    <p:sldId id="273" r:id="rId14"/>
    <p:sldId id="27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11C3A-A7B4-40BE-A654-41B95BE68C45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14E7F-7F66-4D89-AE3F-EFB0554CF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14E7F-7F66-4D89-AE3F-EFB0554CF8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7010400" cy="1143000"/>
          </a:xfrm>
          <a:solidFill>
            <a:schemeClr val="accent3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768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914400" y="1905000"/>
            <a:ext cx="7010400" cy="4343400"/>
          </a:xfrm>
          <a:ln>
            <a:solidFill>
              <a:srgbClr val="FF0000"/>
            </a:solidFill>
          </a:ln>
        </p:spPr>
      </p:pic>
    </p:spTree>
  </p:cSld>
  <p:clrMapOvr>
    <a:masterClrMapping/>
  </p:clrMapOvr>
  <p:transition spd="slow">
    <p:wipe/>
    <p:sndAc>
      <p:stSnd>
        <p:snd r:embed="rId3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3000"/>
            <a:ext cx="3581400" cy="4876800"/>
          </a:xfrm>
          <a:prstGeom prst="rect">
            <a:avLst/>
          </a:prstGeom>
        </p:spPr>
      </p:pic>
      <p:pic>
        <p:nvPicPr>
          <p:cNvPr id="3" name="Picture 2" descr="y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143000"/>
            <a:ext cx="3505200" cy="48768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7010400" cy="5029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কাজ-১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মানবাধিকার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রাষ্টের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219200"/>
            <a:ext cx="3581400" cy="44958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Picture 2" descr="s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19200"/>
            <a:ext cx="3981450" cy="44958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143000"/>
            <a:ext cx="3657600" cy="44958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Picture 2" descr="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43000"/>
            <a:ext cx="3886200" cy="44958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685800" y="762000"/>
            <a:ext cx="8229600" cy="5105400"/>
            <a:chOff x="685800" y="762000"/>
            <a:chExt cx="8229600" cy="5105400"/>
          </a:xfrm>
        </p:grpSpPr>
        <p:sp>
          <p:nvSpPr>
            <p:cNvPr id="4" name="TextBox 3"/>
            <p:cNvSpPr txBox="1"/>
            <p:nvPr/>
          </p:nvSpPr>
          <p:spPr>
            <a:xfrm>
              <a:off x="1371600" y="762000"/>
              <a:ext cx="6553200" cy="95410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জাতিসংঘের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শিশু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অধিকার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সনদে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মোট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৫৪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ধারা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আছে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।</a:t>
              </a:r>
            </a:p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                  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অন্যতম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ধারাগুলো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             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Down Arrow 4"/>
            <p:cNvSpPr/>
            <p:nvPr/>
          </p:nvSpPr>
          <p:spPr>
            <a:xfrm>
              <a:off x="4038600" y="1752600"/>
              <a:ext cx="484632" cy="1359408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flipH="1">
              <a:off x="2667000" y="3124201"/>
              <a:ext cx="2971800" cy="46166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১৮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বছরের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নিচে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সবাই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latin typeface="NikoshBAN" pitchFamily="2" charset="0"/>
                  <a:cs typeface="NikoshBAN" pitchFamily="2" charset="0"/>
                </a:rPr>
                <a:t>শিশু</a:t>
              </a:r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5800" y="4419600"/>
              <a:ext cx="1676400" cy="914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সব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শিশুর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সমান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অধিকার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38400" y="4419600"/>
              <a:ext cx="1447800" cy="914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শিশুরা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কোন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শাস্তি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ভোগ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করবে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না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38600" y="4419600"/>
              <a:ext cx="15240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শিশুর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মত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প্রদানের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অধিকার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থাকবে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15000" y="4419600"/>
              <a:ext cx="1524000" cy="914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শিশুর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ইচ্ছার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বিরুদ্ধে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বিচ্ছিন্ন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নিষেধ</a:t>
              </a:r>
              <a:r>
                <a:rPr lang="en-US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91400" y="4419600"/>
              <a:ext cx="15240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শিশুর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সৃজনশীল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কর্মকান্ডের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অধিকার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638800" y="3505200"/>
              <a:ext cx="2514600" cy="762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 flipH="1">
              <a:off x="5524500" y="3619500"/>
              <a:ext cx="762000" cy="6858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3961606" y="3962400"/>
              <a:ext cx="915194" cy="7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2591197" y="3733403"/>
              <a:ext cx="990600" cy="5341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0800000" flipV="1">
              <a:off x="1066800" y="3581400"/>
              <a:ext cx="1524000" cy="838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Up Arrow Callout 33"/>
            <p:cNvSpPr/>
            <p:nvPr/>
          </p:nvSpPr>
          <p:spPr>
            <a:xfrm>
              <a:off x="3200400" y="5334000"/>
              <a:ext cx="3200400" cy="533400"/>
            </a:xfrm>
            <a:prstGeom prst="upArrowCallou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কর্তৃক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আলোচনা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কাজ-২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জাতিসংঘে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সনদে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শিশুশ্রম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১৮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রাষ্টের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9736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প্রেক্ষিতে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>
              <a:buNone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04088"/>
            <a:ext cx="6934200" cy="11430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ধ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 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mages_04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0" y="1905000"/>
            <a:ext cx="6934200" cy="4343399"/>
          </a:xfrm>
        </p:spPr>
      </p:pic>
    </p:spTree>
  </p:cSld>
  <p:clrMapOvr>
    <a:masterClrMapping/>
  </p:clrMapOvr>
  <p:transition spd="slow">
    <p:wedg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5800" y="2286000"/>
            <a:ext cx="7496175" cy="32523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50"/>
              </a:spcBef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মতলেবুর রহমান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গোতামারী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250"/>
              </a:spcBef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০১৭৩৭-৪৯৩৪৬২</a:t>
            </a:r>
            <a:r>
              <a:rPr lang="en-US" sz="3600" dirty="0" smtClean="0"/>
              <a:t> </a:t>
            </a:r>
            <a:endParaRPr lang="bn-BD" sz="3600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bn-BD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6513">
              <a:spcBef>
                <a:spcPct val="0"/>
              </a:spcBef>
            </a:pPr>
            <a:endParaRPr lang="en-US" dirty="0" smtClean="0">
              <a:solidFill>
                <a:srgbClr val="79766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বিশ্বপরিচয়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শেষে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--- </a:t>
            </a:r>
          </a:p>
          <a:p>
            <a:pPr>
              <a:buNone/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  <a:defRPr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জাতিসংঘের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066800"/>
            <a:ext cx="7391400" cy="502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066800"/>
            <a:ext cx="3705225" cy="48006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 descr="8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066800"/>
            <a:ext cx="3352800" cy="48006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y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6934199" cy="5029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838200"/>
            <a:ext cx="38100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104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505200"/>
            <a:ext cx="70104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৬৯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৭২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724400" y="1981200"/>
            <a:ext cx="484632" cy="158800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057400"/>
            <a:ext cx="3581400" cy="1347788"/>
          </a:xfrm>
          <a:prstGeom prst="rect">
            <a:avLst/>
          </a:prstGeom>
        </p:spPr>
      </p:pic>
      <p:pic>
        <p:nvPicPr>
          <p:cNvPr id="6" name="Picture 5" descr="u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057400"/>
            <a:ext cx="2971800" cy="134778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</TotalTime>
  <Words>265</Words>
  <Application>Microsoft Office PowerPoint</Application>
  <PresentationFormat>On-screen Show (4:3)</PresentationFormat>
  <Paragraphs>50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স্বাগতম</vt:lpstr>
      <vt:lpstr>শিক্ষক পরিচিতি</vt:lpstr>
      <vt:lpstr>পাঠ পরিচিতি</vt:lpstr>
      <vt:lpstr>শিখনফল</vt:lpstr>
      <vt:lpstr>Slide 5</vt:lpstr>
      <vt:lpstr>Slide 6</vt:lpstr>
      <vt:lpstr>Slide 7</vt:lpstr>
      <vt:lpstr>Slide 8</vt:lpstr>
      <vt:lpstr> শিশুর অধিকার </vt:lpstr>
      <vt:lpstr>Slide 10</vt:lpstr>
      <vt:lpstr>Slide 11</vt:lpstr>
      <vt:lpstr>কাজ-১   (একক)</vt:lpstr>
      <vt:lpstr>Slide 13</vt:lpstr>
      <vt:lpstr>Slide 14</vt:lpstr>
      <vt:lpstr>Slide 15</vt:lpstr>
      <vt:lpstr>কাজ-২   (জোড়ায়)</vt:lpstr>
      <vt:lpstr>মূল্যায়ন</vt:lpstr>
      <vt:lpstr>বাড়ির কাজ</vt:lpstr>
      <vt:lpstr>      ধ ন্য বা 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rrrrrrr</dc:title>
  <dc:creator>AS</dc:creator>
  <cp:lastModifiedBy>Bondhon Computer</cp:lastModifiedBy>
  <cp:revision>89</cp:revision>
  <dcterms:created xsi:type="dcterms:W3CDTF">2006-08-16T00:00:00Z</dcterms:created>
  <dcterms:modified xsi:type="dcterms:W3CDTF">2021-02-25T10:08:25Z</dcterms:modified>
</cp:coreProperties>
</file>