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96" r:id="rId2"/>
    <p:sldMasterId id="2147483844" r:id="rId3"/>
  </p:sldMasterIdLst>
  <p:notesMasterIdLst>
    <p:notesMasterId r:id="rId23"/>
  </p:notesMasterIdLst>
  <p:sldIdLst>
    <p:sldId id="256" r:id="rId4"/>
    <p:sldId id="278" r:id="rId5"/>
    <p:sldId id="258" r:id="rId6"/>
    <p:sldId id="259" r:id="rId7"/>
    <p:sldId id="260" r:id="rId8"/>
    <p:sldId id="277" r:id="rId9"/>
    <p:sldId id="266" r:id="rId10"/>
    <p:sldId id="268" r:id="rId11"/>
    <p:sldId id="267" r:id="rId12"/>
    <p:sldId id="270" r:id="rId13"/>
    <p:sldId id="261" r:id="rId14"/>
    <p:sldId id="262" r:id="rId15"/>
    <p:sldId id="263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2" autoAdjust="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869F0-2418-4E48-B3D6-1FABFFF29EB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C27811-0D11-445A-B083-6CBED190319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None/>
          </a:pPr>
          <a:r>
            <a: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জন্মঃ১৮৮২ </a:t>
          </a:r>
        </a:p>
        <a:p>
          <a:pPr>
            <a:buNone/>
          </a:pPr>
          <a:r>
            <a: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১১ </a:t>
          </a:r>
          <a:r>
            <a: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5795EE-E6FE-4767-907E-88302D23025C}" type="parTrans" cxnId="{3CB028A3-6850-483F-9F60-6A4363AED055}">
      <dgm:prSet/>
      <dgm:spPr/>
      <dgm:t>
        <a:bodyPr/>
        <a:lstStyle/>
        <a:p>
          <a:endParaRPr lang="en-US"/>
        </a:p>
      </dgm:t>
    </dgm:pt>
    <dgm:pt modelId="{293500DC-3ED7-4130-B350-F7F72E816190}" type="sibTrans" cxnId="{3CB028A3-6850-483F-9F60-6A4363AED055}">
      <dgm:prSet/>
      <dgm:spPr/>
      <dgm:t>
        <a:bodyPr/>
        <a:lstStyle/>
        <a:p>
          <a:endParaRPr lang="en-US"/>
        </a:p>
      </dgm:t>
    </dgm:pt>
    <dgm:pt modelId="{D98964EE-1A1B-42F4-B333-5B17FD2FA18C}">
      <dgm:prSet phldrT="[Text]" custT="1"/>
      <dgm:spPr>
        <a:solidFill>
          <a:schemeClr val="accent6"/>
        </a:solidFill>
      </dgm:spPr>
      <dgm:t>
        <a:bodyPr/>
        <a:lstStyle/>
        <a:p>
          <a:pPr>
            <a:buNone/>
          </a:pP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ছন্দের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যাদুকর</a:t>
          </a:r>
          <a:endParaRPr lang="en-US" sz="3200" dirty="0"/>
        </a:p>
      </dgm:t>
    </dgm:pt>
    <dgm:pt modelId="{41F67586-48C3-4F74-9B53-1600B76A3B91}" type="parTrans" cxnId="{710FCB66-39B4-4D83-A32D-9C272BFB4AC0}">
      <dgm:prSet/>
      <dgm:spPr/>
      <dgm:t>
        <a:bodyPr/>
        <a:lstStyle/>
        <a:p>
          <a:endParaRPr lang="en-US"/>
        </a:p>
      </dgm:t>
    </dgm:pt>
    <dgm:pt modelId="{72BC3EB4-1838-47E1-8041-A59D7DB6D5AC}" type="sibTrans" cxnId="{710FCB66-39B4-4D83-A32D-9C272BFB4AC0}">
      <dgm:prSet/>
      <dgm:spPr/>
      <dgm:t>
        <a:bodyPr/>
        <a:lstStyle/>
        <a:p>
          <a:endParaRPr lang="en-US"/>
        </a:p>
      </dgm:t>
    </dgm:pt>
    <dgm:pt modelId="{BD64D7B2-CFFB-46FC-8D6A-AA2D8D047FF8}">
      <dgm:prSet phldrT="[Text]" custT="1"/>
      <dgm:spPr>
        <a:solidFill>
          <a:srgbClr val="00B0F0"/>
        </a:solidFill>
      </dgm:spPr>
      <dgm:t>
        <a:bodyPr/>
        <a:lstStyle/>
        <a:p>
          <a:pPr>
            <a:buNone/>
          </a:pPr>
          <a:r>
            <a: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হসন্তিকা</a:t>
          </a:r>
          <a:endParaRPr lang="en-US" sz="3200" dirty="0"/>
        </a:p>
      </dgm:t>
    </dgm:pt>
    <dgm:pt modelId="{474FFEE0-022C-4455-A076-1503C3800B31}" type="parTrans" cxnId="{2221CCF3-084D-48DA-ABA5-85328B48B8D5}">
      <dgm:prSet/>
      <dgm:spPr/>
      <dgm:t>
        <a:bodyPr/>
        <a:lstStyle/>
        <a:p>
          <a:endParaRPr lang="en-US"/>
        </a:p>
      </dgm:t>
    </dgm:pt>
    <dgm:pt modelId="{CDF2702B-F6A9-436E-8F3C-251D12EE2C8C}" type="sibTrans" cxnId="{2221CCF3-084D-48DA-ABA5-85328B48B8D5}">
      <dgm:prSet/>
      <dgm:spPr/>
      <dgm:t>
        <a:bodyPr/>
        <a:lstStyle/>
        <a:p>
          <a:endParaRPr lang="en-US"/>
        </a:p>
      </dgm:t>
    </dgm:pt>
    <dgm:pt modelId="{CF07E2F1-7939-4DD0-956E-1E92483E9F1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অভ্র-আবির</a:t>
          </a:r>
          <a:endParaRPr lang="en-US" sz="3200" dirty="0"/>
        </a:p>
      </dgm:t>
    </dgm:pt>
    <dgm:pt modelId="{E83129EF-D733-4B80-9C6F-51DEEA8FC90C}" type="parTrans" cxnId="{DAA096E6-EB34-46FE-AB8B-F079E772B5C2}">
      <dgm:prSet/>
      <dgm:spPr/>
      <dgm:t>
        <a:bodyPr/>
        <a:lstStyle/>
        <a:p>
          <a:endParaRPr lang="en-US"/>
        </a:p>
      </dgm:t>
    </dgm:pt>
    <dgm:pt modelId="{1776FCD8-3BB9-4D91-8690-CF31A5B4F2CE}" type="sibTrans" cxnId="{DAA096E6-EB34-46FE-AB8B-F079E772B5C2}">
      <dgm:prSet/>
      <dgm:spPr/>
      <dgm:t>
        <a:bodyPr/>
        <a:lstStyle/>
        <a:p>
          <a:endParaRPr lang="en-US"/>
        </a:p>
      </dgm:t>
    </dgm:pt>
    <dgm:pt modelId="{B4260838-0C47-4CE5-B152-C731403DF82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3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১৯২২  </a:t>
          </a:r>
        </a:p>
        <a:p>
          <a:pPr>
            <a:buNone/>
          </a:pPr>
          <a:r>
            <a: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 </a:t>
          </a:r>
          <a:r>
            <a:rPr lang="en-US" sz="3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endParaRPr lang="en-US" sz="3200" dirty="0"/>
        </a:p>
      </dgm:t>
    </dgm:pt>
    <dgm:pt modelId="{5C6BCACA-9059-41BE-A7F4-3563588050AC}" type="parTrans" cxnId="{3AE759D5-380F-4B28-97B3-976E9826F2F5}">
      <dgm:prSet/>
      <dgm:spPr/>
      <dgm:t>
        <a:bodyPr/>
        <a:lstStyle/>
        <a:p>
          <a:endParaRPr lang="en-US"/>
        </a:p>
      </dgm:t>
    </dgm:pt>
    <dgm:pt modelId="{2A29B448-5894-4647-ACBB-70FA6FFE8DF4}" type="sibTrans" cxnId="{3AE759D5-380F-4B28-97B3-976E9826F2F5}">
      <dgm:prSet/>
      <dgm:spPr/>
      <dgm:t>
        <a:bodyPr/>
        <a:lstStyle/>
        <a:p>
          <a:endParaRPr lang="en-US"/>
        </a:p>
      </dgm:t>
    </dgm:pt>
    <dgm:pt modelId="{20BFD66D-891D-49D7-A045-3664240CEF68}" type="pres">
      <dgm:prSet presAssocID="{054869F0-2418-4E48-B3D6-1FABFFF29E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202C0-82F9-42AF-A128-69881F21A3BB}" type="pres">
      <dgm:prSet presAssocID="{054869F0-2418-4E48-B3D6-1FABFFF29EBC}" presName="cycle" presStyleCnt="0"/>
      <dgm:spPr/>
    </dgm:pt>
    <dgm:pt modelId="{EEFAD08A-12A8-4F4A-897C-3BE8A28F574E}" type="pres">
      <dgm:prSet presAssocID="{B5C27811-0D11-445A-B083-6CBED1903190}" presName="nodeFirstNode" presStyleLbl="node1" presStyleIdx="0" presStyleCnt="5" custRadScaleRad="132116" custRadScaleInc="-16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25468-24AB-481A-8B20-E698DCF327E6}" type="pres">
      <dgm:prSet presAssocID="{293500DC-3ED7-4130-B350-F7F72E816190}" presName="sibTransFirstNode" presStyleLbl="bgShp" presStyleIdx="0" presStyleCnt="1" custLinFactNeighborX="4434" custLinFactNeighborY="1678"/>
      <dgm:spPr/>
      <dgm:t>
        <a:bodyPr/>
        <a:lstStyle/>
        <a:p>
          <a:endParaRPr lang="en-US"/>
        </a:p>
      </dgm:t>
    </dgm:pt>
    <dgm:pt modelId="{084037F6-747A-4047-A3FD-F7C0664790BF}" type="pres">
      <dgm:prSet presAssocID="{D98964EE-1A1B-42F4-B333-5B17FD2FA18C}" presName="nodeFollowingNodes" presStyleLbl="node1" presStyleIdx="1" presStyleCnt="5" custRadScaleRad="105963" custRadScaleInc="-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11AB3-366B-4420-AB61-11BE13ABF68C}" type="pres">
      <dgm:prSet presAssocID="{BD64D7B2-CFFB-46FC-8D6A-AA2D8D047FF8}" presName="nodeFollowingNodes" presStyleLbl="node1" presStyleIdx="2" presStyleCnt="5" custRadScaleRad="123789" custRadScaleInc="-25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B43EC-2DC4-496D-9ABD-D0EB0D8220B9}" type="pres">
      <dgm:prSet presAssocID="{CF07E2F1-7939-4DD0-956E-1E92483E9F1F}" presName="nodeFollowingNodes" presStyleLbl="node1" presStyleIdx="3" presStyleCnt="5" custRadScaleRad="140833" custRadScaleInc="33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ABC8A-8A26-4514-85E8-8753CF2A8ABD}" type="pres">
      <dgm:prSet presAssocID="{B4260838-0C47-4CE5-B152-C731403DF824}" presName="nodeFollowingNodes" presStyleLbl="node1" presStyleIdx="4" presStyleCnt="5" custRadScaleRad="125423" custRadScaleInc="-2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1CCF3-084D-48DA-ABA5-85328B48B8D5}" srcId="{054869F0-2418-4E48-B3D6-1FABFFF29EBC}" destId="{BD64D7B2-CFFB-46FC-8D6A-AA2D8D047FF8}" srcOrd="2" destOrd="0" parTransId="{474FFEE0-022C-4455-A076-1503C3800B31}" sibTransId="{CDF2702B-F6A9-436E-8F3C-251D12EE2C8C}"/>
    <dgm:cxn modelId="{DAA096E6-EB34-46FE-AB8B-F079E772B5C2}" srcId="{054869F0-2418-4E48-B3D6-1FABFFF29EBC}" destId="{CF07E2F1-7939-4DD0-956E-1E92483E9F1F}" srcOrd="3" destOrd="0" parTransId="{E83129EF-D733-4B80-9C6F-51DEEA8FC90C}" sibTransId="{1776FCD8-3BB9-4D91-8690-CF31A5B4F2CE}"/>
    <dgm:cxn modelId="{5179DF24-EFE6-4AFE-99F9-3012F29D6673}" type="presOf" srcId="{B4260838-0C47-4CE5-B152-C731403DF824}" destId="{8F1ABC8A-8A26-4514-85E8-8753CF2A8ABD}" srcOrd="0" destOrd="0" presId="urn:microsoft.com/office/officeart/2005/8/layout/cycle3"/>
    <dgm:cxn modelId="{DA42AD73-4D53-48A3-B897-F5FCD38C43C2}" type="presOf" srcId="{054869F0-2418-4E48-B3D6-1FABFFF29EBC}" destId="{20BFD66D-891D-49D7-A045-3664240CEF68}" srcOrd="0" destOrd="0" presId="urn:microsoft.com/office/officeart/2005/8/layout/cycle3"/>
    <dgm:cxn modelId="{506808C8-A778-42E9-A053-26BE80E10081}" type="presOf" srcId="{B5C27811-0D11-445A-B083-6CBED1903190}" destId="{EEFAD08A-12A8-4F4A-897C-3BE8A28F574E}" srcOrd="0" destOrd="0" presId="urn:microsoft.com/office/officeart/2005/8/layout/cycle3"/>
    <dgm:cxn modelId="{3AE759D5-380F-4B28-97B3-976E9826F2F5}" srcId="{054869F0-2418-4E48-B3D6-1FABFFF29EBC}" destId="{B4260838-0C47-4CE5-B152-C731403DF824}" srcOrd="4" destOrd="0" parTransId="{5C6BCACA-9059-41BE-A7F4-3563588050AC}" sibTransId="{2A29B448-5894-4647-ACBB-70FA6FFE8DF4}"/>
    <dgm:cxn modelId="{9A25D1B5-50CA-42C0-AF95-12F021A52F49}" type="presOf" srcId="{D98964EE-1A1B-42F4-B333-5B17FD2FA18C}" destId="{084037F6-747A-4047-A3FD-F7C0664790BF}" srcOrd="0" destOrd="0" presId="urn:microsoft.com/office/officeart/2005/8/layout/cycle3"/>
    <dgm:cxn modelId="{710FCB66-39B4-4D83-A32D-9C272BFB4AC0}" srcId="{054869F0-2418-4E48-B3D6-1FABFFF29EBC}" destId="{D98964EE-1A1B-42F4-B333-5B17FD2FA18C}" srcOrd="1" destOrd="0" parTransId="{41F67586-48C3-4F74-9B53-1600B76A3B91}" sibTransId="{72BC3EB4-1838-47E1-8041-A59D7DB6D5AC}"/>
    <dgm:cxn modelId="{E080FC3D-C46D-4AD1-8307-99374763EFA9}" type="presOf" srcId="{CF07E2F1-7939-4DD0-956E-1E92483E9F1F}" destId="{385B43EC-2DC4-496D-9ABD-D0EB0D8220B9}" srcOrd="0" destOrd="0" presId="urn:microsoft.com/office/officeart/2005/8/layout/cycle3"/>
    <dgm:cxn modelId="{3C2E6BEA-AEAB-4587-987C-C24FEE03281B}" type="presOf" srcId="{BD64D7B2-CFFB-46FC-8D6A-AA2D8D047FF8}" destId="{C4B11AB3-366B-4420-AB61-11BE13ABF68C}" srcOrd="0" destOrd="0" presId="urn:microsoft.com/office/officeart/2005/8/layout/cycle3"/>
    <dgm:cxn modelId="{3CB028A3-6850-483F-9F60-6A4363AED055}" srcId="{054869F0-2418-4E48-B3D6-1FABFFF29EBC}" destId="{B5C27811-0D11-445A-B083-6CBED1903190}" srcOrd="0" destOrd="0" parTransId="{9D5795EE-E6FE-4767-907E-88302D23025C}" sibTransId="{293500DC-3ED7-4130-B350-F7F72E816190}"/>
    <dgm:cxn modelId="{A0A17233-9C04-4129-BC13-991A167C6E25}" type="presOf" srcId="{293500DC-3ED7-4130-B350-F7F72E816190}" destId="{6C725468-24AB-481A-8B20-E698DCF327E6}" srcOrd="0" destOrd="0" presId="urn:microsoft.com/office/officeart/2005/8/layout/cycle3"/>
    <dgm:cxn modelId="{0627C1D1-5F83-4464-86C5-569D2DB38567}" type="presParOf" srcId="{20BFD66D-891D-49D7-A045-3664240CEF68}" destId="{E13202C0-82F9-42AF-A128-69881F21A3BB}" srcOrd="0" destOrd="0" presId="urn:microsoft.com/office/officeart/2005/8/layout/cycle3"/>
    <dgm:cxn modelId="{80667FCE-F308-457C-8920-1BA8536DE238}" type="presParOf" srcId="{E13202C0-82F9-42AF-A128-69881F21A3BB}" destId="{EEFAD08A-12A8-4F4A-897C-3BE8A28F574E}" srcOrd="0" destOrd="0" presId="urn:microsoft.com/office/officeart/2005/8/layout/cycle3"/>
    <dgm:cxn modelId="{4AFECE20-FAD1-458C-B961-020E85E62E03}" type="presParOf" srcId="{E13202C0-82F9-42AF-A128-69881F21A3BB}" destId="{6C725468-24AB-481A-8B20-E698DCF327E6}" srcOrd="1" destOrd="0" presId="urn:microsoft.com/office/officeart/2005/8/layout/cycle3"/>
    <dgm:cxn modelId="{491C1136-0102-49CA-8E7A-E7465014A8FE}" type="presParOf" srcId="{E13202C0-82F9-42AF-A128-69881F21A3BB}" destId="{084037F6-747A-4047-A3FD-F7C0664790BF}" srcOrd="2" destOrd="0" presId="urn:microsoft.com/office/officeart/2005/8/layout/cycle3"/>
    <dgm:cxn modelId="{D94DABA9-1AF8-45E2-90E6-C62CDCD9FDD1}" type="presParOf" srcId="{E13202C0-82F9-42AF-A128-69881F21A3BB}" destId="{C4B11AB3-366B-4420-AB61-11BE13ABF68C}" srcOrd="3" destOrd="0" presId="urn:microsoft.com/office/officeart/2005/8/layout/cycle3"/>
    <dgm:cxn modelId="{CC0329B1-5140-4ECD-9379-2DB9892E0E77}" type="presParOf" srcId="{E13202C0-82F9-42AF-A128-69881F21A3BB}" destId="{385B43EC-2DC4-496D-9ABD-D0EB0D8220B9}" srcOrd="4" destOrd="0" presId="urn:microsoft.com/office/officeart/2005/8/layout/cycle3"/>
    <dgm:cxn modelId="{FCC5575B-6463-48B8-BD88-6753B560F6A0}" type="presParOf" srcId="{E13202C0-82F9-42AF-A128-69881F21A3BB}" destId="{8F1ABC8A-8A26-4514-85E8-8753CF2A8ABD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D006C-56F1-4A2F-B0CE-1BBA184137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2896B-C869-4811-B377-8D47F5103372}">
      <dgm:prSet phldrT="[Text]"/>
      <dgm:spPr>
        <a:solidFill>
          <a:srgbClr val="FF0000"/>
        </a:solidFill>
      </dgm:spPr>
      <dgm:t>
        <a:bodyPr/>
        <a:lstStyle/>
        <a:p>
          <a:r>
            <a: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 </a:t>
          </a:r>
          <a:r>
            <a:rPr lang="as-IN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endParaRPr lang="en-US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438496-DBFF-4BA8-9054-4EA57A2A658F}" type="parTrans" cxnId="{61DFD317-CB10-48AE-8E5A-E64D1B1FB9D0}">
      <dgm:prSet/>
      <dgm:spPr/>
      <dgm:t>
        <a:bodyPr/>
        <a:lstStyle/>
        <a:p>
          <a:endParaRPr lang="en-US"/>
        </a:p>
      </dgm:t>
    </dgm:pt>
    <dgm:pt modelId="{49AAA78A-C124-48B5-A5CC-8E0BB1FEAED8}" type="sibTrans" cxnId="{61DFD317-CB10-48AE-8E5A-E64D1B1FB9D0}">
      <dgm:prSet/>
      <dgm:spPr/>
      <dgm:t>
        <a:bodyPr/>
        <a:lstStyle/>
        <a:p>
          <a:endParaRPr lang="en-US"/>
        </a:p>
      </dgm:t>
    </dgm:pt>
    <dgm:pt modelId="{2BB184D4-F4E4-41CB-81EE-190B04C7866C}">
      <dgm:prSet phldrT="[Text]"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অর্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করঃ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endParaRPr lang="en-US" sz="4000" dirty="0"/>
        </a:p>
      </dgm:t>
    </dgm:pt>
    <dgm:pt modelId="{C31E7192-9737-411D-9438-991E7C5BA214}" type="parTrans" cxnId="{01D4B9E3-4C5C-48FE-A123-9CE8AAAF7811}">
      <dgm:prSet/>
      <dgm:spPr/>
      <dgm:t>
        <a:bodyPr/>
        <a:lstStyle/>
        <a:p>
          <a:endParaRPr lang="en-US"/>
        </a:p>
      </dgm:t>
    </dgm:pt>
    <dgm:pt modelId="{DD19FE43-470D-46C4-ABA6-B9E7C48EE922}" type="sibTrans" cxnId="{01D4B9E3-4C5C-48FE-A123-9CE8AAAF7811}">
      <dgm:prSet/>
      <dgm:spPr/>
      <dgm:t>
        <a:bodyPr/>
        <a:lstStyle/>
        <a:p>
          <a:endParaRPr lang="en-US"/>
        </a:p>
      </dgm:t>
    </dgm:pt>
    <dgm:pt modelId="{9A6112CF-9C41-4AC3-8470-4B188924259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অর্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ঠন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করঃ</a:t>
          </a:r>
          <a:endParaRPr lang="en-US" sz="4000" dirty="0"/>
        </a:p>
      </dgm:t>
    </dgm:pt>
    <dgm:pt modelId="{B13F38E1-E838-4304-9AB5-70B58AD3BD69}" type="parTrans" cxnId="{3A1A4126-7FC7-44D7-9435-19F604FA250E}">
      <dgm:prSet/>
      <dgm:spPr/>
      <dgm:t>
        <a:bodyPr/>
        <a:lstStyle/>
        <a:p>
          <a:endParaRPr lang="en-US"/>
        </a:p>
      </dgm:t>
    </dgm:pt>
    <dgm:pt modelId="{E49AF9FC-B317-450C-A171-FF462646BCCC}" type="sibTrans" cxnId="{3A1A4126-7FC7-44D7-9435-19F604FA250E}">
      <dgm:prSet/>
      <dgm:spPr/>
      <dgm:t>
        <a:bodyPr/>
        <a:lstStyle/>
        <a:p>
          <a:endParaRPr lang="en-US"/>
        </a:p>
      </dgm:t>
    </dgm:pt>
    <dgm:pt modelId="{CCB2F5C3-C255-4F56-9877-7D5A2523D28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অর্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করঃ</a:t>
          </a:r>
          <a:endParaRPr lang="en-US" sz="4000" dirty="0"/>
        </a:p>
      </dgm:t>
    </dgm:pt>
    <dgm:pt modelId="{CF49C78A-EADE-430A-BF63-78BC6D256066}" type="parTrans" cxnId="{6357D935-78F1-4409-A8FD-085A574B4E97}">
      <dgm:prSet/>
      <dgm:spPr/>
      <dgm:t>
        <a:bodyPr/>
        <a:lstStyle/>
        <a:p>
          <a:endParaRPr lang="en-US"/>
        </a:p>
      </dgm:t>
    </dgm:pt>
    <dgm:pt modelId="{30ECC49A-219D-469F-8216-D179D53BB872}" type="sibTrans" cxnId="{6357D935-78F1-4409-A8FD-085A574B4E97}">
      <dgm:prSet/>
      <dgm:spPr/>
      <dgm:t>
        <a:bodyPr/>
        <a:lstStyle/>
        <a:p>
          <a:endParaRPr lang="en-US"/>
        </a:p>
      </dgm:t>
    </dgm:pt>
    <dgm:pt modelId="{AA6490BF-FB02-46B7-A77A-01927240488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 প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ভ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40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0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 </a:t>
          </a:r>
        </a:p>
      </dgm:t>
    </dgm:pt>
    <dgm:pt modelId="{27FC9ABE-697E-4BD5-87CF-80E5E280162C}" type="parTrans" cxnId="{158EFF10-E89C-411B-844A-688B77CC3B0B}">
      <dgm:prSet/>
      <dgm:spPr/>
      <dgm:t>
        <a:bodyPr/>
        <a:lstStyle/>
        <a:p>
          <a:endParaRPr lang="en-US"/>
        </a:p>
      </dgm:t>
    </dgm:pt>
    <dgm:pt modelId="{0C17A3FA-195D-4629-9595-1EB342EB932E}" type="sibTrans" cxnId="{158EFF10-E89C-411B-844A-688B77CC3B0B}">
      <dgm:prSet/>
      <dgm:spPr/>
      <dgm:t>
        <a:bodyPr/>
        <a:lstStyle/>
        <a:p>
          <a:endParaRPr lang="en-US"/>
        </a:p>
      </dgm:t>
    </dgm:pt>
    <dgm:pt modelId="{6714DF8A-439C-4957-A809-5BA7DDB170D0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কষে,স্তব্ধ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0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" dirty="0"/>
        </a:p>
      </dgm:t>
    </dgm:pt>
    <dgm:pt modelId="{4943C474-D102-46AF-8859-0F6517C6A128}" type="parTrans" cxnId="{DEE96F80-FEE6-4A7B-BF58-FF244D02C255}">
      <dgm:prSet/>
      <dgm:spPr/>
      <dgm:t>
        <a:bodyPr/>
        <a:lstStyle/>
        <a:p>
          <a:endParaRPr lang="en-US"/>
        </a:p>
      </dgm:t>
    </dgm:pt>
    <dgm:pt modelId="{21AE5687-3FA1-464C-AAFA-686F0DFA487E}" type="sibTrans" cxnId="{DEE96F80-FEE6-4A7B-BF58-FF244D02C255}">
      <dgm:prSet/>
      <dgm:spPr/>
      <dgm:t>
        <a:bodyPr/>
        <a:lstStyle/>
        <a:p>
          <a:endParaRPr lang="en-US"/>
        </a:p>
      </dgm:t>
    </dgm:pt>
    <dgm:pt modelId="{FFC0C62A-1F76-40FA-8BEB-7254AB83EB4E}">
      <dgm:prSet phldrT="[Text]"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>
            <a:solidFill>
              <a:schemeClr val="accent5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2711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6100" b="0" kern="1200" dirty="0" err="1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সবুজ</a:t>
          </a:r>
          <a:r>
            <a:rPr lang="en-US" sz="6100" b="0" kern="1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</a:t>
          </a:r>
          <a:r>
            <a:rPr lang="en-US" sz="6100" b="0" kern="1200" dirty="0" err="1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দল</a:t>
          </a:r>
          <a:endParaRPr lang="en-US" sz="6100" b="0" kern="1200" dirty="0">
            <a:solidFill>
              <a:prstClr val="black">
                <a:lumMod val="95000"/>
                <a:lumOff val="5000"/>
              </a:prstClr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gm:t>
    </dgm:pt>
    <dgm:pt modelId="{02CFD270-1D36-4229-9621-E8D4B931A91D}" type="sibTrans" cxnId="{310C6444-E891-4562-BC63-DCAC764A9060}">
      <dgm:prSet/>
      <dgm:spPr/>
      <dgm:t>
        <a:bodyPr/>
        <a:lstStyle/>
        <a:p>
          <a:endParaRPr lang="en-US"/>
        </a:p>
      </dgm:t>
    </dgm:pt>
    <dgm:pt modelId="{B61234D0-F40D-4A50-809E-7B0BE5800FEB}" type="parTrans" cxnId="{310C6444-E891-4562-BC63-DCAC764A9060}">
      <dgm:prSet/>
      <dgm:spPr/>
      <dgm:t>
        <a:bodyPr/>
        <a:lstStyle/>
        <a:p>
          <a:endParaRPr lang="en-US"/>
        </a:p>
      </dgm:t>
    </dgm:pt>
    <dgm:pt modelId="{66B12B24-685D-4EF1-9354-D81EBA3B98B8}">
      <dgm:prSet phldrT="[Text]"/>
      <dgm:spPr/>
      <dgm:t>
        <a:bodyPr/>
        <a:lstStyle/>
        <a:p>
          <a:r>
            <a: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 </a:t>
          </a:r>
          <a:r>
            <a:rPr lang="as-IN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endParaRPr lang="en-US" b="0" dirty="0"/>
        </a:p>
      </dgm:t>
    </dgm:pt>
    <dgm:pt modelId="{F37A49C2-2979-4611-A6E5-484F99A579E9}" type="sibTrans" cxnId="{B4AC2B12-8D72-4F95-85EE-68D898B9B003}">
      <dgm:prSet/>
      <dgm:spPr/>
      <dgm:t>
        <a:bodyPr/>
        <a:lstStyle/>
        <a:p>
          <a:endParaRPr lang="en-US"/>
        </a:p>
      </dgm:t>
    </dgm:pt>
    <dgm:pt modelId="{8C99CC44-918B-4BCA-905D-D48268ED1A06}" type="parTrans" cxnId="{B4AC2B12-8D72-4F95-85EE-68D898B9B003}">
      <dgm:prSet/>
      <dgm:spPr/>
      <dgm:t>
        <a:bodyPr/>
        <a:lstStyle/>
        <a:p>
          <a:endParaRPr lang="en-US"/>
        </a:p>
      </dgm:t>
    </dgm:pt>
    <dgm:pt modelId="{300FCB54-D609-4998-9583-AE7C8D80743E}" type="pres">
      <dgm:prSet presAssocID="{E4CD006C-56F1-4A2F-B0CE-1BBA184137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81C2C-6971-4312-BDC2-E1D1051F8E0E}" type="pres">
      <dgm:prSet presAssocID="{0122896B-C869-4811-B377-8D47F5103372}" presName="linNode" presStyleCnt="0"/>
      <dgm:spPr/>
    </dgm:pt>
    <dgm:pt modelId="{892B981D-7101-4808-AEB2-F6454D6AE003}" type="pres">
      <dgm:prSet presAssocID="{0122896B-C869-4811-B377-8D47F5103372}" presName="parentText" presStyleLbl="node1" presStyleIdx="0" presStyleCnt="3" custScaleX="70489" custScaleY="39987" custLinFactNeighborX="-14836" custLinFactNeighborY="15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0916C-8F47-4878-BB23-4FA9078407CE}" type="pres">
      <dgm:prSet presAssocID="{0122896B-C869-4811-B377-8D47F5103372}" presName="descendantText" presStyleLbl="alignAccFollowNode1" presStyleIdx="0" presStyleCnt="3" custScaleX="85067" custScaleY="46146" custLinFactNeighborX="-27026" custLinFactNeighborY="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6AC44-88A0-4147-81BD-74EEFE106CBE}" type="pres">
      <dgm:prSet presAssocID="{49AAA78A-C124-48B5-A5CC-8E0BB1FEAED8}" presName="sp" presStyleCnt="0"/>
      <dgm:spPr/>
    </dgm:pt>
    <dgm:pt modelId="{04312DE4-C271-47B0-B5C5-2BA4EFFD9E56}" type="pres">
      <dgm:prSet presAssocID="{66B12B24-685D-4EF1-9354-D81EBA3B98B8}" presName="linNode" presStyleCnt="0"/>
      <dgm:spPr/>
    </dgm:pt>
    <dgm:pt modelId="{B6C2D675-5BDC-4601-A32C-615D527D4A72}" type="pres">
      <dgm:prSet presAssocID="{66B12B24-685D-4EF1-9354-D81EBA3B98B8}" presName="parentText" presStyleLbl="node1" presStyleIdx="1" presStyleCnt="3" custScaleX="68173" custScaleY="40839" custLinFactNeighborX="-14630" custLinFactNeighborY="-40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1B18F-643C-41AB-9DC7-CF4CEEB68BE5}" type="pres">
      <dgm:prSet presAssocID="{66B12B24-685D-4EF1-9354-D81EBA3B98B8}" presName="descendantText" presStyleLbl="alignAccFollowNode1" presStyleIdx="1" presStyleCnt="3" custScaleX="85520" custScaleY="49833" custLinFactNeighborX="-25586" custLinFactNeighborY="-4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2DBF7-81D8-4061-B056-86B589D0460F}" type="pres">
      <dgm:prSet presAssocID="{F37A49C2-2979-4611-A6E5-484F99A579E9}" presName="sp" presStyleCnt="0"/>
      <dgm:spPr/>
    </dgm:pt>
    <dgm:pt modelId="{D4654EC6-0B15-4F31-B7F7-2CA4ABCBEF5D}" type="pres">
      <dgm:prSet presAssocID="{FFC0C62A-1F76-40FA-8BEB-7254AB83EB4E}" presName="linNode" presStyleCnt="0"/>
      <dgm:spPr/>
    </dgm:pt>
    <dgm:pt modelId="{BBFFD7AA-BB50-4626-A745-8771607C2436}" type="pres">
      <dgm:prSet presAssocID="{FFC0C62A-1F76-40FA-8BEB-7254AB83EB4E}" presName="parentText" presStyleLbl="node1" presStyleIdx="2" presStyleCnt="3" custScaleX="70905" custScaleY="40596" custLinFactNeighborX="-15254" custLinFactNeighborY="-9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46F9E-6E33-4487-865C-7B58EBC2094C}" type="pres">
      <dgm:prSet presAssocID="{FFC0C62A-1F76-40FA-8BEB-7254AB83EB4E}" presName="descendantText" presStyleLbl="alignAccFollowNode1" presStyleIdx="2" presStyleCnt="3" custScaleX="86504" custScaleY="46496" custLinFactNeighborX="-28318" custLinFactNeighborY="-1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7D935-78F1-4409-A8FD-085A574B4E97}" srcId="{FFC0C62A-1F76-40FA-8BEB-7254AB83EB4E}" destId="{CCB2F5C3-C255-4F56-9877-7D5A2523D288}" srcOrd="0" destOrd="0" parTransId="{CF49C78A-EADE-430A-BF63-78BC6D256066}" sibTransId="{30ECC49A-219D-469F-8216-D179D53BB872}"/>
    <dgm:cxn modelId="{D47DD686-1520-4640-9794-41DC2DF55E2F}" type="presOf" srcId="{9A6112CF-9C41-4AC3-8470-4B1889242598}" destId="{E941B18F-643C-41AB-9DC7-CF4CEEB68BE5}" srcOrd="0" destOrd="0" presId="urn:microsoft.com/office/officeart/2005/8/layout/vList5"/>
    <dgm:cxn modelId="{656BA3CB-08B9-4F46-9300-639D8E2D6BFF}" type="presOf" srcId="{0122896B-C869-4811-B377-8D47F5103372}" destId="{892B981D-7101-4808-AEB2-F6454D6AE003}" srcOrd="0" destOrd="0" presId="urn:microsoft.com/office/officeart/2005/8/layout/vList5"/>
    <dgm:cxn modelId="{01D4B9E3-4C5C-48FE-A123-9CE8AAAF7811}" srcId="{0122896B-C869-4811-B377-8D47F5103372}" destId="{2BB184D4-F4E4-41CB-81EE-190B04C7866C}" srcOrd="0" destOrd="0" parTransId="{C31E7192-9737-411D-9438-991E7C5BA214}" sibTransId="{DD19FE43-470D-46C4-ABA6-B9E7C48EE922}"/>
    <dgm:cxn modelId="{DEE96F80-FEE6-4A7B-BF58-FF244D02C255}" srcId="{FFC0C62A-1F76-40FA-8BEB-7254AB83EB4E}" destId="{6714DF8A-439C-4957-A809-5BA7DDB170D0}" srcOrd="1" destOrd="0" parTransId="{4943C474-D102-46AF-8859-0F6517C6A128}" sibTransId="{21AE5687-3FA1-464C-AAFA-686F0DFA487E}"/>
    <dgm:cxn modelId="{158EFF10-E89C-411B-844A-688B77CC3B0B}" srcId="{66B12B24-685D-4EF1-9354-D81EBA3B98B8}" destId="{AA6490BF-FB02-46B7-A77A-019272404884}" srcOrd="1" destOrd="0" parTransId="{27FC9ABE-697E-4BD5-87CF-80E5E280162C}" sibTransId="{0C17A3FA-195D-4629-9595-1EB342EB932E}"/>
    <dgm:cxn modelId="{A44F3664-75BD-4891-B226-91D916027774}" type="presOf" srcId="{FFC0C62A-1F76-40FA-8BEB-7254AB83EB4E}" destId="{BBFFD7AA-BB50-4626-A745-8771607C2436}" srcOrd="0" destOrd="0" presId="urn:microsoft.com/office/officeart/2005/8/layout/vList5"/>
    <dgm:cxn modelId="{5BE8D5CF-9066-48D5-AAE6-08508A75FF4F}" type="presOf" srcId="{2BB184D4-F4E4-41CB-81EE-190B04C7866C}" destId="{0550916C-8F47-4878-BB23-4FA9078407CE}" srcOrd="0" destOrd="0" presId="urn:microsoft.com/office/officeart/2005/8/layout/vList5"/>
    <dgm:cxn modelId="{310C6444-E891-4562-BC63-DCAC764A9060}" srcId="{E4CD006C-56F1-4A2F-B0CE-1BBA18413778}" destId="{FFC0C62A-1F76-40FA-8BEB-7254AB83EB4E}" srcOrd="2" destOrd="0" parTransId="{B61234D0-F40D-4A50-809E-7B0BE5800FEB}" sibTransId="{02CFD270-1D36-4229-9621-E8D4B931A91D}"/>
    <dgm:cxn modelId="{0E36DDB4-0F4C-4FE9-B5E2-4F0ED56AF5C1}" type="presOf" srcId="{6714DF8A-439C-4957-A809-5BA7DDB170D0}" destId="{10B46F9E-6E33-4487-865C-7B58EBC2094C}" srcOrd="0" destOrd="1" presId="urn:microsoft.com/office/officeart/2005/8/layout/vList5"/>
    <dgm:cxn modelId="{3687B2C8-8772-4541-AA76-D6D575BD4D5D}" type="presOf" srcId="{E4CD006C-56F1-4A2F-B0CE-1BBA18413778}" destId="{300FCB54-D609-4998-9583-AE7C8D80743E}" srcOrd="0" destOrd="0" presId="urn:microsoft.com/office/officeart/2005/8/layout/vList5"/>
    <dgm:cxn modelId="{52D90B97-FA02-4F75-9C9D-2B360B63FD5D}" type="presOf" srcId="{66B12B24-685D-4EF1-9354-D81EBA3B98B8}" destId="{B6C2D675-5BDC-4601-A32C-615D527D4A72}" srcOrd="0" destOrd="0" presId="urn:microsoft.com/office/officeart/2005/8/layout/vList5"/>
    <dgm:cxn modelId="{B4AC2B12-8D72-4F95-85EE-68D898B9B003}" srcId="{E4CD006C-56F1-4A2F-B0CE-1BBA18413778}" destId="{66B12B24-685D-4EF1-9354-D81EBA3B98B8}" srcOrd="1" destOrd="0" parTransId="{8C99CC44-918B-4BCA-905D-D48268ED1A06}" sibTransId="{F37A49C2-2979-4611-A6E5-484F99A579E9}"/>
    <dgm:cxn modelId="{7912DDC1-8CFE-49F5-97DA-6657502B25C5}" type="presOf" srcId="{CCB2F5C3-C255-4F56-9877-7D5A2523D288}" destId="{10B46F9E-6E33-4487-865C-7B58EBC2094C}" srcOrd="0" destOrd="0" presId="urn:microsoft.com/office/officeart/2005/8/layout/vList5"/>
    <dgm:cxn modelId="{61DFD317-CB10-48AE-8E5A-E64D1B1FB9D0}" srcId="{E4CD006C-56F1-4A2F-B0CE-1BBA18413778}" destId="{0122896B-C869-4811-B377-8D47F5103372}" srcOrd="0" destOrd="0" parTransId="{C2438496-DBFF-4BA8-9054-4EA57A2A658F}" sibTransId="{49AAA78A-C124-48B5-A5CC-8E0BB1FEAED8}"/>
    <dgm:cxn modelId="{3A1A4126-7FC7-44D7-9435-19F604FA250E}" srcId="{66B12B24-685D-4EF1-9354-D81EBA3B98B8}" destId="{9A6112CF-9C41-4AC3-8470-4B1889242598}" srcOrd="0" destOrd="0" parTransId="{B13F38E1-E838-4304-9AB5-70B58AD3BD69}" sibTransId="{E49AF9FC-B317-450C-A171-FF462646BCCC}"/>
    <dgm:cxn modelId="{3610B800-9205-473C-8C50-047B97480EB6}" type="presOf" srcId="{AA6490BF-FB02-46B7-A77A-019272404884}" destId="{E941B18F-643C-41AB-9DC7-CF4CEEB68BE5}" srcOrd="0" destOrd="1" presId="urn:microsoft.com/office/officeart/2005/8/layout/vList5"/>
    <dgm:cxn modelId="{1B0E190A-7FF9-4750-870A-913CCA527CDB}" type="presParOf" srcId="{300FCB54-D609-4998-9583-AE7C8D80743E}" destId="{1C981C2C-6971-4312-BDC2-E1D1051F8E0E}" srcOrd="0" destOrd="0" presId="urn:microsoft.com/office/officeart/2005/8/layout/vList5"/>
    <dgm:cxn modelId="{E32565D1-A4A7-4761-8A14-B140E9844737}" type="presParOf" srcId="{1C981C2C-6971-4312-BDC2-E1D1051F8E0E}" destId="{892B981D-7101-4808-AEB2-F6454D6AE003}" srcOrd="0" destOrd="0" presId="urn:microsoft.com/office/officeart/2005/8/layout/vList5"/>
    <dgm:cxn modelId="{7DD0EFA7-61BA-46CC-A5A9-9B2144BE7136}" type="presParOf" srcId="{1C981C2C-6971-4312-BDC2-E1D1051F8E0E}" destId="{0550916C-8F47-4878-BB23-4FA9078407CE}" srcOrd="1" destOrd="0" presId="urn:microsoft.com/office/officeart/2005/8/layout/vList5"/>
    <dgm:cxn modelId="{CCB7792D-CABA-4EAE-AAA3-36D6134C4F3C}" type="presParOf" srcId="{300FCB54-D609-4998-9583-AE7C8D80743E}" destId="{6956AC44-88A0-4147-81BD-74EEFE106CBE}" srcOrd="1" destOrd="0" presId="urn:microsoft.com/office/officeart/2005/8/layout/vList5"/>
    <dgm:cxn modelId="{4FD72A5A-D3C0-4EF8-A8FD-A6C2866DC029}" type="presParOf" srcId="{300FCB54-D609-4998-9583-AE7C8D80743E}" destId="{04312DE4-C271-47B0-B5C5-2BA4EFFD9E56}" srcOrd="2" destOrd="0" presId="urn:microsoft.com/office/officeart/2005/8/layout/vList5"/>
    <dgm:cxn modelId="{6A1CDF29-7B07-4355-BEC0-60010D424667}" type="presParOf" srcId="{04312DE4-C271-47B0-B5C5-2BA4EFFD9E56}" destId="{B6C2D675-5BDC-4601-A32C-615D527D4A72}" srcOrd="0" destOrd="0" presId="urn:microsoft.com/office/officeart/2005/8/layout/vList5"/>
    <dgm:cxn modelId="{CCD436DA-3724-479B-8061-13EA495E19AF}" type="presParOf" srcId="{04312DE4-C271-47B0-B5C5-2BA4EFFD9E56}" destId="{E941B18F-643C-41AB-9DC7-CF4CEEB68BE5}" srcOrd="1" destOrd="0" presId="urn:microsoft.com/office/officeart/2005/8/layout/vList5"/>
    <dgm:cxn modelId="{C99923BD-90B1-4A2F-A0A4-619EAF7846AE}" type="presParOf" srcId="{300FCB54-D609-4998-9583-AE7C8D80743E}" destId="{5F92DBF7-81D8-4061-B056-86B589D0460F}" srcOrd="3" destOrd="0" presId="urn:microsoft.com/office/officeart/2005/8/layout/vList5"/>
    <dgm:cxn modelId="{D27379D2-9F73-43D8-BC54-41B94CEECBCE}" type="presParOf" srcId="{300FCB54-D609-4998-9583-AE7C8D80743E}" destId="{D4654EC6-0B15-4F31-B7F7-2CA4ABCBEF5D}" srcOrd="4" destOrd="0" presId="urn:microsoft.com/office/officeart/2005/8/layout/vList5"/>
    <dgm:cxn modelId="{BDE45F36-A872-4C13-89ED-D269C3BEEA24}" type="presParOf" srcId="{D4654EC6-0B15-4F31-B7F7-2CA4ABCBEF5D}" destId="{BBFFD7AA-BB50-4626-A745-8771607C2436}" srcOrd="0" destOrd="0" presId="urn:microsoft.com/office/officeart/2005/8/layout/vList5"/>
    <dgm:cxn modelId="{B459D74B-B9F9-465C-967B-71F9B424D46E}" type="presParOf" srcId="{D4654EC6-0B15-4F31-B7F7-2CA4ABCBEF5D}" destId="{10B46F9E-6E33-4487-865C-7B58EBC209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725468-24AB-481A-8B20-E698DCF327E6}">
      <dsp:nvSpPr>
        <dsp:cNvPr id="0" name=""/>
        <dsp:cNvSpPr/>
      </dsp:nvSpPr>
      <dsp:spPr>
        <a:xfrm>
          <a:off x="1525574" y="58734"/>
          <a:ext cx="5781174" cy="5781174"/>
        </a:xfrm>
        <a:prstGeom prst="circularArrow">
          <a:avLst>
            <a:gd name="adj1" fmla="val 5544"/>
            <a:gd name="adj2" fmla="val 330680"/>
            <a:gd name="adj3" fmla="val 13748900"/>
            <a:gd name="adj4" fmla="val 1740243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AD08A-12A8-4F4A-897C-3BE8A28F574E}">
      <dsp:nvSpPr>
        <dsp:cNvPr id="0" name=""/>
        <dsp:cNvSpPr/>
      </dsp:nvSpPr>
      <dsp:spPr>
        <a:xfrm>
          <a:off x="2790523" y="0"/>
          <a:ext cx="2738602" cy="136930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জন্মঃ১৮৮২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১১ </a:t>
          </a:r>
          <a:r>
            <a:rPr lang="en-US" sz="32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90523" y="0"/>
        <a:ext cx="2738602" cy="1369301"/>
      </dsp:txXfrm>
    </dsp:sp>
    <dsp:sp modelId="{084037F6-747A-4047-A3FD-F7C0664790BF}">
      <dsp:nvSpPr>
        <dsp:cNvPr id="0" name=""/>
        <dsp:cNvSpPr/>
      </dsp:nvSpPr>
      <dsp:spPr>
        <a:xfrm>
          <a:off x="5773501" y="1508171"/>
          <a:ext cx="2738602" cy="136930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ছন্দের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যাদুকর</a:t>
          </a:r>
          <a:endParaRPr lang="en-US" sz="3200" kern="1200" dirty="0"/>
        </a:p>
      </dsp:txBody>
      <dsp:txXfrm>
        <a:off x="5773501" y="1508171"/>
        <a:ext cx="2738602" cy="1369301"/>
      </dsp:txXfrm>
    </dsp:sp>
    <dsp:sp modelId="{C4B11AB3-366B-4420-AB61-11BE13ABF68C}">
      <dsp:nvSpPr>
        <dsp:cNvPr id="0" name=""/>
        <dsp:cNvSpPr/>
      </dsp:nvSpPr>
      <dsp:spPr>
        <a:xfrm>
          <a:off x="5729302" y="4371344"/>
          <a:ext cx="2738602" cy="136930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হসন্তিকা</a:t>
          </a:r>
          <a:endParaRPr lang="en-US" sz="3200" kern="1200" dirty="0"/>
        </a:p>
      </dsp:txBody>
      <dsp:txXfrm>
        <a:off x="5729302" y="4371344"/>
        <a:ext cx="2738602" cy="1369301"/>
      </dsp:txXfrm>
    </dsp:sp>
    <dsp:sp modelId="{385B43EC-2DC4-496D-9ABD-D0EB0D8220B9}">
      <dsp:nvSpPr>
        <dsp:cNvPr id="0" name=""/>
        <dsp:cNvSpPr/>
      </dsp:nvSpPr>
      <dsp:spPr>
        <a:xfrm>
          <a:off x="460993" y="4402782"/>
          <a:ext cx="2738602" cy="1369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অভ্র-আবির</a:t>
          </a:r>
          <a:endParaRPr lang="en-US" sz="3200" kern="1200" dirty="0"/>
        </a:p>
      </dsp:txBody>
      <dsp:txXfrm>
        <a:off x="460993" y="4402782"/>
        <a:ext cx="2738602" cy="1369301"/>
      </dsp:txXfrm>
    </dsp:sp>
    <dsp:sp modelId="{8F1ABC8A-8A26-4514-85E8-8753CF2A8ABD}">
      <dsp:nvSpPr>
        <dsp:cNvPr id="0" name=""/>
        <dsp:cNvSpPr/>
      </dsp:nvSpPr>
      <dsp:spPr>
        <a:xfrm>
          <a:off x="382946" y="1576857"/>
          <a:ext cx="2738602" cy="1369301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3200" kern="1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১৯২২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 </a:t>
          </a:r>
          <a:r>
            <a:rPr lang="en-US" sz="3200" kern="1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endParaRPr lang="en-US" sz="3200" kern="1200" dirty="0"/>
        </a:p>
      </dsp:txBody>
      <dsp:txXfrm>
        <a:off x="382946" y="1576857"/>
        <a:ext cx="2738602" cy="13693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E8AAA-0B29-4539-829D-C38D20B41E8B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B667-049B-460C-BD99-356351B9B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58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B667-049B-460C-BD99-356351B9B7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4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B667-049B-460C-BD99-356351B9B7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65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B667-049B-460C-BD99-356351B9B7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22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B667-049B-460C-BD99-356351B9B7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15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66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2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52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78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37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270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23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66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29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221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18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502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36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34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6265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429BF-613E-421D-8528-C8831726C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00DDF4-6714-4EEF-9CB5-3214AF046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E7485C-1DAD-4578-92C7-30E28E0C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39369A-E5BE-4EE8-8DEC-FD90B743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AC2C3-9004-4FB6-BE6E-E5D8286B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446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958D9-4B3A-4A0C-90E7-FBE84213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A8800-D260-408D-9E04-91A4D8FE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56E80C-89A8-409E-A9A8-415575E9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CFC5B0-7FFA-49B6-9370-5B080912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DD02C-4214-40F6-87D4-12063D1F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689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982B9-1EA6-46FC-BE23-F1CF9705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1F109D-921A-4977-B8B3-DCE92C35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8F7AC6-D07E-469B-99A0-6D455E75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63DD2-F12E-423A-94C7-BD895F9F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FFB218-31BE-4115-AA13-8E20E38E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569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B690A-6A14-4AFE-94C3-E375AC7F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2EE3DA-CA15-4041-A5A4-07F1DDBE4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CDFC3A-0685-44BC-B703-577B1F58A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AAD158-B216-492C-AF41-80511941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B62A92-C23F-481E-8CC3-84AEEA89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FC79DF-E221-4921-A812-7104A4C0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2427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E66F5-218E-4136-A924-8665167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40780-C5E5-4F20-BBDE-CEF7D579E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9D99F8-0DAB-4022-9021-AFF3725BC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9D6FB9-572F-4638-BAA1-67C764D13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DA1846-7F40-463E-8811-D9024D69E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BF6B89-50DC-404C-BC5A-6B021C98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739A-3509-4B8D-8D7E-B6749BD6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EB7E21-939F-4046-85B2-B03EDEDA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969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51394-3FD9-4C00-880A-1615AA18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26ECAB-889F-4DC9-942D-F97D58C1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A59215-9D60-407E-BA9B-EB6359C2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9C7ACE-98B1-4996-94EC-A6623CB9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633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21916C-CBCC-4789-8BA6-EC4DCF2E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EBCA01-8024-4950-933E-77D3E87A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A439AC-3C00-4AED-AB55-06E2953D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6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47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2C09-A9EF-4D6E-A842-01CE683E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EA3E7C-FABA-4555-8033-AF05DB08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06BCCF-272E-4F22-86CD-FF0FF8BB6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0756-F001-433E-8946-FCB84E87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28187-964C-4F64-B724-E72146DF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EACECC-F41A-4B0E-9844-A433BA1A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2257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53322-6865-4767-937E-FEF03135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447727-E026-4AD2-8F7D-4780F1478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FF1772-C041-48C8-9BEC-2E6514F35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698D2E-000E-4CB0-9A3A-F193FBEE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024AC1-346B-4EF7-80E3-C8F139C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84E80-9A60-4CCD-A486-005EE3AD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042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6DAA1-5191-42F0-A8C0-0347D1D4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9B1938-4AE1-4C3E-A0C6-297A6C73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651F6C-04E2-4341-AC9D-030625D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10FFE0-374C-4B31-8A27-08B0C7F7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DADC81-E88D-4ACD-9DB0-2F3462C5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50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728663-A950-419B-A113-08F360D88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F78E67-3DBF-434F-BEFF-ABA42FC6A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30A2A0-F453-475D-B539-472A5A07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C2E87-4EE9-484A-AD88-8DD2505A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FB9D0F-E83B-40A7-8CB1-CE2209B3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99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1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43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4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0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2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1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0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60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48FA1D-624A-4100-ADFE-12F056DB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DBBDED-FDFE-43C8-AE80-F3BE41B3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78F4C-3373-40EE-B69D-AF492B2FE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1AE3-09ED-4574-BF3C-080E63309389}" type="datetimeFigureOut">
              <a:rPr lang="en-US" smtClean="0"/>
              <a:pPr/>
              <a:t>26-Feb-21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43EB8-F8F3-4A97-9AC2-F7B150F1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A36D4E-B0C7-498F-859A-3A9E69BB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3424-0E5B-48FE-8230-9BC7C9225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0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bict3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A7E5C-44F7-42E2-A0C2-0BF9841B90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249D851-2BFA-4B2B-8A68-05F5D83BE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623" y="957943"/>
            <a:ext cx="6586896" cy="4383994"/>
          </a:xfrm>
        </p:spPr>
      </p:pic>
    </p:spTree>
    <p:extLst>
      <p:ext uri="{BB962C8B-B14F-4D97-AF65-F5344CB8AC3E}">
        <p14:creationId xmlns:p14="http://schemas.microsoft.com/office/powerpoint/2010/main" xmlns="" val="3704482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16BEFB-C245-4270-A05A-32BF399AF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021" y="322289"/>
            <a:ext cx="5266979" cy="2922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6013B4-FEA9-4946-8ACC-730063A0B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729" y="3429000"/>
            <a:ext cx="5008231" cy="3106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AFE7A5-8C40-4EDA-A637-1D3865AAB344}"/>
              </a:ext>
            </a:extLst>
          </p:cNvPr>
          <p:cNvSpPr txBox="1"/>
          <p:nvPr/>
        </p:nvSpPr>
        <p:spPr>
          <a:xfrm>
            <a:off x="8214610" y="116114"/>
            <a:ext cx="335779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ভনভনিয়ে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।-                               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হনহনিয়ে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0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D59428-4F21-4DCF-8401-870D0076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9FE795-8E33-436E-A984-BB9A5F9A1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62" y="1680426"/>
            <a:ext cx="3709043" cy="434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F1004B-868C-4338-8A54-46CF24FEC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736" y="1680426"/>
            <a:ext cx="5014777" cy="430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207F1A-BCAA-4229-9D3B-50F8BDDFE97A}"/>
              </a:ext>
            </a:extLst>
          </p:cNvPr>
          <p:cNvSpPr txBox="1"/>
          <p:nvPr/>
        </p:nvSpPr>
        <p:spPr>
          <a:xfrm>
            <a:off x="3338286" y="517748"/>
            <a:ext cx="613500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xmlns="" val="38365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F4DC65-5AFC-4831-8E3B-FE430E380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178" y="1657662"/>
            <a:ext cx="8327643" cy="4684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18B529-7FA6-462C-8089-5F6D78768723}"/>
              </a:ext>
            </a:extLst>
          </p:cNvPr>
          <p:cNvSpPr txBox="1"/>
          <p:nvPr/>
        </p:nvSpPr>
        <p:spPr>
          <a:xfrm>
            <a:off x="4593771" y="516039"/>
            <a:ext cx="338908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9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9BBB5D-00ED-4B7E-A350-4B16D9A2D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13" y="2179674"/>
            <a:ext cx="8606973" cy="3930841"/>
          </a:xfrm>
          <a:prstGeom prst="rect">
            <a:avLst/>
          </a:prstGeom>
        </p:spPr>
      </p:pic>
      <p:sp>
        <p:nvSpPr>
          <p:cNvPr id="2" name="Flowchart: Document 1">
            <a:extLst>
              <a:ext uri="{FF2B5EF4-FFF2-40B4-BE49-F238E27FC236}">
                <a16:creationId xmlns:a16="http://schemas.microsoft.com/office/drawing/2014/main" xmlns="" id="{7C5D6251-A485-410D-82DC-F92C2B00F12E}"/>
              </a:ext>
            </a:extLst>
          </p:cNvPr>
          <p:cNvSpPr/>
          <p:nvPr/>
        </p:nvSpPr>
        <p:spPr>
          <a:xfrm>
            <a:off x="3889830" y="114181"/>
            <a:ext cx="3614056" cy="1920349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5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8765AD-F814-433C-B56E-31911D84D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948" y="1169109"/>
            <a:ext cx="3034906" cy="1779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45A35E-8B35-4738-AFFA-29EFC813CAC9}"/>
              </a:ext>
            </a:extLst>
          </p:cNvPr>
          <p:cNvSpPr txBox="1"/>
          <p:nvPr/>
        </p:nvSpPr>
        <p:spPr>
          <a:xfrm>
            <a:off x="377371" y="5112263"/>
            <a:ext cx="142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236A46-900E-4926-92AD-2EDA8A3748A2}"/>
              </a:ext>
            </a:extLst>
          </p:cNvPr>
          <p:cNvSpPr txBox="1"/>
          <p:nvPr/>
        </p:nvSpPr>
        <p:spPr>
          <a:xfrm>
            <a:off x="7774346" y="4953031"/>
            <a:ext cx="404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তক্তা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59EBFC-FE56-4BDA-9100-4FF4A214FBC1}"/>
              </a:ext>
            </a:extLst>
          </p:cNvPr>
          <p:cNvSpPr txBox="1"/>
          <p:nvPr/>
        </p:nvSpPr>
        <p:spPr>
          <a:xfrm>
            <a:off x="526141" y="1468738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E1A444-3789-4EF2-B504-73080C7EB0C3}"/>
              </a:ext>
            </a:extLst>
          </p:cNvPr>
          <p:cNvSpPr txBox="1"/>
          <p:nvPr/>
        </p:nvSpPr>
        <p:spPr>
          <a:xfrm>
            <a:off x="7774346" y="1505022"/>
            <a:ext cx="218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8DA3E4-33DD-4973-8EC6-EEFBAA8929B6}"/>
              </a:ext>
            </a:extLst>
          </p:cNvPr>
          <p:cNvSpPr txBox="1"/>
          <p:nvPr/>
        </p:nvSpPr>
        <p:spPr>
          <a:xfrm>
            <a:off x="215767" y="3429000"/>
            <a:ext cx="234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95AD4D-6E2F-4B31-8809-EFABCD14C0CA}"/>
              </a:ext>
            </a:extLst>
          </p:cNvPr>
          <p:cNvSpPr txBox="1"/>
          <p:nvPr/>
        </p:nvSpPr>
        <p:spPr>
          <a:xfrm>
            <a:off x="7778354" y="3470066"/>
            <a:ext cx="309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1D713-4555-488A-8E82-21E1CFBEA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672" y="4838700"/>
            <a:ext cx="2983458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8D893E-5CFB-40C4-AD33-62F4D2BD8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396" y="3040023"/>
            <a:ext cx="2983458" cy="188595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DAFBC426-5462-4386-8FBA-1E8179309ED9}"/>
              </a:ext>
            </a:extLst>
          </p:cNvPr>
          <p:cNvSpPr/>
          <p:nvPr/>
        </p:nvSpPr>
        <p:spPr>
          <a:xfrm>
            <a:off x="3497943" y="62537"/>
            <a:ext cx="4276403" cy="99520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0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  <p:bldP spid="18" grpId="0"/>
      <p:bldP spid="19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94AC07-AA38-4141-919F-19A71E5337CA}"/>
              </a:ext>
            </a:extLst>
          </p:cNvPr>
          <p:cNvSpPr txBox="1"/>
          <p:nvPr/>
        </p:nvSpPr>
        <p:spPr>
          <a:xfrm>
            <a:off x="862514" y="811049"/>
            <a:ext cx="103486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D1D48A6-3C3E-4F4F-9EE4-F5D853B22EC6}"/>
              </a:ext>
            </a:extLst>
          </p:cNvPr>
          <p:cNvSpPr/>
          <p:nvPr/>
        </p:nvSpPr>
        <p:spPr>
          <a:xfrm>
            <a:off x="3033485" y="987157"/>
            <a:ext cx="1103089" cy="80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D58DAA-5463-4AAE-B386-9E3B12018B51}"/>
              </a:ext>
            </a:extLst>
          </p:cNvPr>
          <p:cNvSpPr/>
          <p:nvPr/>
        </p:nvSpPr>
        <p:spPr>
          <a:xfrm>
            <a:off x="4615543" y="987157"/>
            <a:ext cx="1146634" cy="80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323EA2-1BC3-4579-A147-D26EEF30494E}"/>
              </a:ext>
            </a:extLst>
          </p:cNvPr>
          <p:cNvSpPr/>
          <p:nvPr/>
        </p:nvSpPr>
        <p:spPr>
          <a:xfrm>
            <a:off x="6338655" y="987157"/>
            <a:ext cx="1013284" cy="80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3C2028-C225-4C67-8CB1-391C976D9DA4}"/>
              </a:ext>
            </a:extLst>
          </p:cNvPr>
          <p:cNvSpPr/>
          <p:nvPr/>
        </p:nvSpPr>
        <p:spPr>
          <a:xfrm>
            <a:off x="4678349" y="2362872"/>
            <a:ext cx="1113979" cy="886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43C315-2DB0-4C1B-BD73-CF47F3861A3C}"/>
              </a:ext>
            </a:extLst>
          </p:cNvPr>
          <p:cNvSpPr/>
          <p:nvPr/>
        </p:nvSpPr>
        <p:spPr>
          <a:xfrm>
            <a:off x="6380489" y="2347233"/>
            <a:ext cx="1013285" cy="886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54EC43-5C14-45A1-9302-A20ED21C2D02}"/>
              </a:ext>
            </a:extLst>
          </p:cNvPr>
          <p:cNvSpPr/>
          <p:nvPr/>
        </p:nvSpPr>
        <p:spPr>
          <a:xfrm>
            <a:off x="3018972" y="2333073"/>
            <a:ext cx="1113979" cy="886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ED7127-EBBE-45A8-8E77-C5D2B2C93470}"/>
              </a:ext>
            </a:extLst>
          </p:cNvPr>
          <p:cNvSpPr txBox="1"/>
          <p:nvPr/>
        </p:nvSpPr>
        <p:spPr>
          <a:xfrm>
            <a:off x="784433" y="4048148"/>
            <a:ext cx="201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0E6703-172F-4998-B81A-6BB7D67DCB09}"/>
              </a:ext>
            </a:extLst>
          </p:cNvPr>
          <p:cNvSpPr/>
          <p:nvPr/>
        </p:nvSpPr>
        <p:spPr>
          <a:xfrm>
            <a:off x="3018972" y="4280680"/>
            <a:ext cx="1113979" cy="886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9A85E3-645C-46A1-83CC-CDACFFA3C226}"/>
              </a:ext>
            </a:extLst>
          </p:cNvPr>
          <p:cNvSpPr/>
          <p:nvPr/>
        </p:nvSpPr>
        <p:spPr>
          <a:xfrm>
            <a:off x="4725518" y="4280680"/>
            <a:ext cx="1081328" cy="931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53A651-212A-4396-BDFB-9F219175B33F}"/>
              </a:ext>
            </a:extLst>
          </p:cNvPr>
          <p:cNvSpPr/>
          <p:nvPr/>
        </p:nvSpPr>
        <p:spPr>
          <a:xfrm>
            <a:off x="6306127" y="4280680"/>
            <a:ext cx="1908619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51D710-267A-43C7-A3F2-72434D87E7FC}"/>
              </a:ext>
            </a:extLst>
          </p:cNvPr>
          <p:cNvSpPr txBox="1"/>
          <p:nvPr/>
        </p:nvSpPr>
        <p:spPr>
          <a:xfrm>
            <a:off x="8938252" y="909104"/>
            <a:ext cx="3253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9A89E1-FFEE-4DCD-A15E-1AAD9FDDF884}"/>
              </a:ext>
            </a:extLst>
          </p:cNvPr>
          <p:cNvSpPr txBox="1"/>
          <p:nvPr/>
        </p:nvSpPr>
        <p:spPr>
          <a:xfrm>
            <a:off x="8938252" y="2185299"/>
            <a:ext cx="2391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,ক্ষু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4E8D31-34A2-4E2D-B85E-8E2F2A63568B}"/>
              </a:ext>
            </a:extLst>
          </p:cNvPr>
          <p:cNvSpPr txBox="1"/>
          <p:nvPr/>
        </p:nvSpPr>
        <p:spPr>
          <a:xfrm>
            <a:off x="9107691" y="4409719"/>
            <a:ext cx="2663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E418CF7D-6FD4-4CCC-AD57-37BA9111F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55" y="4536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8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xmlns="" id="{C1E5E047-C681-4525-B66D-31E1976BA66F}"/>
              </a:ext>
            </a:extLst>
          </p:cNvPr>
          <p:cNvSpPr/>
          <p:nvPr/>
        </p:nvSpPr>
        <p:spPr>
          <a:xfrm>
            <a:off x="4706911" y="95905"/>
            <a:ext cx="3156929" cy="1657944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7D50E3A-A5FD-45D2-B1C2-48DE12311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28511692"/>
              </p:ext>
            </p:extLst>
          </p:nvPr>
        </p:nvGraphicFramePr>
        <p:xfrm>
          <a:off x="764499" y="1753848"/>
          <a:ext cx="11427501" cy="500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3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714C92-4344-4192-A8DE-F220BB35E182}"/>
              </a:ext>
            </a:extLst>
          </p:cNvPr>
          <p:cNvSpPr txBox="1"/>
          <p:nvPr/>
        </p:nvSpPr>
        <p:spPr>
          <a:xfrm>
            <a:off x="1422400" y="2100943"/>
            <a:ext cx="7141028" cy="2656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BC9817-D25C-4474-96C0-94467822338C}"/>
              </a:ext>
            </a:extLst>
          </p:cNvPr>
          <p:cNvSpPr txBox="1"/>
          <p:nvPr/>
        </p:nvSpPr>
        <p:spPr>
          <a:xfrm>
            <a:off x="1422400" y="4963793"/>
            <a:ext cx="6966857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072BC477-1172-4BE4-A23A-93550CBCD0D3}"/>
              </a:ext>
            </a:extLst>
          </p:cNvPr>
          <p:cNvSpPr/>
          <p:nvPr/>
        </p:nvSpPr>
        <p:spPr>
          <a:xfrm>
            <a:off x="4049487" y="246740"/>
            <a:ext cx="3207656" cy="1574894"/>
          </a:xfrm>
          <a:prstGeom prst="cloud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78E824-C43B-4751-9B61-47A7726C042E}"/>
              </a:ext>
            </a:extLst>
          </p:cNvPr>
          <p:cNvSpPr txBox="1"/>
          <p:nvPr/>
        </p:nvSpPr>
        <p:spPr>
          <a:xfrm>
            <a:off x="907142" y="4927600"/>
            <a:ext cx="9942285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্ধারিত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xmlns="" id="{744CEDE5-FF06-4FDB-8B18-314666F4E498}"/>
              </a:ext>
            </a:extLst>
          </p:cNvPr>
          <p:cNvSpPr/>
          <p:nvPr/>
        </p:nvSpPr>
        <p:spPr>
          <a:xfrm>
            <a:off x="4151085" y="464457"/>
            <a:ext cx="3657601" cy="39478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C46AFA-C4BB-4B4E-9226-B8FF9CE25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73" y="199756"/>
            <a:ext cx="3023538" cy="17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8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8DFC7B-6F95-45C9-92BE-A397AE91252D}"/>
              </a:ext>
            </a:extLst>
          </p:cNvPr>
          <p:cNvSpPr/>
          <p:nvPr/>
        </p:nvSpPr>
        <p:spPr>
          <a:xfrm>
            <a:off x="1103085" y="186923"/>
            <a:ext cx="1480457" cy="120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8B5745-DD0D-493A-9E52-AE01B90A3F75}"/>
              </a:ext>
            </a:extLst>
          </p:cNvPr>
          <p:cNvSpPr/>
          <p:nvPr/>
        </p:nvSpPr>
        <p:spPr>
          <a:xfrm>
            <a:off x="1648732" y="1086983"/>
            <a:ext cx="2191657" cy="1563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EDB87E-4B7C-4142-A903-7E20DFE1EE23}"/>
              </a:ext>
            </a:extLst>
          </p:cNvPr>
          <p:cNvSpPr/>
          <p:nvPr/>
        </p:nvSpPr>
        <p:spPr>
          <a:xfrm>
            <a:off x="2467428" y="2296276"/>
            <a:ext cx="2975428" cy="207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61083F-87B4-48BB-AE71-A2BD5D64C609}"/>
              </a:ext>
            </a:extLst>
          </p:cNvPr>
          <p:cNvSpPr/>
          <p:nvPr/>
        </p:nvSpPr>
        <p:spPr>
          <a:xfrm>
            <a:off x="3290436" y="3860098"/>
            <a:ext cx="3367315" cy="207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6F9672-1F67-4561-B8C7-E6F97A4F9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146" y="4106046"/>
            <a:ext cx="4597852" cy="2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42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1250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dd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8494" y="1344612"/>
            <a:ext cx="3111500" cy="41402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2249" y="2257506"/>
            <a:ext cx="4897701" cy="37622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ফনিভুষন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ভাটিপাড়া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pbict3@gmail.com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বাতায়নঃ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pbict3</a:t>
            </a:r>
            <a:endParaRPr lang="en-US" sz="2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7F1BF7-FE26-4C52-97AC-76E613736AD9}"/>
              </a:ext>
            </a:extLst>
          </p:cNvPr>
          <p:cNvSpPr txBox="1"/>
          <p:nvPr/>
        </p:nvSpPr>
        <p:spPr>
          <a:xfrm>
            <a:off x="1" y="1843950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36C3391-57D0-42DD-AADD-C1547A4CFE63}"/>
              </a:ext>
            </a:extLst>
          </p:cNvPr>
          <p:cNvSpPr/>
          <p:nvPr/>
        </p:nvSpPr>
        <p:spPr>
          <a:xfrm>
            <a:off x="4368799" y="354344"/>
            <a:ext cx="4238171" cy="1082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7200" b="1" dirty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b="1" dirty="0" err="1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sz="7200" b="1" dirty="0"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xmlns="" id="{4A5948A3-C5F1-48A6-AD82-1BF08F74CF70}"/>
              </a:ext>
            </a:extLst>
          </p:cNvPr>
          <p:cNvSpPr/>
          <p:nvPr/>
        </p:nvSpPr>
        <p:spPr>
          <a:xfrm>
            <a:off x="1480457" y="2235200"/>
            <a:ext cx="8113486" cy="4412343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চ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াঠ্যাংশ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হনহনিয়ে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           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7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966DE-3304-43C1-BDAF-69B5E830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992" y="254000"/>
            <a:ext cx="8394095" cy="94342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1E8DF-5BAB-485B-A014-6C76A491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3029"/>
            <a:ext cx="10837332" cy="50509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.৫.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২.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</a:p>
          <a:p>
            <a:pPr marL="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2.2.2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চারণে,স্বাভাবিক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CD1243-8901-45CC-A2D2-35D6AA34445A}"/>
              </a:ext>
            </a:extLst>
          </p:cNvPr>
          <p:cNvSpPr/>
          <p:nvPr/>
        </p:nvSpPr>
        <p:spPr>
          <a:xfrm>
            <a:off x="12120749" y="50985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04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CB1711-81A2-4200-8A42-CA6637341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4" y="2836096"/>
            <a:ext cx="6313714" cy="402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67E287-C4B7-46C8-904D-F4289A166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7" y="2836097"/>
            <a:ext cx="5369447" cy="4021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2250C0-8AE4-401F-BF70-8CFA314C8ABC}"/>
              </a:ext>
            </a:extLst>
          </p:cNvPr>
          <p:cNvSpPr txBox="1"/>
          <p:nvPr/>
        </p:nvSpPr>
        <p:spPr>
          <a:xfrm>
            <a:off x="4122057" y="275773"/>
            <a:ext cx="7736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xmlns="" val="2964818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7EEF419-C664-48BE-9DC0-B98937F86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03170730"/>
              </p:ext>
            </p:extLst>
          </p:nvPr>
        </p:nvGraphicFramePr>
        <p:xfrm>
          <a:off x="1851284" y="551543"/>
          <a:ext cx="9426316" cy="583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4203BF91-5668-4250-9E24-A7D333951321}"/>
              </a:ext>
            </a:extLst>
          </p:cNvPr>
          <p:cNvSpPr/>
          <p:nvPr/>
        </p:nvSpPr>
        <p:spPr>
          <a:xfrm>
            <a:off x="130629" y="145142"/>
            <a:ext cx="3396342" cy="1611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1" y="2249714"/>
            <a:ext cx="2278743" cy="264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85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C76C64-5E0E-4210-9038-83BF1773FF85}"/>
              </a:ext>
            </a:extLst>
          </p:cNvPr>
          <p:cNvSpPr txBox="1"/>
          <p:nvPr/>
        </p:nvSpPr>
        <p:spPr>
          <a:xfrm rot="10800000" flipH="1" flipV="1">
            <a:off x="-145147" y="4378300"/>
            <a:ext cx="559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DC9FA7-364C-43A4-8EF7-CB552788E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002" y="2043548"/>
            <a:ext cx="5112116" cy="32959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B3BA63-FC55-444A-A9E2-C8E853C27C1F}"/>
              </a:ext>
            </a:extLst>
          </p:cNvPr>
          <p:cNvSpPr/>
          <p:nvPr/>
        </p:nvSpPr>
        <p:spPr>
          <a:xfrm>
            <a:off x="4888949" y="5481837"/>
            <a:ext cx="6285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4F53DC-5F30-4FF8-9677-1F9FAD9B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3" y="252185"/>
            <a:ext cx="4693006" cy="32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5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A1E6F1-44DB-4157-8F97-A5D98C5A8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34" y="3989247"/>
            <a:ext cx="3927223" cy="2604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0BDE5A-C5D1-4D17-9816-F17EF2EB3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26"/>
          <a:stretch/>
        </p:blipFill>
        <p:spPr>
          <a:xfrm>
            <a:off x="4470399" y="122818"/>
            <a:ext cx="4064002" cy="2745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CFF020-6D98-48AA-AAF6-07FB0E89F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398" y="3935161"/>
            <a:ext cx="4064002" cy="2658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FB74FB-D9F2-49D5-B7A3-9077B82053F3}"/>
              </a:ext>
            </a:extLst>
          </p:cNvPr>
          <p:cNvSpPr txBox="1"/>
          <p:nvPr/>
        </p:nvSpPr>
        <p:spPr>
          <a:xfrm>
            <a:off x="9063837" y="674400"/>
            <a:ext cx="2902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রৌদ্রে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C41528-AF21-45B9-BEFF-82A481E144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34" y="122818"/>
            <a:ext cx="3927223" cy="27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4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C7BC82-0A93-489E-8F0D-E920D6E40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2" t="-2319" r="290" b="65336"/>
          <a:stretch/>
        </p:blipFill>
        <p:spPr>
          <a:xfrm>
            <a:off x="407638" y="0"/>
            <a:ext cx="5894025" cy="604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443302-AA26-4A5D-9CE3-081CEB83F258}"/>
              </a:ext>
            </a:extLst>
          </p:cNvPr>
          <p:cNvSpPr txBox="1"/>
          <p:nvPr/>
        </p:nvSpPr>
        <p:spPr>
          <a:xfrm>
            <a:off x="6807202" y="667658"/>
            <a:ext cx="46445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ঢুলছে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xmlns="" val="36577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660</Words>
  <Application>Microsoft Office PowerPoint</Application>
  <PresentationFormat>Custom</PresentationFormat>
  <Paragraphs>122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Atlas</vt:lpstr>
      <vt:lpstr>Integral</vt:lpstr>
      <vt:lpstr>Office Theme</vt:lpstr>
      <vt:lpstr>স্বাগতম</vt:lpstr>
      <vt:lpstr>শিক্ষক পরিচিতি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111</cp:revision>
  <dcterms:created xsi:type="dcterms:W3CDTF">2020-02-14T03:55:16Z</dcterms:created>
  <dcterms:modified xsi:type="dcterms:W3CDTF">2021-02-26T07:33:05Z</dcterms:modified>
</cp:coreProperties>
</file>