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</p:sldMasterIdLst>
  <p:notesMasterIdLst>
    <p:notesMasterId r:id="rId26"/>
  </p:notesMasterIdLst>
  <p:sldIdLst>
    <p:sldId id="275" r:id="rId4"/>
    <p:sldId id="258" r:id="rId5"/>
    <p:sldId id="284" r:id="rId6"/>
    <p:sldId id="276" r:id="rId7"/>
    <p:sldId id="277" r:id="rId8"/>
    <p:sldId id="274" r:id="rId9"/>
    <p:sldId id="285" r:id="rId10"/>
    <p:sldId id="264" r:id="rId11"/>
    <p:sldId id="263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81" r:id="rId21"/>
    <p:sldId id="282" r:id="rId22"/>
    <p:sldId id="283" r:id="rId23"/>
    <p:sldId id="273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A9A32F"/>
    <a:srgbClr val="006600"/>
    <a:srgbClr val="FF33CC"/>
    <a:srgbClr val="24A3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AECC-8E33-449A-B68B-E78AECE27222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90CC-ABA4-4FEA-9681-EDBA36901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62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90CC-ABA4-4FEA-9681-EDBA3690167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49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8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48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39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29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66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15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34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176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2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51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753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86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25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333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854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194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360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220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055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79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39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26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155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631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496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785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256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661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78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12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106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37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234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480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323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811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137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091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14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74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31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6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25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536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246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39ACAC-E985-4858-8A33-9FAAA5046665}" type="datetimeFigureOut">
              <a:rPr lang="en-US" smtClean="0"/>
              <a:pPr/>
              <a:t>10-Jan-21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9EFC-56CE-4B2C-BFBE-14EE1B54B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535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371600" y="228600"/>
            <a:ext cx="6248400" cy="1524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0099"/>
                </a:solidFill>
                <a:latin typeface="Bodoni MT Black" pitchFamily="18" charset="0"/>
                <a:cs typeface="Times New Roman" panose="02020603050405020304" pitchFamily="18" charset="0"/>
              </a:rPr>
              <a:t>Welcome</a:t>
            </a:r>
            <a:endParaRPr lang="en-US" sz="6600" b="1" dirty="0" smtClean="0">
              <a:solidFill>
                <a:srgbClr val="000099"/>
              </a:solidFill>
              <a:latin typeface="Bodoni MT Black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00200" y="1905000"/>
            <a:ext cx="5791200" cy="419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26302113_422435025591670_391716404882750504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38400"/>
            <a:ext cx="256032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53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410200"/>
            <a:ext cx="7848600" cy="1200329"/>
          </a:xfrm>
          <a:prstGeom prst="rect">
            <a:avLst/>
          </a:prstGeom>
          <a:solidFill>
            <a:srgbClr val="A9A32F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For a long time it could not find the water.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810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49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257800"/>
            <a:ext cx="7391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Suddenly it saw a pot with water.</a:t>
            </a:r>
            <a:endParaRPr lang="en-US" sz="4400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86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1" y="5486400"/>
            <a:ext cx="7848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But, there was only little water in the pot.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3810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11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673" y="5486400"/>
            <a:ext cx="686907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The crow could not reach the water.</a:t>
            </a:r>
            <a:endParaRPr lang="en-US" sz="3600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5334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98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0"/>
            <a:ext cx="8229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crow saw some pebbles around the pot and suddenly got an idea.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541" y="4572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44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599" y="5067300"/>
            <a:ext cx="634590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The crow picked the pebbles.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048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94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953000"/>
            <a:ext cx="8531803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crow dropped the pebbles into the </a:t>
            </a:r>
            <a:r>
              <a:rPr lang="en-US" sz="3200" b="1" dirty="0" err="1" smtClean="0">
                <a:solidFill>
                  <a:srgbClr val="002060"/>
                </a:solidFill>
              </a:rPr>
              <a:t>pot.The</a:t>
            </a:r>
            <a:r>
              <a:rPr lang="en-US" sz="3200" b="1" dirty="0" smtClean="0">
                <a:solidFill>
                  <a:srgbClr val="002060"/>
                </a:solidFill>
              </a:rPr>
              <a:t> water is raise up and the crow drink it.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395" y="304800"/>
            <a:ext cx="6319405" cy="45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11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791200"/>
            <a:ext cx="672465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The crow flew away happily.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81000"/>
            <a:ext cx="728091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03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962400" cy="1015663"/>
          </a:xfrm>
          <a:prstGeom prst="rect">
            <a:avLst/>
          </a:prstGeom>
          <a:solidFill>
            <a:srgbClr val="A9A32F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Pair Work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590800"/>
            <a:ext cx="7543800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1.Why was the crow gather pebbles?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is the result?</a:t>
            </a:r>
          </a:p>
        </p:txBody>
      </p:sp>
    </p:spTree>
    <p:extLst>
      <p:ext uri="{BB962C8B-B14F-4D97-AF65-F5344CB8AC3E}">
        <p14:creationId xmlns:p14="http://schemas.microsoft.com/office/powerpoint/2010/main" xmlns="" val="311291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82" b="12937"/>
          <a:stretch/>
        </p:blipFill>
        <p:spPr>
          <a:xfrm>
            <a:off x="304800" y="1191079"/>
            <a:ext cx="8476402" cy="4634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23812"/>
            <a:ext cx="3810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Group Work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162176"/>
            <a:ext cx="777239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Give your idea about the picture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35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0" y="952638"/>
            <a:ext cx="9067800" cy="590536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Sohidullah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Shahabajpur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U.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Sapahar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Naogaon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9308"/>
            <a:ext cx="4876800" cy="92333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36195"/>
            <a:ext cx="914400" cy="9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05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3810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Home Work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276671"/>
            <a:ext cx="7391400" cy="1200329"/>
          </a:xfrm>
          <a:prstGeom prst="rect">
            <a:avLst/>
          </a:prstGeom>
          <a:solidFill>
            <a:srgbClr val="A9A32F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One day two friends were going through a jungle. </a:t>
            </a:r>
            <a:r>
              <a:rPr lang="en-US" sz="3600" dirty="0" smtClean="0"/>
              <a:t>……….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1135798"/>
            <a:ext cx="8534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</a:rPr>
              <a:t>Complete the following story and give  title</a:t>
            </a:r>
            <a:endParaRPr lang="en-US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5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048071"/>
            <a:ext cx="75438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Moral of the thirsty crow story is 'Where there is a will there is a way'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84364"/>
            <a:ext cx="6762750" cy="48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76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981200" y="1524000"/>
            <a:ext cx="6019800" cy="4800600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Thank you to all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828800"/>
            <a:ext cx="2390775" cy="1914525"/>
          </a:xfrm>
          <a:prstGeom prst="octagon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97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143000" y="1066800"/>
            <a:ext cx="7086600" cy="5029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endParaRPr lang="en-US" sz="4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Class-ix</a:t>
            </a:r>
            <a:endParaRPr lang="bn-BD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Story writing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Time:30 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minutes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Date:20/02/2020</a:t>
            </a:r>
            <a:endParaRPr lang="en-US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bn-BD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295400"/>
            <a:ext cx="4419600" cy="58477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 Introduction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8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612" y="1733550"/>
            <a:ext cx="6200775" cy="339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2495550"/>
            <a:ext cx="5715000" cy="186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422" y="1104232"/>
            <a:ext cx="6191252" cy="4422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19441"/>
            <a:ext cx="729615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Let’s see the pictures and say by thinking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526555"/>
            <a:ext cx="7067550" cy="1200329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are we going to learn today?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819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28600"/>
            <a:ext cx="71628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story about “A Thirsty </a:t>
            </a:r>
            <a:r>
              <a:rPr lang="en-US" sz="3600" dirty="0" smtClean="0"/>
              <a:t>Crow”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98731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84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0"/>
            <a:ext cx="5410200" cy="707886"/>
          </a:xfrm>
          <a:prstGeom prst="rect">
            <a:avLst/>
          </a:prstGeom>
          <a:solidFill>
            <a:srgbClr val="A9A32F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99"/>
                </a:solidFill>
              </a:rPr>
              <a:t>Learning Outcomes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82296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After completing this lesson , students will be able to-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Write the story about Thirsty Crow and so on.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Apply their creativity.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prepare themselves 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2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1086218"/>
              </p:ext>
            </p:extLst>
          </p:nvPr>
        </p:nvGraphicFramePr>
        <p:xfrm>
          <a:off x="4114800" y="3114675"/>
          <a:ext cx="914400" cy="771525"/>
        </p:xfrm>
        <a:graphic>
          <a:graphicData uri="http://schemas.openxmlformats.org/presentationml/2006/ole">
            <p:oleObj spid="_x0000_s106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762000"/>
            <a:ext cx="5105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</a:rPr>
              <a:t>Lets enjoy a </a:t>
            </a:r>
            <a:r>
              <a:rPr lang="en-US" sz="4000" dirty="0" err="1" smtClean="0">
                <a:solidFill>
                  <a:srgbClr val="006600"/>
                </a:solidFill>
              </a:rPr>
              <a:t>vedio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194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575012"/>
            <a:ext cx="8229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Once there was a crow, which was very thirsty.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150" y="38100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28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823" y="381000"/>
            <a:ext cx="6667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923" y="5486400"/>
            <a:ext cx="6629400" cy="646331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It started searching for water.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40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449</TotalTime>
  <Words>253</Words>
  <Application>Microsoft Office PowerPoint</Application>
  <PresentationFormat>On-screen Show (4:3)</PresentationFormat>
  <Paragraphs>43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Quotable</vt:lpstr>
      <vt:lpstr>1_Quotable</vt:lpstr>
      <vt:lpstr>Ion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shohidullah</cp:lastModifiedBy>
  <cp:revision>55</cp:revision>
  <dcterms:created xsi:type="dcterms:W3CDTF">2015-09-22T11:32:48Z</dcterms:created>
  <dcterms:modified xsi:type="dcterms:W3CDTF">2021-01-10T09:12:23Z</dcterms:modified>
</cp:coreProperties>
</file>