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4" r:id="rId2"/>
    <p:sldId id="256" r:id="rId3"/>
    <p:sldId id="278" r:id="rId4"/>
    <p:sldId id="276" r:id="rId5"/>
    <p:sldId id="277" r:id="rId6"/>
    <p:sldId id="279" r:id="rId7"/>
    <p:sldId id="257" r:id="rId8"/>
    <p:sldId id="280" r:id="rId9"/>
    <p:sldId id="284" r:id="rId10"/>
    <p:sldId id="283" r:id="rId11"/>
    <p:sldId id="258" r:id="rId12"/>
    <p:sldId id="259" r:id="rId13"/>
    <p:sldId id="260" r:id="rId14"/>
    <p:sldId id="295" r:id="rId15"/>
    <p:sldId id="296" r:id="rId16"/>
    <p:sldId id="261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E9"/>
    <a:srgbClr val="FF00FF"/>
    <a:srgbClr val="FFFF00"/>
    <a:srgbClr val="00FF00"/>
    <a:srgbClr val="03F7FD"/>
    <a:srgbClr val="72FBFE"/>
    <a:srgbClr val="44FE70"/>
    <a:srgbClr val="F4FE98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1AFA7-1501-4614-B9A3-3EB657E82E2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E7B1B-0D38-40B4-91B9-34D547EF2249}">
      <dgm:prSet phldrT="[Text]" custT="1"/>
      <dgm:spPr>
        <a:solidFill>
          <a:srgbClr val="66FFFF"/>
        </a:solidFill>
        <a:ln>
          <a:solidFill>
            <a:srgbClr val="FF00FF"/>
          </a:solidFill>
        </a:ln>
      </dgm:spPr>
      <dgm:t>
        <a:bodyPr/>
        <a:lstStyle/>
        <a:p>
          <a:pPr algn="ctr"/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কী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 পারবে, 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BCE6F-3B71-427C-A8C2-2B13AEE67FA6}" type="parTrans" cxnId="{B2D6FD86-6A66-4384-AB89-66F40BD4BD0A}">
      <dgm:prSet/>
      <dgm:spPr/>
      <dgm:t>
        <a:bodyPr/>
        <a:lstStyle/>
        <a:p>
          <a:endParaRPr lang="en-US"/>
        </a:p>
      </dgm:t>
    </dgm:pt>
    <dgm:pt modelId="{6A3A9163-A9AA-48B1-8E14-851EAB255249}" type="sibTrans" cxnId="{B2D6FD86-6A66-4384-AB89-66F40BD4BD0A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F357C91-82B6-47C0-8577-123E40D11815}">
      <dgm:prSet phldrT="[Text]" custT="1"/>
      <dgm:spPr>
        <a:solidFill>
          <a:srgbClr val="FF8BE9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সামান্তরিকের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সামান্তরিকটি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আকঁতে পারবে, 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5C824-EA6D-4909-A6FB-B71C5D0D060F}" type="parTrans" cxnId="{27F07FA5-53B5-410A-B045-740EC2817F7D}">
      <dgm:prSet/>
      <dgm:spPr/>
      <dgm:t>
        <a:bodyPr/>
        <a:lstStyle/>
        <a:p>
          <a:endParaRPr lang="en-US"/>
        </a:p>
      </dgm:t>
    </dgm:pt>
    <dgm:pt modelId="{41BE9A1F-27E8-49D0-B0AD-80255D913F2B}" type="sibTrans" cxnId="{27F07FA5-53B5-410A-B045-740EC2817F7D}">
      <dgm:prSet/>
      <dgm:spPr/>
      <dgm:t>
        <a:bodyPr/>
        <a:lstStyle/>
        <a:p>
          <a:endParaRPr lang="en-US"/>
        </a:p>
      </dgm:t>
    </dgm:pt>
    <dgm:pt modelId="{07A6270C-7A5F-4BFE-BB22-C829903C8061}">
      <dgm:prSet phldrT="[Text]" custT="1"/>
      <dgm:spPr>
        <a:solidFill>
          <a:srgbClr val="66FF66"/>
        </a:solidFill>
        <a:ln>
          <a:solidFill>
            <a:srgbClr val="FF00FF"/>
          </a:solidFill>
        </a:ln>
      </dgm:spPr>
      <dgm:t>
        <a:bodyPr/>
        <a:lstStyle/>
        <a:p>
          <a:pPr algn="ctr"/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অংক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6C9CD-CE49-48D2-B117-9BB7B53BF9E8}" type="parTrans" cxnId="{523B6FAE-340D-4B5C-9726-48E9AC223314}">
      <dgm:prSet/>
      <dgm:spPr/>
      <dgm:t>
        <a:bodyPr/>
        <a:lstStyle/>
        <a:p>
          <a:endParaRPr lang="en-US"/>
        </a:p>
      </dgm:t>
    </dgm:pt>
    <dgm:pt modelId="{2F62449D-DCDC-4226-84C6-B6218634AB62}" type="sibTrans" cxnId="{523B6FAE-340D-4B5C-9726-48E9AC223314}">
      <dgm:prSet/>
      <dgm:spPr/>
      <dgm:t>
        <a:bodyPr/>
        <a:lstStyle/>
        <a:p>
          <a:endParaRPr lang="en-US"/>
        </a:p>
      </dgm:t>
    </dgm:pt>
    <dgm:pt modelId="{C174D509-050E-4481-866F-BB1446B13039}" type="pres">
      <dgm:prSet presAssocID="{87A1AFA7-1501-4614-B9A3-3EB657E82E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39DB44-03AE-43AC-9220-922E377E92DB}" type="pres">
      <dgm:prSet presAssocID="{87A1AFA7-1501-4614-B9A3-3EB657E82E2E}" presName="Name1" presStyleCnt="0"/>
      <dgm:spPr/>
    </dgm:pt>
    <dgm:pt modelId="{F9941FEC-7C4D-4305-B928-D784A572C07D}" type="pres">
      <dgm:prSet presAssocID="{87A1AFA7-1501-4614-B9A3-3EB657E82E2E}" presName="cycle" presStyleCnt="0"/>
      <dgm:spPr/>
    </dgm:pt>
    <dgm:pt modelId="{9D43B98D-4BD4-4E84-9258-1591AE6EDB81}" type="pres">
      <dgm:prSet presAssocID="{87A1AFA7-1501-4614-B9A3-3EB657E82E2E}" presName="srcNode" presStyleLbl="node1" presStyleIdx="0" presStyleCnt="3"/>
      <dgm:spPr/>
    </dgm:pt>
    <dgm:pt modelId="{2B8179A6-AC1D-4CA1-87E8-9895BC60AF11}" type="pres">
      <dgm:prSet presAssocID="{87A1AFA7-1501-4614-B9A3-3EB657E82E2E}" presName="conn" presStyleLbl="parChTrans1D2" presStyleIdx="0" presStyleCnt="1"/>
      <dgm:spPr/>
      <dgm:t>
        <a:bodyPr/>
        <a:lstStyle/>
        <a:p>
          <a:endParaRPr lang="en-US"/>
        </a:p>
      </dgm:t>
    </dgm:pt>
    <dgm:pt modelId="{8793CBA4-4FF9-4412-A2C1-789F349F3762}" type="pres">
      <dgm:prSet presAssocID="{87A1AFA7-1501-4614-B9A3-3EB657E82E2E}" presName="extraNode" presStyleLbl="node1" presStyleIdx="0" presStyleCnt="3"/>
      <dgm:spPr/>
    </dgm:pt>
    <dgm:pt modelId="{1566B077-8F66-4190-9C11-3B2580FC9156}" type="pres">
      <dgm:prSet presAssocID="{87A1AFA7-1501-4614-B9A3-3EB657E82E2E}" presName="dstNode" presStyleLbl="node1" presStyleIdx="0" presStyleCnt="3"/>
      <dgm:spPr/>
    </dgm:pt>
    <dgm:pt modelId="{DD2475BE-C2A6-4FF9-A719-B7DB619A3773}" type="pres">
      <dgm:prSet presAssocID="{3C4E7B1B-0D38-40B4-91B9-34D547EF22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5DC67-EE64-4DFA-A3EE-425135B6A7FC}" type="pres">
      <dgm:prSet presAssocID="{3C4E7B1B-0D38-40B4-91B9-34D547EF2249}" presName="accent_1" presStyleCnt="0"/>
      <dgm:spPr/>
    </dgm:pt>
    <dgm:pt modelId="{6BE9AF8B-2729-4245-9206-E155341495D8}" type="pres">
      <dgm:prSet presAssocID="{3C4E7B1B-0D38-40B4-91B9-34D547EF2249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A5C5CD-B607-4361-9AE9-3348C16AE93F}" type="pres">
      <dgm:prSet presAssocID="{DF357C91-82B6-47C0-8577-123E40D118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A471-7C10-4FD8-B8DB-6028E3E8921E}" type="pres">
      <dgm:prSet presAssocID="{DF357C91-82B6-47C0-8577-123E40D11815}" presName="accent_2" presStyleCnt="0"/>
      <dgm:spPr/>
    </dgm:pt>
    <dgm:pt modelId="{8F772EFF-2B37-449E-BFD6-4F5211E687AF}" type="pres">
      <dgm:prSet presAssocID="{DF357C91-82B6-47C0-8577-123E40D1181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D31CE3-D680-47F1-9A64-1AD5A966625C}" type="pres">
      <dgm:prSet presAssocID="{07A6270C-7A5F-4BFE-BB22-C829903C80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A9CB-7B4F-4268-9E7B-2C7301E0ADAB}" type="pres">
      <dgm:prSet presAssocID="{07A6270C-7A5F-4BFE-BB22-C829903C8061}" presName="accent_3" presStyleCnt="0"/>
      <dgm:spPr/>
    </dgm:pt>
    <dgm:pt modelId="{70F2644F-DBDF-41B7-8455-243AF9ED2C3C}" type="pres">
      <dgm:prSet presAssocID="{07A6270C-7A5F-4BFE-BB22-C829903C8061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4CD41E4-1469-49F0-96BE-7D07C0C393A0}" type="presOf" srcId="{DF357C91-82B6-47C0-8577-123E40D11815}" destId="{ADA5C5CD-B607-4361-9AE9-3348C16AE93F}" srcOrd="0" destOrd="0" presId="urn:microsoft.com/office/officeart/2008/layout/VerticalCurvedList"/>
    <dgm:cxn modelId="{F6DFC339-AF45-48C3-A6B7-F7D3E3639763}" type="presOf" srcId="{07A6270C-7A5F-4BFE-BB22-C829903C8061}" destId="{7DD31CE3-D680-47F1-9A64-1AD5A966625C}" srcOrd="0" destOrd="0" presId="urn:microsoft.com/office/officeart/2008/layout/VerticalCurvedList"/>
    <dgm:cxn modelId="{B2D6FD86-6A66-4384-AB89-66F40BD4BD0A}" srcId="{87A1AFA7-1501-4614-B9A3-3EB657E82E2E}" destId="{3C4E7B1B-0D38-40B4-91B9-34D547EF2249}" srcOrd="0" destOrd="0" parTransId="{2B3BCE6F-3B71-427C-A8C2-2B13AEE67FA6}" sibTransId="{6A3A9163-A9AA-48B1-8E14-851EAB255249}"/>
    <dgm:cxn modelId="{6C67CBD0-A2AE-4AA9-919C-B33229DCFDFC}" type="presOf" srcId="{87A1AFA7-1501-4614-B9A3-3EB657E82E2E}" destId="{C174D509-050E-4481-866F-BB1446B13039}" srcOrd="0" destOrd="0" presId="urn:microsoft.com/office/officeart/2008/layout/VerticalCurvedList"/>
    <dgm:cxn modelId="{523B6FAE-340D-4B5C-9726-48E9AC223314}" srcId="{87A1AFA7-1501-4614-B9A3-3EB657E82E2E}" destId="{07A6270C-7A5F-4BFE-BB22-C829903C8061}" srcOrd="2" destOrd="0" parTransId="{9D36C9CD-CE49-48D2-B117-9BB7B53BF9E8}" sibTransId="{2F62449D-DCDC-4226-84C6-B6218634AB62}"/>
    <dgm:cxn modelId="{9E9FE957-53AD-4EAF-976F-2379DEAECA16}" type="presOf" srcId="{3C4E7B1B-0D38-40B4-91B9-34D547EF2249}" destId="{DD2475BE-C2A6-4FF9-A719-B7DB619A3773}" srcOrd="0" destOrd="0" presId="urn:microsoft.com/office/officeart/2008/layout/VerticalCurvedList"/>
    <dgm:cxn modelId="{8B2153B5-73B9-4C7E-9114-40F90EA3FBEE}" type="presOf" srcId="{6A3A9163-A9AA-48B1-8E14-851EAB255249}" destId="{2B8179A6-AC1D-4CA1-87E8-9895BC60AF11}" srcOrd="0" destOrd="0" presId="urn:microsoft.com/office/officeart/2008/layout/VerticalCurvedList"/>
    <dgm:cxn modelId="{27F07FA5-53B5-410A-B045-740EC2817F7D}" srcId="{87A1AFA7-1501-4614-B9A3-3EB657E82E2E}" destId="{DF357C91-82B6-47C0-8577-123E40D11815}" srcOrd="1" destOrd="0" parTransId="{E415C824-EA6D-4909-A6FB-B71C5D0D060F}" sibTransId="{41BE9A1F-27E8-49D0-B0AD-80255D913F2B}"/>
    <dgm:cxn modelId="{DD124FE5-D3FC-4ACF-8EA7-687012C1318E}" type="presParOf" srcId="{C174D509-050E-4481-866F-BB1446B13039}" destId="{B839DB44-03AE-43AC-9220-922E377E92DB}" srcOrd="0" destOrd="0" presId="urn:microsoft.com/office/officeart/2008/layout/VerticalCurvedList"/>
    <dgm:cxn modelId="{85B88600-F6D8-41CF-A88D-D32A4400102D}" type="presParOf" srcId="{B839DB44-03AE-43AC-9220-922E377E92DB}" destId="{F9941FEC-7C4D-4305-B928-D784A572C07D}" srcOrd="0" destOrd="0" presId="urn:microsoft.com/office/officeart/2008/layout/VerticalCurvedList"/>
    <dgm:cxn modelId="{A52DBD36-34B7-42AB-A21C-E02388A354B2}" type="presParOf" srcId="{F9941FEC-7C4D-4305-B928-D784A572C07D}" destId="{9D43B98D-4BD4-4E84-9258-1591AE6EDB81}" srcOrd="0" destOrd="0" presId="urn:microsoft.com/office/officeart/2008/layout/VerticalCurvedList"/>
    <dgm:cxn modelId="{33A5C22E-1A69-4A20-BF3F-7E6B7963D19C}" type="presParOf" srcId="{F9941FEC-7C4D-4305-B928-D784A572C07D}" destId="{2B8179A6-AC1D-4CA1-87E8-9895BC60AF11}" srcOrd="1" destOrd="0" presId="urn:microsoft.com/office/officeart/2008/layout/VerticalCurvedList"/>
    <dgm:cxn modelId="{411FE788-CAC0-4461-9344-F90C0F28905E}" type="presParOf" srcId="{F9941FEC-7C4D-4305-B928-D784A572C07D}" destId="{8793CBA4-4FF9-4412-A2C1-789F349F3762}" srcOrd="2" destOrd="0" presId="urn:microsoft.com/office/officeart/2008/layout/VerticalCurvedList"/>
    <dgm:cxn modelId="{0CADD0BC-6FCB-46CB-9344-0DF78027749A}" type="presParOf" srcId="{F9941FEC-7C4D-4305-B928-D784A572C07D}" destId="{1566B077-8F66-4190-9C11-3B2580FC9156}" srcOrd="3" destOrd="0" presId="urn:microsoft.com/office/officeart/2008/layout/VerticalCurvedList"/>
    <dgm:cxn modelId="{64FDCBA4-C630-4098-8170-0A484A431419}" type="presParOf" srcId="{B839DB44-03AE-43AC-9220-922E377E92DB}" destId="{DD2475BE-C2A6-4FF9-A719-B7DB619A3773}" srcOrd="1" destOrd="0" presId="urn:microsoft.com/office/officeart/2008/layout/VerticalCurvedList"/>
    <dgm:cxn modelId="{49AEC112-3235-433A-BBB7-A473DD09BCB6}" type="presParOf" srcId="{B839DB44-03AE-43AC-9220-922E377E92DB}" destId="{F1D5DC67-EE64-4DFA-A3EE-425135B6A7FC}" srcOrd="2" destOrd="0" presId="urn:microsoft.com/office/officeart/2008/layout/VerticalCurvedList"/>
    <dgm:cxn modelId="{053D1B2F-50B4-488F-BE34-4C7DD094F9B4}" type="presParOf" srcId="{F1D5DC67-EE64-4DFA-A3EE-425135B6A7FC}" destId="{6BE9AF8B-2729-4245-9206-E155341495D8}" srcOrd="0" destOrd="0" presId="urn:microsoft.com/office/officeart/2008/layout/VerticalCurvedList"/>
    <dgm:cxn modelId="{1BE95923-3006-4562-8960-7F6845F22793}" type="presParOf" srcId="{B839DB44-03AE-43AC-9220-922E377E92DB}" destId="{ADA5C5CD-B607-4361-9AE9-3348C16AE93F}" srcOrd="3" destOrd="0" presId="urn:microsoft.com/office/officeart/2008/layout/VerticalCurvedList"/>
    <dgm:cxn modelId="{4E979B2D-840B-4D2B-B2C8-F52E27F29028}" type="presParOf" srcId="{B839DB44-03AE-43AC-9220-922E377E92DB}" destId="{2C18A471-7C10-4FD8-B8DB-6028E3E8921E}" srcOrd="4" destOrd="0" presId="urn:microsoft.com/office/officeart/2008/layout/VerticalCurvedList"/>
    <dgm:cxn modelId="{010CA83F-F141-47FA-94A3-D7216B117B99}" type="presParOf" srcId="{2C18A471-7C10-4FD8-B8DB-6028E3E8921E}" destId="{8F772EFF-2B37-449E-BFD6-4F5211E687AF}" srcOrd="0" destOrd="0" presId="urn:microsoft.com/office/officeart/2008/layout/VerticalCurvedList"/>
    <dgm:cxn modelId="{1B0F23AD-C649-49F4-8F4A-2E073C0247C3}" type="presParOf" srcId="{B839DB44-03AE-43AC-9220-922E377E92DB}" destId="{7DD31CE3-D680-47F1-9A64-1AD5A966625C}" srcOrd="5" destOrd="0" presId="urn:microsoft.com/office/officeart/2008/layout/VerticalCurvedList"/>
    <dgm:cxn modelId="{3BA3BA1A-7060-4BC9-8E5E-FF867B281693}" type="presParOf" srcId="{B839DB44-03AE-43AC-9220-922E377E92DB}" destId="{68F4A9CB-7B4F-4268-9E7B-2C7301E0ADAB}" srcOrd="6" destOrd="0" presId="urn:microsoft.com/office/officeart/2008/layout/VerticalCurvedList"/>
    <dgm:cxn modelId="{0359FEEF-9473-4F4B-9ED0-FB6A0693210D}" type="presParOf" srcId="{68F4A9CB-7B4F-4268-9E7B-2C7301E0ADAB}" destId="{70F2644F-DBDF-41B7-8455-243AF9ED2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1316293"/>
          <a:ext cx="8141108" cy="877528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prstTxWarp prst="textPlain">
            <a:avLst/>
          </a:prstTxWarp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5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5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02" y="1341995"/>
        <a:ext cx="8089704" cy="826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179A6-AC1D-4CA1-87E8-9895BC60AF11}">
      <dsp:nvSpPr>
        <dsp:cNvPr id="0" name=""/>
        <dsp:cNvSpPr/>
      </dsp:nvSpPr>
      <dsp:spPr>
        <a:xfrm>
          <a:off x="-3439517" y="-528845"/>
          <a:ext cx="4100975" cy="4100975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9050" cap="flat" cmpd="sng" algn="ctr">
          <a:solidFill>
            <a:srgbClr val="7030A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475BE-C2A6-4FF9-A719-B7DB619A3773}">
      <dsp:nvSpPr>
        <dsp:cNvPr id="0" name=""/>
        <dsp:cNvSpPr/>
      </dsp:nvSpPr>
      <dsp:spPr>
        <a:xfrm>
          <a:off x="425339" y="304328"/>
          <a:ext cx="7314693" cy="608657"/>
        </a:xfrm>
        <a:prstGeom prst="rect">
          <a:avLst/>
        </a:prstGeom>
        <a:solidFill>
          <a:srgbClr val="66FFFF"/>
        </a:solidFill>
        <a:ln>
          <a:solidFill>
            <a:srgbClr val="FF00F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কী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 পারবে, 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339" y="304328"/>
        <a:ext cx="7314693" cy="608657"/>
      </dsp:txXfrm>
    </dsp:sp>
    <dsp:sp modelId="{6BE9AF8B-2729-4245-9206-E155341495D8}">
      <dsp:nvSpPr>
        <dsp:cNvPr id="0" name=""/>
        <dsp:cNvSpPr/>
      </dsp:nvSpPr>
      <dsp:spPr>
        <a:xfrm>
          <a:off x="44929" y="228246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5C5CD-B607-4361-9AE9-3348C16AE93F}">
      <dsp:nvSpPr>
        <dsp:cNvPr id="0" name=""/>
        <dsp:cNvSpPr/>
      </dsp:nvSpPr>
      <dsp:spPr>
        <a:xfrm>
          <a:off x="646586" y="1217314"/>
          <a:ext cx="7093446" cy="608657"/>
        </a:xfrm>
        <a:prstGeom prst="rect">
          <a:avLst/>
        </a:prstGeom>
        <a:solidFill>
          <a:srgbClr val="FF8BE9"/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সামান্তরিকের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সন্নিহিত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সামান্তরিকটি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আকঁতে পারবে, 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586" y="1217314"/>
        <a:ext cx="7093446" cy="608657"/>
      </dsp:txXfrm>
    </dsp:sp>
    <dsp:sp modelId="{8F772EFF-2B37-449E-BFD6-4F5211E687AF}">
      <dsp:nvSpPr>
        <dsp:cNvPr id="0" name=""/>
        <dsp:cNvSpPr/>
      </dsp:nvSpPr>
      <dsp:spPr>
        <a:xfrm>
          <a:off x="266176" y="1141231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31CE3-D680-47F1-9A64-1AD5A966625C}">
      <dsp:nvSpPr>
        <dsp:cNvPr id="0" name=""/>
        <dsp:cNvSpPr/>
      </dsp:nvSpPr>
      <dsp:spPr>
        <a:xfrm>
          <a:off x="425339" y="2130299"/>
          <a:ext cx="7314693" cy="608657"/>
        </a:xfrm>
        <a:prstGeom prst="rect">
          <a:avLst/>
        </a:prstGeom>
        <a:solidFill>
          <a:srgbClr val="66FF66"/>
        </a:solidFill>
        <a:ln>
          <a:solidFill>
            <a:srgbClr val="FF00F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12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সামান্তরিক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অংক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339" y="2130299"/>
        <a:ext cx="7314693" cy="608657"/>
      </dsp:txXfrm>
    </dsp:sp>
    <dsp:sp modelId="{70F2644F-DBDF-41B7-8455-243AF9ED2C3C}">
      <dsp:nvSpPr>
        <dsp:cNvPr id="0" name=""/>
        <dsp:cNvSpPr/>
      </dsp:nvSpPr>
      <dsp:spPr>
        <a:xfrm>
          <a:off x="44929" y="2054217"/>
          <a:ext cx="760821" cy="76082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43"/>
            </a:avLst>
          </a:prstGeom>
          <a:gradFill>
            <a:gsLst>
              <a:gs pos="0">
                <a:srgbClr val="03F7FD"/>
              </a:gs>
              <a:gs pos="12000">
                <a:srgbClr val="00FF00"/>
              </a:gs>
              <a:gs pos="46021">
                <a:srgbClr val="FFFF00"/>
              </a:gs>
              <a:gs pos="87000">
                <a:srgbClr val="00FF00"/>
              </a:gs>
              <a:gs pos="100000">
                <a:srgbClr val="03F7FD"/>
              </a:gs>
            </a:gsLst>
            <a:lin ang="5400000" scaled="1"/>
          </a:gra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14655" y="6556908"/>
            <a:ext cx="68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03" y="325414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7487" y="4380277"/>
            <a:ext cx="8804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ও b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″x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8587" y="828388"/>
            <a:ext cx="2187063" cy="572717"/>
            <a:chOff x="924847" y="1433056"/>
            <a:chExt cx="2187063" cy="57271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97858" y="1873038"/>
              <a:ext cx="1814052" cy="44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24847" y="1804212"/>
              <a:ext cx="196030" cy="20156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78200" y="1527697"/>
              <a:ext cx="1494498" cy="35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43897" y="1433056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381436" y="2981604"/>
            <a:ext cx="1376510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86356" y="1814067"/>
            <a:ext cx="575826" cy="1207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53517" y="2735832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8174">
            <a:off x="786934" y="1818243"/>
            <a:ext cx="3912858" cy="2573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17142815">
            <a:off x="-256473" y="901781"/>
            <a:ext cx="2259164" cy="18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6423 -0.173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2167" y="5117691"/>
            <a:ext cx="497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290437" y="1846690"/>
            <a:ext cx="3188835" cy="25070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3" name="Oval 2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543300" y="4391025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0250" y="4400550"/>
            <a:ext cx="285750" cy="133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5" y="4275804"/>
            <a:ext cx="5206435" cy="25736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4847" y="1182340"/>
            <a:ext cx="2187063" cy="1839208"/>
            <a:chOff x="924847" y="1182340"/>
            <a:chExt cx="2187063" cy="1839208"/>
          </a:xfrm>
        </p:grpSpPr>
        <p:grpSp>
          <p:nvGrpSpPr>
            <p:cNvPr id="17" name="Group 16"/>
            <p:cNvGrpSpPr/>
            <p:nvPr/>
          </p:nvGrpSpPr>
          <p:grpSpPr>
            <a:xfrm>
              <a:off x="924847" y="1182340"/>
              <a:ext cx="2187063" cy="572717"/>
              <a:chOff x="924847" y="1433056"/>
              <a:chExt cx="2187063" cy="57271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381436" y="1814067"/>
              <a:ext cx="1376510" cy="1207481"/>
              <a:chOff x="1381436" y="1814067"/>
              <a:chExt cx="1376510" cy="120748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381436" y="2981604"/>
                <a:ext cx="1376510" cy="2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386356" y="1814067"/>
                <a:ext cx="575826" cy="12074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553517" y="2735832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864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6788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65855" y="1182340"/>
            <a:ext cx="5230145" cy="3389660"/>
            <a:chOff x="865855" y="1182340"/>
            <a:chExt cx="5230145" cy="3389660"/>
          </a:xfrm>
        </p:grpSpPr>
        <p:grpSp>
          <p:nvGrpSpPr>
            <p:cNvPr id="6" name="Group 5"/>
            <p:cNvGrpSpPr/>
            <p:nvPr/>
          </p:nvGrpSpPr>
          <p:grpSpPr>
            <a:xfrm>
              <a:off x="3543300" y="4261054"/>
              <a:ext cx="2552700" cy="310946"/>
              <a:chOff x="3543300" y="4261054"/>
              <a:chExt cx="2552700" cy="31094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43300" y="4391025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10250" y="4400550"/>
                <a:ext cx="285750" cy="13335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613354" y="4261054"/>
                <a:ext cx="2418736" cy="88491"/>
                <a:chOff x="3613354" y="4261054"/>
                <a:chExt cx="2418736" cy="88491"/>
              </a:xfrm>
            </p:grpSpPr>
            <p:sp>
              <p:nvSpPr>
                <p:cNvPr id="4" name="Oval 3"/>
                <p:cNvSpPr/>
                <p:nvPr/>
              </p:nvSpPr>
              <p:spPr>
                <a:xfrm flipV="1">
                  <a:off x="3613354" y="4261054"/>
                  <a:ext cx="8849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657600" y="4306523"/>
                  <a:ext cx="237449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865855" y="1182340"/>
              <a:ext cx="2187063" cy="572717"/>
              <a:chOff x="924847" y="1433056"/>
              <a:chExt cx="2187063" cy="57271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81436" y="1902555"/>
              <a:ext cx="1376510" cy="1207481"/>
              <a:chOff x="1381436" y="1814067"/>
              <a:chExt cx="1376510" cy="120748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1386356" y="1814067"/>
                <a:ext cx="575826" cy="12074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53517" y="2735832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1381436" y="2981604"/>
                <a:ext cx="1376510" cy="2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799831" y="-980717"/>
            <a:ext cx="8136386" cy="52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2991242">
            <a:off x="5000625" y="4033617"/>
            <a:ext cx="514350" cy="571500"/>
          </a:xfrm>
          <a:prstGeom prst="arc">
            <a:avLst>
              <a:gd name="adj1" fmla="val 16753661"/>
              <a:gd name="adj2" fmla="val 2005202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57726" y="4496670"/>
            <a:ext cx="285750" cy="133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4387516"/>
            <a:ext cx="206477" cy="1549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380" y="5088193"/>
            <a:ext cx="576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= 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4847" y="1433056"/>
            <a:ext cx="5171153" cy="3195216"/>
            <a:chOff x="924847" y="1433056"/>
            <a:chExt cx="5171153" cy="3195216"/>
          </a:xfrm>
        </p:grpSpPr>
        <p:grpSp>
          <p:nvGrpSpPr>
            <p:cNvPr id="2" name="Group 1"/>
            <p:cNvGrpSpPr/>
            <p:nvPr/>
          </p:nvGrpSpPr>
          <p:grpSpPr>
            <a:xfrm>
              <a:off x="924847" y="1433056"/>
              <a:ext cx="5171153" cy="3195216"/>
              <a:chOff x="924847" y="1433056"/>
              <a:chExt cx="5171153" cy="31952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613354" y="4261054"/>
                <a:ext cx="2418736" cy="88491"/>
                <a:chOff x="3613354" y="4261054"/>
                <a:chExt cx="2418736" cy="88491"/>
              </a:xfrm>
            </p:grpSpPr>
            <p:sp>
              <p:nvSpPr>
                <p:cNvPr id="9" name="Oval 8"/>
                <p:cNvSpPr/>
                <p:nvPr/>
              </p:nvSpPr>
              <p:spPr>
                <a:xfrm flipV="1">
                  <a:off x="3613354" y="4261054"/>
                  <a:ext cx="8849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657600" y="4306523"/>
                  <a:ext cx="237449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3543300" y="4447297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10250" y="4400550"/>
                <a:ext cx="285750" cy="13335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24847" y="1433056"/>
                <a:ext cx="2187063" cy="572717"/>
                <a:chOff x="924847" y="1433056"/>
                <a:chExt cx="2187063" cy="572717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297858" y="1873038"/>
                  <a:ext cx="1814052" cy="44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924847" y="1804212"/>
                  <a:ext cx="196030" cy="20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78200" y="1527697"/>
                  <a:ext cx="1494498" cy="356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43897" y="1433056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1366688" y="1991043"/>
              <a:ext cx="1376510" cy="1207481"/>
              <a:chOff x="1366688" y="1799319"/>
              <a:chExt cx="1376510" cy="120748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386356" y="1799319"/>
                <a:ext cx="575826" cy="12074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553517" y="2735832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366688" y="2981604"/>
                <a:ext cx="1376510" cy="2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04">
            <a:off x="-414349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2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838" y="1768618"/>
            <a:ext cx="2538229" cy="2568839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2825903">
            <a:off x="941809" y="2489570"/>
            <a:ext cx="1106905" cy="1122947"/>
          </a:xfrm>
          <a:prstGeom prst="arc">
            <a:avLst>
              <a:gd name="adj1" fmla="val 13183545"/>
              <a:gd name="adj2" fmla="val 197460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98587" y="1123348"/>
            <a:ext cx="5097413" cy="3506672"/>
            <a:chOff x="998587" y="1123348"/>
            <a:chExt cx="5097413" cy="3506672"/>
          </a:xfrm>
        </p:grpSpPr>
        <p:grpSp>
          <p:nvGrpSpPr>
            <p:cNvPr id="2" name="Group 1"/>
            <p:cNvGrpSpPr/>
            <p:nvPr/>
          </p:nvGrpSpPr>
          <p:grpSpPr>
            <a:xfrm>
              <a:off x="1440428" y="1858311"/>
              <a:ext cx="1376510" cy="1207481"/>
              <a:chOff x="1307696" y="2418735"/>
              <a:chExt cx="1376510" cy="1207481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307696" y="3586272"/>
                <a:ext cx="1376510" cy="2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1312616" y="2418735"/>
                <a:ext cx="575826" cy="12074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479777" y="3340500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43300" y="4062192"/>
              <a:ext cx="2552700" cy="567828"/>
              <a:chOff x="3543300" y="4062192"/>
              <a:chExt cx="2552700" cy="5678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43300" y="4062192"/>
                <a:ext cx="2552700" cy="567828"/>
                <a:chOff x="3543300" y="4062192"/>
                <a:chExt cx="2552700" cy="56782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543300" y="4261054"/>
                  <a:ext cx="2552700" cy="367218"/>
                  <a:chOff x="3543300" y="4261054"/>
                  <a:chExt cx="2552700" cy="36721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613354" y="4261054"/>
                    <a:ext cx="2418736" cy="88491"/>
                    <a:chOff x="3613354" y="4261054"/>
                    <a:chExt cx="2418736" cy="88491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flipV="1">
                      <a:off x="3613354" y="4261054"/>
                      <a:ext cx="88491" cy="884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>
                      <a:off x="3657600" y="4306523"/>
                      <a:ext cx="237449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543300" y="4447297"/>
                    <a:ext cx="228600" cy="18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10250" y="4400550"/>
                    <a:ext cx="285750" cy="133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12" name="Arc 11"/>
                <p:cNvSpPr/>
                <p:nvPr/>
              </p:nvSpPr>
              <p:spPr>
                <a:xfrm rot="2991242">
                  <a:off x="5000625" y="4033617"/>
                  <a:ext cx="514350" cy="571500"/>
                </a:xfrm>
                <a:prstGeom prst="arc">
                  <a:avLst>
                    <a:gd name="adj1" fmla="val 16753661"/>
                    <a:gd name="adj2" fmla="val 20052020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57726" y="4496670"/>
                  <a:ext cx="285750" cy="13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572001" y="4387516"/>
                <a:ext cx="162232" cy="1992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98587" y="1123348"/>
              <a:ext cx="2187063" cy="572717"/>
              <a:chOff x="924847" y="1433056"/>
              <a:chExt cx="2187063" cy="57271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663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2825903">
            <a:off x="3124566" y="3713686"/>
            <a:ext cx="1106905" cy="1122947"/>
          </a:xfrm>
          <a:prstGeom prst="arc">
            <a:avLst>
              <a:gd name="adj1" fmla="val 12301790"/>
              <a:gd name="adj2" fmla="val 197460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01056" y="1152844"/>
            <a:ext cx="5294944" cy="3477176"/>
            <a:chOff x="801056" y="1152844"/>
            <a:chExt cx="5294944" cy="3477176"/>
          </a:xfrm>
        </p:grpSpPr>
        <p:grpSp>
          <p:nvGrpSpPr>
            <p:cNvPr id="2" name="Group 1"/>
            <p:cNvGrpSpPr/>
            <p:nvPr/>
          </p:nvGrpSpPr>
          <p:grpSpPr>
            <a:xfrm>
              <a:off x="3543300" y="4062192"/>
              <a:ext cx="2552700" cy="567828"/>
              <a:chOff x="3543300" y="4062192"/>
              <a:chExt cx="2552700" cy="56782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543300" y="4062192"/>
                <a:ext cx="2552700" cy="567828"/>
                <a:chOff x="3543300" y="4062192"/>
                <a:chExt cx="2552700" cy="56782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543300" y="4261054"/>
                  <a:ext cx="2552700" cy="367218"/>
                  <a:chOff x="3543300" y="4261054"/>
                  <a:chExt cx="2552700" cy="367218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613354" y="4261054"/>
                    <a:ext cx="2418736" cy="88491"/>
                    <a:chOff x="3613354" y="4261054"/>
                    <a:chExt cx="2418736" cy="88491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 flipV="1">
                      <a:off x="3613354" y="4261054"/>
                      <a:ext cx="88491" cy="884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>
                      <a:off x="3657600" y="4306523"/>
                      <a:ext cx="237449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543300" y="4447297"/>
                    <a:ext cx="228600" cy="18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810250" y="4400550"/>
                    <a:ext cx="285750" cy="133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2991242">
                  <a:off x="5000625" y="4033617"/>
                  <a:ext cx="514350" cy="571500"/>
                </a:xfrm>
                <a:prstGeom prst="arc">
                  <a:avLst>
                    <a:gd name="adj1" fmla="val 16753661"/>
                    <a:gd name="adj2" fmla="val 20052020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357726" y="4496670"/>
                  <a:ext cx="285750" cy="13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4572001" y="4387516"/>
                <a:ext cx="162232" cy="1992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01056" y="1858311"/>
              <a:ext cx="1883150" cy="1760933"/>
              <a:chOff x="801056" y="1858311"/>
              <a:chExt cx="1883150" cy="176093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307696" y="1858311"/>
                <a:ext cx="1376510" cy="1207481"/>
                <a:chOff x="1307696" y="2418735"/>
                <a:chExt cx="1376510" cy="1207481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307696" y="3586272"/>
                  <a:ext cx="1376510" cy="2089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312616" y="2418735"/>
                  <a:ext cx="575826" cy="120748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1479777" y="3340500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2825903">
                <a:off x="809077" y="2504318"/>
                <a:ext cx="1106905" cy="1122947"/>
              </a:xfrm>
              <a:prstGeom prst="arc">
                <a:avLst>
                  <a:gd name="adj1" fmla="val 12805429"/>
                  <a:gd name="adj2" fmla="val 197460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98587" y="1152844"/>
              <a:ext cx="2187063" cy="572717"/>
              <a:chOff x="924847" y="1433056"/>
              <a:chExt cx="2187063" cy="57271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106">
            <a:off x="2396091" y="3007482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900000">
                                      <p:cBhvr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8318">
            <a:off x="604575" y="1710753"/>
            <a:ext cx="2596518" cy="2627831"/>
          </a:xfrm>
          <a:prstGeom prst="rect">
            <a:avLst/>
          </a:prstGeom>
        </p:spPr>
      </p:pic>
      <p:sp>
        <p:nvSpPr>
          <p:cNvPr id="50" name="Arc 49"/>
          <p:cNvSpPr/>
          <p:nvPr/>
        </p:nvSpPr>
        <p:spPr>
          <a:xfrm rot="15927884">
            <a:off x="1459599" y="2467277"/>
            <a:ext cx="514350" cy="571500"/>
          </a:xfrm>
          <a:prstGeom prst="arc">
            <a:avLst>
              <a:gd name="adj1" fmla="val 17975799"/>
              <a:gd name="adj2" fmla="val 47329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1056" y="1152844"/>
            <a:ext cx="5294944" cy="3675768"/>
            <a:chOff x="801056" y="1152844"/>
            <a:chExt cx="5294944" cy="3675768"/>
          </a:xfrm>
        </p:grpSpPr>
        <p:grpSp>
          <p:nvGrpSpPr>
            <p:cNvPr id="28" name="Group 27"/>
            <p:cNvGrpSpPr/>
            <p:nvPr/>
          </p:nvGrpSpPr>
          <p:grpSpPr>
            <a:xfrm>
              <a:off x="801056" y="1858311"/>
              <a:ext cx="5294944" cy="2970301"/>
              <a:chOff x="801056" y="1858311"/>
              <a:chExt cx="5294944" cy="297030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543300" y="4062192"/>
                <a:ext cx="2552700" cy="567828"/>
                <a:chOff x="3543300" y="4062192"/>
                <a:chExt cx="2552700" cy="567828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543300" y="4062192"/>
                  <a:ext cx="2552700" cy="567828"/>
                  <a:chOff x="3543300" y="4062192"/>
                  <a:chExt cx="2552700" cy="567828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3543300" y="4261054"/>
                    <a:ext cx="2552700" cy="367218"/>
                    <a:chOff x="3543300" y="4261054"/>
                    <a:chExt cx="2552700" cy="367218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3613354" y="4261054"/>
                      <a:ext cx="2418736" cy="88491"/>
                      <a:chOff x="3613354" y="4261054"/>
                      <a:chExt cx="2418736" cy="88491"/>
                    </a:xfrm>
                  </p:grpSpPr>
                  <p:sp>
                    <p:nvSpPr>
                      <p:cNvPr id="47" name="Oval 46"/>
                      <p:cNvSpPr/>
                      <p:nvPr/>
                    </p:nvSpPr>
                    <p:spPr>
                      <a:xfrm flipV="1">
                        <a:off x="3613354" y="4261054"/>
                        <a:ext cx="8849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>
                        <a:off x="3657600" y="4306523"/>
                        <a:ext cx="237449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3543300" y="4447297"/>
                      <a:ext cx="228600" cy="1809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5810250" y="4400550"/>
                      <a:ext cx="285750" cy="133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</a:p>
                  </p:txBody>
                </p:sp>
              </p:grpSp>
              <p:sp>
                <p:nvSpPr>
                  <p:cNvPr id="42" name="Arc 41"/>
                  <p:cNvSpPr/>
                  <p:nvPr/>
                </p:nvSpPr>
                <p:spPr>
                  <a:xfrm rot="2991242">
                    <a:off x="5000625" y="4033617"/>
                    <a:ext cx="514350" cy="571500"/>
                  </a:xfrm>
                  <a:prstGeom prst="arc">
                    <a:avLst>
                      <a:gd name="adj1" fmla="val 16753661"/>
                      <a:gd name="adj2" fmla="val 20052020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357726" y="4496670"/>
                    <a:ext cx="285750" cy="133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4572001" y="4387516"/>
                  <a:ext cx="162232" cy="199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30" name="Arc 29"/>
              <p:cNvSpPr/>
              <p:nvPr/>
            </p:nvSpPr>
            <p:spPr>
              <a:xfrm rot="2825903">
                <a:off x="3124566" y="3713686"/>
                <a:ext cx="1106905" cy="1122947"/>
              </a:xfrm>
              <a:prstGeom prst="arc">
                <a:avLst>
                  <a:gd name="adj1" fmla="val 12301790"/>
                  <a:gd name="adj2" fmla="val 197460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801056" y="1858311"/>
                <a:ext cx="1883150" cy="1760933"/>
                <a:chOff x="801056" y="1858311"/>
                <a:chExt cx="1883150" cy="1760933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307696" y="1858311"/>
                  <a:ext cx="1376510" cy="1207481"/>
                  <a:chOff x="1307696" y="2418735"/>
                  <a:chExt cx="1376510" cy="1207481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1307696" y="3586272"/>
                    <a:ext cx="1376510" cy="2089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1312616" y="2418735"/>
                    <a:ext cx="575826" cy="1207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479777" y="3340500"/>
                    <a:ext cx="191729" cy="204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3" name="Arc 32"/>
                <p:cNvSpPr/>
                <p:nvPr/>
              </p:nvSpPr>
              <p:spPr>
                <a:xfrm rot="2825903">
                  <a:off x="809077" y="2504318"/>
                  <a:ext cx="1106905" cy="1122947"/>
                </a:xfrm>
                <a:prstGeom prst="arc">
                  <a:avLst>
                    <a:gd name="adj1" fmla="val 13262607"/>
                    <a:gd name="adj2" fmla="val 197460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998587" y="1152844"/>
              <a:ext cx="2187063" cy="572717"/>
              <a:chOff x="924847" y="1433056"/>
              <a:chExt cx="2187063" cy="57271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34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c 52"/>
          <p:cNvSpPr/>
          <p:nvPr/>
        </p:nvSpPr>
        <p:spPr>
          <a:xfrm rot="14633493">
            <a:off x="3765255" y="3711029"/>
            <a:ext cx="514350" cy="571500"/>
          </a:xfrm>
          <a:prstGeom prst="arc">
            <a:avLst>
              <a:gd name="adj1" fmla="val 18848465"/>
              <a:gd name="adj2" fmla="val 3342281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2776">
            <a:off x="2910231" y="2984001"/>
            <a:ext cx="2596518" cy="26278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1056" y="1167592"/>
            <a:ext cx="5294944" cy="3661020"/>
            <a:chOff x="801056" y="1167592"/>
            <a:chExt cx="5294944" cy="3661020"/>
          </a:xfrm>
        </p:grpSpPr>
        <p:grpSp>
          <p:nvGrpSpPr>
            <p:cNvPr id="30" name="Group 29"/>
            <p:cNvGrpSpPr/>
            <p:nvPr/>
          </p:nvGrpSpPr>
          <p:grpSpPr>
            <a:xfrm>
              <a:off x="801056" y="1858311"/>
              <a:ext cx="5294944" cy="2970301"/>
              <a:chOff x="801056" y="1858311"/>
              <a:chExt cx="5294944" cy="297030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01056" y="1858311"/>
                <a:ext cx="5294944" cy="2970301"/>
                <a:chOff x="801056" y="1858311"/>
                <a:chExt cx="5294944" cy="2970301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3543300" y="4062192"/>
                  <a:ext cx="2552700" cy="567828"/>
                  <a:chOff x="3543300" y="4062192"/>
                  <a:chExt cx="2552700" cy="567828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3543300" y="4062192"/>
                    <a:ext cx="2552700" cy="567828"/>
                    <a:chOff x="3543300" y="4062192"/>
                    <a:chExt cx="2552700" cy="567828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543300" y="4261054"/>
                      <a:ext cx="2552700" cy="367218"/>
                      <a:chOff x="3543300" y="4261054"/>
                      <a:chExt cx="2552700" cy="367218"/>
                    </a:xfrm>
                  </p:grpSpPr>
                  <p:grpSp>
                    <p:nvGrpSpPr>
                      <p:cNvPr id="48" name="Group 47"/>
                      <p:cNvGrpSpPr/>
                      <p:nvPr/>
                    </p:nvGrpSpPr>
                    <p:grpSpPr>
                      <a:xfrm>
                        <a:off x="3613354" y="4261054"/>
                        <a:ext cx="2418736" cy="88491"/>
                        <a:chOff x="3613354" y="4261054"/>
                        <a:chExt cx="2418736" cy="88491"/>
                      </a:xfrm>
                    </p:grpSpPr>
                    <p:sp>
                      <p:nvSpPr>
                        <p:cNvPr id="51" name="Oval 50"/>
                        <p:cNvSpPr/>
                        <p:nvPr/>
                      </p:nvSpPr>
                      <p:spPr>
                        <a:xfrm flipV="1">
                          <a:off x="3613354" y="4261054"/>
                          <a:ext cx="8849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2" name="Straight Arrow Connector 51"/>
                        <p:cNvCxnSpPr/>
                        <p:nvPr/>
                      </p:nvCxnSpPr>
                      <p:spPr>
                        <a:xfrm>
                          <a:off x="3657600" y="4306523"/>
                          <a:ext cx="2374490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3543300" y="4447297"/>
                        <a:ext cx="228600" cy="1809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5810250" y="4400550"/>
                        <a:ext cx="285750" cy="1333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E</a:t>
                        </a:r>
                      </a:p>
                    </p:txBody>
                  </p:sp>
                </p:grpSp>
                <p:sp>
                  <p:nvSpPr>
                    <p:cNvPr id="46" name="Arc 45"/>
                    <p:cNvSpPr/>
                    <p:nvPr/>
                  </p:nvSpPr>
                  <p:spPr>
                    <a:xfrm rot="2991242">
                      <a:off x="5000625" y="4033617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052020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5357726" y="4496670"/>
                      <a:ext cx="285750" cy="133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572001" y="4387516"/>
                    <a:ext cx="162232" cy="19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34" name="Arc 33"/>
                <p:cNvSpPr/>
                <p:nvPr/>
              </p:nvSpPr>
              <p:spPr>
                <a:xfrm rot="2825903">
                  <a:off x="3124566" y="3713686"/>
                  <a:ext cx="1106905" cy="1122947"/>
                </a:xfrm>
                <a:prstGeom prst="arc">
                  <a:avLst>
                    <a:gd name="adj1" fmla="val 12859990"/>
                    <a:gd name="adj2" fmla="val 197460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801056" y="1858311"/>
                  <a:ext cx="1883150" cy="1760933"/>
                  <a:chOff x="801056" y="1858311"/>
                  <a:chExt cx="1883150" cy="1760933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1307696" y="1858311"/>
                    <a:ext cx="1376510" cy="1207481"/>
                    <a:chOff x="1307696" y="2418735"/>
                    <a:chExt cx="1376510" cy="1207481"/>
                  </a:xfrm>
                </p:grpSpPr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1307696" y="3586272"/>
                      <a:ext cx="1376510" cy="2089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V="1">
                      <a:off x="1312616" y="2418735"/>
                      <a:ext cx="575826" cy="120748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1479777" y="3340500"/>
                      <a:ext cx="191729" cy="204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7" name="Arc 36"/>
                  <p:cNvSpPr/>
                  <p:nvPr/>
                </p:nvSpPr>
                <p:spPr>
                  <a:xfrm rot="2825903">
                    <a:off x="809077" y="2504318"/>
                    <a:ext cx="1106905" cy="1122947"/>
                  </a:xfrm>
                  <a:prstGeom prst="arc">
                    <a:avLst>
                      <a:gd name="adj1" fmla="val 13262607"/>
                      <a:gd name="adj2" fmla="val 1974609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2" name="Arc 31"/>
              <p:cNvSpPr/>
              <p:nvPr/>
            </p:nvSpPr>
            <p:spPr>
              <a:xfrm rot="15927884">
                <a:off x="1459599" y="2467277"/>
                <a:ext cx="514350" cy="571500"/>
              </a:xfrm>
              <a:prstGeom prst="arc">
                <a:avLst>
                  <a:gd name="adj1" fmla="val 17975799"/>
                  <a:gd name="adj2" fmla="val 47329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98587" y="1167592"/>
              <a:ext cx="2187063" cy="572717"/>
              <a:chOff x="924847" y="1433056"/>
              <a:chExt cx="2187063" cy="57271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16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404" y="5619134"/>
            <a:ext cx="707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CBF =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″x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74138" y="2772681"/>
            <a:ext cx="883115" cy="2135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62170" y="2485107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88663" y="4599040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056" y="1772260"/>
            <a:ext cx="5294944" cy="3646272"/>
            <a:chOff x="801056" y="1772260"/>
            <a:chExt cx="5294944" cy="3646272"/>
          </a:xfrm>
        </p:grpSpPr>
        <p:grpSp>
          <p:nvGrpSpPr>
            <p:cNvPr id="3" name="Group 2"/>
            <p:cNvGrpSpPr/>
            <p:nvPr/>
          </p:nvGrpSpPr>
          <p:grpSpPr>
            <a:xfrm>
              <a:off x="801056" y="2448231"/>
              <a:ext cx="5294944" cy="2970301"/>
              <a:chOff x="801056" y="1858311"/>
              <a:chExt cx="5294944" cy="297030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01056" y="1858311"/>
                <a:ext cx="5294944" cy="2970301"/>
                <a:chOff x="801056" y="1858311"/>
                <a:chExt cx="5294944" cy="297030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01056" y="1858311"/>
                  <a:ext cx="5294944" cy="2970301"/>
                  <a:chOff x="801056" y="1858311"/>
                  <a:chExt cx="5294944" cy="2970301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543300" y="4062192"/>
                    <a:ext cx="2552700" cy="567828"/>
                    <a:chOff x="3543300" y="4062192"/>
                    <a:chExt cx="2552700" cy="567828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3543300" y="4062192"/>
                      <a:ext cx="2552700" cy="567828"/>
                      <a:chOff x="3543300" y="4062192"/>
                      <a:chExt cx="2552700" cy="567828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3543300" y="4261054"/>
                        <a:ext cx="2552700" cy="367218"/>
                        <a:chOff x="3543300" y="4261054"/>
                        <a:chExt cx="2552700" cy="367218"/>
                      </a:xfrm>
                    </p:grpSpPr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3613354" y="4261054"/>
                          <a:ext cx="2418736" cy="88491"/>
                          <a:chOff x="3613354" y="4261054"/>
                          <a:chExt cx="2418736" cy="88491"/>
                        </a:xfrm>
                      </p:grpSpPr>
                      <p:sp>
                        <p:nvSpPr>
                          <p:cNvPr id="26" name="Oval 25"/>
                          <p:cNvSpPr/>
                          <p:nvPr/>
                        </p:nvSpPr>
                        <p:spPr>
                          <a:xfrm flipV="1">
                            <a:off x="3613354" y="4261054"/>
                            <a:ext cx="8849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7" name="Straight Arrow Connector 26"/>
                          <p:cNvCxnSpPr/>
                          <p:nvPr/>
                        </p:nvCxnSpPr>
                        <p:spPr>
                          <a:xfrm>
                            <a:off x="3657600" y="4306523"/>
                            <a:ext cx="2374490" cy="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3543300" y="4447297"/>
                          <a:ext cx="228600" cy="1809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5810250" y="4400550"/>
                          <a:ext cx="285750" cy="1333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E</a:t>
                          </a:r>
                        </a:p>
                      </p:txBody>
                    </p:sp>
                  </p:grpSp>
                  <p:sp>
                    <p:nvSpPr>
                      <p:cNvPr id="21" name="Arc 20"/>
                      <p:cNvSpPr/>
                      <p:nvPr/>
                    </p:nvSpPr>
                    <p:spPr>
                      <a:xfrm rot="2991242">
                        <a:off x="5000625" y="4033617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052020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5357726" y="4496670"/>
                        <a:ext cx="285750" cy="1333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C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572001" y="4387516"/>
                      <a:ext cx="162232" cy="1992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p:txBody>
                </p:sp>
              </p:grpSp>
              <p:sp>
                <p:nvSpPr>
                  <p:cNvPr id="9" name="Arc 8"/>
                  <p:cNvSpPr/>
                  <p:nvPr/>
                </p:nvSpPr>
                <p:spPr>
                  <a:xfrm rot="2825903">
                    <a:off x="3124566" y="3713686"/>
                    <a:ext cx="1106905" cy="1122947"/>
                  </a:xfrm>
                  <a:prstGeom prst="arc">
                    <a:avLst>
                      <a:gd name="adj1" fmla="val 12873393"/>
                      <a:gd name="adj2" fmla="val 1974609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801056" y="1858311"/>
                    <a:ext cx="1883150" cy="1760933"/>
                    <a:chOff x="801056" y="1858311"/>
                    <a:chExt cx="1883150" cy="1760933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307696" y="1858311"/>
                      <a:ext cx="1376510" cy="1207481"/>
                      <a:chOff x="1307696" y="2418735"/>
                      <a:chExt cx="1376510" cy="1207481"/>
                    </a:xfrm>
                  </p:grpSpPr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V="1">
                        <a:off x="1307696" y="3586272"/>
                        <a:ext cx="1376510" cy="20893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 flipV="1">
                        <a:off x="1312616" y="2418735"/>
                        <a:ext cx="575826" cy="1207481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1479777" y="3340500"/>
                        <a:ext cx="191729" cy="204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X</a:t>
                        </a:r>
                        <a:endPara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2" name="Arc 11"/>
                    <p:cNvSpPr/>
                    <p:nvPr/>
                  </p:nvSpPr>
                  <p:spPr>
                    <a:xfrm rot="2825903">
                      <a:off x="809077" y="2504318"/>
                      <a:ext cx="1106905" cy="1122947"/>
                    </a:xfrm>
                    <a:prstGeom prst="arc">
                      <a:avLst>
                        <a:gd name="adj1" fmla="val 13262607"/>
                        <a:gd name="adj2" fmla="val 1974609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" name="Arc 6"/>
                <p:cNvSpPr/>
                <p:nvPr/>
              </p:nvSpPr>
              <p:spPr>
                <a:xfrm rot="15927884">
                  <a:off x="1459599" y="2467277"/>
                  <a:ext cx="514350" cy="571500"/>
                </a:xfrm>
                <a:prstGeom prst="arc">
                  <a:avLst>
                    <a:gd name="adj1" fmla="val 17975799"/>
                    <a:gd name="adj2" fmla="val 47329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/>
              <p:cNvSpPr/>
              <p:nvPr/>
            </p:nvSpPr>
            <p:spPr>
              <a:xfrm rot="14633493">
                <a:off x="3765255" y="3711029"/>
                <a:ext cx="514350" cy="571500"/>
              </a:xfrm>
              <a:prstGeom prst="arc">
                <a:avLst>
                  <a:gd name="adj1" fmla="val 18848465"/>
                  <a:gd name="adj2" fmla="val 3005670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98587" y="1772260"/>
              <a:ext cx="2187063" cy="572717"/>
              <a:chOff x="924847" y="1433056"/>
              <a:chExt cx="2187063" cy="57271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297858" y="1873038"/>
                <a:ext cx="1814052" cy="44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924847" y="1804212"/>
                <a:ext cx="196030" cy="2015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78200" y="1527697"/>
                <a:ext cx="1494498" cy="35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943897" y="1433056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6742">
            <a:off x="1111265" y="2218465"/>
            <a:ext cx="3188835" cy="25070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0436">
            <a:off x="3064150" y="3241657"/>
            <a:ext cx="4298812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915 -0.3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97818" y="1654277"/>
            <a:ext cx="5294944" cy="3646272"/>
            <a:chOff x="801056" y="1772260"/>
            <a:chExt cx="5294944" cy="3646272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674138" y="2772681"/>
              <a:ext cx="883115" cy="21354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562170" y="2485107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8663" y="4599040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01056" y="1772260"/>
              <a:ext cx="5294944" cy="3646272"/>
              <a:chOff x="801056" y="1772260"/>
              <a:chExt cx="5294944" cy="364627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01056" y="2448231"/>
                <a:ext cx="5294944" cy="2970301"/>
                <a:chOff x="801056" y="1858311"/>
                <a:chExt cx="5294944" cy="297030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801056" y="1858311"/>
                  <a:ext cx="5294944" cy="2970301"/>
                  <a:chOff x="801056" y="1858311"/>
                  <a:chExt cx="5294944" cy="2970301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801056" y="1858311"/>
                    <a:ext cx="5294944" cy="2970301"/>
                    <a:chOff x="801056" y="1858311"/>
                    <a:chExt cx="5294944" cy="2970301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3543300" y="4062192"/>
                      <a:ext cx="2552700" cy="567828"/>
                      <a:chOff x="3543300" y="4062192"/>
                      <a:chExt cx="2552700" cy="567828"/>
                    </a:xfrm>
                  </p:grpSpPr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3543300" y="4062192"/>
                        <a:ext cx="2552700" cy="567828"/>
                        <a:chOff x="3543300" y="4062192"/>
                        <a:chExt cx="2552700" cy="567828"/>
                      </a:xfrm>
                    </p:grpSpPr>
                    <p:grpSp>
                      <p:nvGrpSpPr>
                        <p:cNvPr id="27" name="Group 26"/>
                        <p:cNvGrpSpPr/>
                        <p:nvPr/>
                      </p:nvGrpSpPr>
                      <p:grpSpPr>
                        <a:xfrm>
                          <a:off x="3543300" y="4246306"/>
                          <a:ext cx="2552700" cy="381966"/>
                          <a:chOff x="3543300" y="4246306"/>
                          <a:chExt cx="2552700" cy="381966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3642850" y="4246306"/>
                            <a:ext cx="2389240" cy="88491"/>
                            <a:chOff x="3642850" y="4246306"/>
                            <a:chExt cx="2389240" cy="88491"/>
                          </a:xfrm>
                        </p:grpSpPr>
                        <p:sp>
                          <p:nvSpPr>
                            <p:cNvPr id="33" name="Oval 32"/>
                            <p:cNvSpPr/>
                            <p:nvPr/>
                          </p:nvSpPr>
                          <p:spPr>
                            <a:xfrm flipV="1">
                              <a:off x="3642850" y="4246306"/>
                              <a:ext cx="88491" cy="8849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34" name="Straight Arrow Connector 33"/>
                            <p:cNvCxnSpPr/>
                            <p:nvPr/>
                          </p:nvCxnSpPr>
                          <p:spPr>
                            <a:xfrm>
                              <a:off x="3657600" y="4306523"/>
                              <a:ext cx="2374490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TextBox 30"/>
                          <p:cNvSpPr txBox="1"/>
                          <p:nvPr/>
                        </p:nvSpPr>
                        <p:spPr>
                          <a:xfrm>
                            <a:off x="3543300" y="4447297"/>
                            <a:ext cx="228600" cy="1809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B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32" name="TextBox 31"/>
                          <p:cNvSpPr txBox="1"/>
                          <p:nvPr/>
                        </p:nvSpPr>
                        <p:spPr>
                          <a:xfrm>
                            <a:off x="5810250" y="4400550"/>
                            <a:ext cx="285750" cy="13335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</a:p>
                        </p:txBody>
                      </p:sp>
                    </p:grpSp>
                    <p:sp>
                      <p:nvSpPr>
                        <p:cNvPr id="28" name="Arc 27"/>
                        <p:cNvSpPr/>
                        <p:nvPr/>
                      </p:nvSpPr>
                      <p:spPr>
                        <a:xfrm rot="2991242">
                          <a:off x="5000625" y="4033617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05202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TextBox 28"/>
                        <p:cNvSpPr txBox="1"/>
                        <p:nvPr/>
                      </p:nvSpPr>
                      <p:spPr>
                        <a:xfrm>
                          <a:off x="5357726" y="4496670"/>
                          <a:ext cx="285750" cy="1333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4572001" y="4387516"/>
                        <a:ext cx="162232" cy="1992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</a:t>
                        </a:r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8" name="Arc 17"/>
                    <p:cNvSpPr/>
                    <p:nvPr/>
                  </p:nvSpPr>
                  <p:spPr>
                    <a:xfrm rot="2825903">
                      <a:off x="3124566" y="3713686"/>
                      <a:ext cx="1106905" cy="1122947"/>
                    </a:xfrm>
                    <a:prstGeom prst="arc">
                      <a:avLst>
                        <a:gd name="adj1" fmla="val 12873393"/>
                        <a:gd name="adj2" fmla="val 1974609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801056" y="1858311"/>
                      <a:ext cx="1883150" cy="1760933"/>
                      <a:chOff x="801056" y="1858311"/>
                      <a:chExt cx="1883150" cy="1760933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1307696" y="1858311"/>
                        <a:ext cx="1376510" cy="1207481"/>
                        <a:chOff x="1307696" y="2418735"/>
                        <a:chExt cx="1376510" cy="1207481"/>
                      </a:xfrm>
                    </p:grpSpPr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 flipV="1">
                          <a:off x="1307696" y="3586272"/>
                          <a:ext cx="1376510" cy="20893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V="1">
                          <a:off x="1312616" y="2418735"/>
                          <a:ext cx="575826" cy="120748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1479777" y="3340500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1" name="Arc 20"/>
                      <p:cNvSpPr/>
                      <p:nvPr/>
                    </p:nvSpPr>
                    <p:spPr>
                      <a:xfrm rot="2825903">
                        <a:off x="809077" y="2504318"/>
                        <a:ext cx="1106905" cy="1122947"/>
                      </a:xfrm>
                      <a:prstGeom prst="arc">
                        <a:avLst>
                          <a:gd name="adj1" fmla="val 13262607"/>
                          <a:gd name="adj2" fmla="val 1974609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6" name="Arc 15"/>
                  <p:cNvSpPr/>
                  <p:nvPr/>
                </p:nvSpPr>
                <p:spPr>
                  <a:xfrm rot="15927884">
                    <a:off x="1459599" y="2467277"/>
                    <a:ext cx="514350" cy="571500"/>
                  </a:xfrm>
                  <a:prstGeom prst="arc">
                    <a:avLst>
                      <a:gd name="adj1" fmla="val 17975799"/>
                      <a:gd name="adj2" fmla="val 47329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Arc 13"/>
                <p:cNvSpPr/>
                <p:nvPr/>
              </p:nvSpPr>
              <p:spPr>
                <a:xfrm rot="14633493">
                  <a:off x="3765255" y="3711029"/>
                  <a:ext cx="514350" cy="571500"/>
                </a:xfrm>
                <a:prstGeom prst="arc">
                  <a:avLst>
                    <a:gd name="adj1" fmla="val 18848465"/>
                    <a:gd name="adj2" fmla="val 3005670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998587" y="1772260"/>
                <a:ext cx="2187063" cy="572717"/>
                <a:chOff x="924847" y="1433056"/>
                <a:chExt cx="2187063" cy="572717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297858" y="1873038"/>
                  <a:ext cx="1814052" cy="44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924847" y="1804212"/>
                  <a:ext cx="196030" cy="20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278200" y="1527697"/>
                  <a:ext cx="1494498" cy="356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943897" y="1433056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976420" y="-412280"/>
            <a:ext cx="6533687" cy="43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00FF00"/>
          </a:solidFill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6" name="Down Ribbon 25"/>
          <p:cNvSpPr/>
          <p:nvPr/>
        </p:nvSpPr>
        <p:spPr>
          <a:xfrm>
            <a:off x="485046" y="368708"/>
            <a:ext cx="8174239" cy="1076668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5677" y="1740315"/>
            <a:ext cx="3406877" cy="4413631"/>
            <a:chOff x="5235677" y="1740315"/>
            <a:chExt cx="3406877" cy="4413631"/>
          </a:xfrm>
          <a:solidFill>
            <a:srgbClr val="00FF00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35677" y="1740315"/>
              <a:ext cx="3406877" cy="4413631"/>
              <a:chOff x="2214879" y="549036"/>
              <a:chExt cx="4421448" cy="5491547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2214879" y="549036"/>
                <a:ext cx="4421448" cy="5491547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26627" y="3776227"/>
                <a:ext cx="3613955" cy="49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bn-IN" sz="11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1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26627" y="4270507"/>
                <a:ext cx="3613955" cy="43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26627" y="4704587"/>
                <a:ext cx="3613955" cy="469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/>
            <a:stretch/>
          </p:blipFill>
          <p:spPr>
            <a:xfrm>
              <a:off x="6114216" y="2051692"/>
              <a:ext cx="1649798" cy="207495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844" y="975852"/>
            <a:ext cx="5294944" cy="3646272"/>
            <a:chOff x="801056" y="1772260"/>
            <a:chExt cx="5294944" cy="3646272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674138" y="2772681"/>
              <a:ext cx="883115" cy="21354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562170" y="2485107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8663" y="4599040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01056" y="1772260"/>
              <a:ext cx="5294944" cy="3646272"/>
              <a:chOff x="801056" y="1772260"/>
              <a:chExt cx="5294944" cy="364627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01056" y="2448231"/>
                <a:ext cx="5294944" cy="2970301"/>
                <a:chOff x="801056" y="1858311"/>
                <a:chExt cx="5294944" cy="297030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801056" y="1858311"/>
                  <a:ext cx="5294944" cy="2970301"/>
                  <a:chOff x="801056" y="1858311"/>
                  <a:chExt cx="5294944" cy="2970301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801056" y="1858311"/>
                    <a:ext cx="5294944" cy="2970301"/>
                    <a:chOff x="801056" y="1858311"/>
                    <a:chExt cx="5294944" cy="2970301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3543300" y="4062192"/>
                      <a:ext cx="2552700" cy="567828"/>
                      <a:chOff x="3543300" y="4062192"/>
                      <a:chExt cx="2552700" cy="567828"/>
                    </a:xfrm>
                  </p:grpSpPr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3543300" y="4062192"/>
                        <a:ext cx="2552700" cy="567828"/>
                        <a:chOff x="3543300" y="4062192"/>
                        <a:chExt cx="2552700" cy="567828"/>
                      </a:xfrm>
                    </p:grpSpPr>
                    <p:grpSp>
                      <p:nvGrpSpPr>
                        <p:cNvPr id="27" name="Group 26"/>
                        <p:cNvGrpSpPr/>
                        <p:nvPr/>
                      </p:nvGrpSpPr>
                      <p:grpSpPr>
                        <a:xfrm>
                          <a:off x="3543300" y="4246306"/>
                          <a:ext cx="2552700" cy="381966"/>
                          <a:chOff x="3543300" y="4246306"/>
                          <a:chExt cx="2552700" cy="381966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3642850" y="4246306"/>
                            <a:ext cx="2389240" cy="88491"/>
                            <a:chOff x="3642850" y="4246306"/>
                            <a:chExt cx="2389240" cy="88491"/>
                          </a:xfrm>
                        </p:grpSpPr>
                        <p:sp>
                          <p:nvSpPr>
                            <p:cNvPr id="33" name="Oval 32"/>
                            <p:cNvSpPr/>
                            <p:nvPr/>
                          </p:nvSpPr>
                          <p:spPr>
                            <a:xfrm flipV="1">
                              <a:off x="3642850" y="4246306"/>
                              <a:ext cx="88491" cy="8849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34" name="Straight Arrow Connector 33"/>
                            <p:cNvCxnSpPr/>
                            <p:nvPr/>
                          </p:nvCxnSpPr>
                          <p:spPr>
                            <a:xfrm>
                              <a:off x="3657600" y="4306523"/>
                              <a:ext cx="2374490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TextBox 30"/>
                          <p:cNvSpPr txBox="1"/>
                          <p:nvPr/>
                        </p:nvSpPr>
                        <p:spPr>
                          <a:xfrm>
                            <a:off x="3543300" y="4447297"/>
                            <a:ext cx="228600" cy="1809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B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32" name="TextBox 31"/>
                          <p:cNvSpPr txBox="1"/>
                          <p:nvPr/>
                        </p:nvSpPr>
                        <p:spPr>
                          <a:xfrm>
                            <a:off x="5810250" y="4400550"/>
                            <a:ext cx="285750" cy="13335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</a:p>
                        </p:txBody>
                      </p:sp>
                    </p:grpSp>
                    <p:sp>
                      <p:nvSpPr>
                        <p:cNvPr id="28" name="Arc 27"/>
                        <p:cNvSpPr/>
                        <p:nvPr/>
                      </p:nvSpPr>
                      <p:spPr>
                        <a:xfrm rot="2991242">
                          <a:off x="5000625" y="4033617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05202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TextBox 28"/>
                        <p:cNvSpPr txBox="1"/>
                        <p:nvPr/>
                      </p:nvSpPr>
                      <p:spPr>
                        <a:xfrm>
                          <a:off x="5357726" y="4496670"/>
                          <a:ext cx="285750" cy="13335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4572001" y="4387516"/>
                        <a:ext cx="162232" cy="1992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</a:t>
                        </a:r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8" name="Arc 17"/>
                    <p:cNvSpPr/>
                    <p:nvPr/>
                  </p:nvSpPr>
                  <p:spPr>
                    <a:xfrm rot="2825903">
                      <a:off x="3124566" y="3713686"/>
                      <a:ext cx="1106905" cy="1122947"/>
                    </a:xfrm>
                    <a:prstGeom prst="arc">
                      <a:avLst>
                        <a:gd name="adj1" fmla="val 12873393"/>
                        <a:gd name="adj2" fmla="val 1974609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801056" y="1858311"/>
                      <a:ext cx="1883150" cy="1760933"/>
                      <a:chOff x="801056" y="1858311"/>
                      <a:chExt cx="1883150" cy="1760933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1307696" y="1858311"/>
                        <a:ext cx="1376510" cy="1207481"/>
                        <a:chOff x="1307696" y="2418735"/>
                        <a:chExt cx="1376510" cy="1207481"/>
                      </a:xfrm>
                    </p:grpSpPr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 flipV="1">
                          <a:off x="1307696" y="3586272"/>
                          <a:ext cx="1376510" cy="20893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V="1">
                          <a:off x="1312616" y="2418735"/>
                          <a:ext cx="575826" cy="120748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1479777" y="3340500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1" name="Arc 20"/>
                      <p:cNvSpPr/>
                      <p:nvPr/>
                    </p:nvSpPr>
                    <p:spPr>
                      <a:xfrm rot="2825903">
                        <a:off x="809077" y="2504318"/>
                        <a:ext cx="1106905" cy="1122947"/>
                      </a:xfrm>
                      <a:prstGeom prst="arc">
                        <a:avLst>
                          <a:gd name="adj1" fmla="val 13262607"/>
                          <a:gd name="adj2" fmla="val 1974609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6" name="Arc 15"/>
                  <p:cNvSpPr/>
                  <p:nvPr/>
                </p:nvSpPr>
                <p:spPr>
                  <a:xfrm rot="15927884">
                    <a:off x="1459599" y="2467277"/>
                    <a:ext cx="514350" cy="571500"/>
                  </a:xfrm>
                  <a:prstGeom prst="arc">
                    <a:avLst>
                      <a:gd name="adj1" fmla="val 17975799"/>
                      <a:gd name="adj2" fmla="val 47329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Arc 13"/>
                <p:cNvSpPr/>
                <p:nvPr/>
              </p:nvSpPr>
              <p:spPr>
                <a:xfrm rot="14633493">
                  <a:off x="3765255" y="3711029"/>
                  <a:ext cx="514350" cy="571500"/>
                </a:xfrm>
                <a:prstGeom prst="arc">
                  <a:avLst>
                    <a:gd name="adj1" fmla="val 18848465"/>
                    <a:gd name="adj2" fmla="val 3005670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998587" y="1772260"/>
                <a:ext cx="2187063" cy="572717"/>
                <a:chOff x="924847" y="1433056"/>
                <a:chExt cx="2187063" cy="572717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297858" y="1873038"/>
                  <a:ext cx="1814052" cy="44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924847" y="1804212"/>
                  <a:ext cx="196030" cy="20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278200" y="1527697"/>
                  <a:ext cx="1494498" cy="356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943897" y="1433056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sp>
        <p:nvSpPr>
          <p:cNvPr id="37" name="Arc 36"/>
          <p:cNvSpPr/>
          <p:nvPr/>
        </p:nvSpPr>
        <p:spPr>
          <a:xfrm rot="20260992">
            <a:off x="3581880" y="2691826"/>
            <a:ext cx="514350" cy="571500"/>
          </a:xfrm>
          <a:prstGeom prst="arc">
            <a:avLst>
              <a:gd name="adj1" fmla="val 16753661"/>
              <a:gd name="adj2" fmla="val 20250526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7213" flipH="1">
            <a:off x="142138" y="1965572"/>
            <a:ext cx="6498332" cy="420993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11800" y="3163516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0201" y="2615469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5405" y="5132450"/>
            <a:ext cx="569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BA = a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963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3562561">
            <a:off x="5730505" y="3547159"/>
            <a:ext cx="965210" cy="979198"/>
          </a:xfrm>
          <a:prstGeom prst="arc">
            <a:avLst>
              <a:gd name="adj1" fmla="val 16505580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61495" y="2303207"/>
            <a:ext cx="5294944" cy="3646272"/>
            <a:chOff x="1361495" y="2303207"/>
            <a:chExt cx="5294944" cy="3646272"/>
          </a:xfrm>
        </p:grpSpPr>
        <p:grpSp>
          <p:nvGrpSpPr>
            <p:cNvPr id="36" name="Group 35"/>
            <p:cNvGrpSpPr/>
            <p:nvPr/>
          </p:nvGrpSpPr>
          <p:grpSpPr>
            <a:xfrm>
              <a:off x="1361495" y="2303207"/>
              <a:ext cx="5294944" cy="3646272"/>
              <a:chOff x="1361495" y="2303207"/>
              <a:chExt cx="5294944" cy="364627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361495" y="2303207"/>
                <a:ext cx="5294944" cy="3646272"/>
                <a:chOff x="461844" y="975852"/>
                <a:chExt cx="5294944" cy="364627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61844" y="975852"/>
                  <a:ext cx="5294944" cy="3646272"/>
                  <a:chOff x="801056" y="1772260"/>
                  <a:chExt cx="5294944" cy="3646272"/>
                </a:xfrm>
              </p:grpSpPr>
              <p:cxnSp>
                <p:nvCxnSpPr>
                  <p:cNvPr id="3" name="Straight Arrow Connector 2"/>
                  <p:cNvCxnSpPr/>
                  <p:nvPr/>
                </p:nvCxnSpPr>
                <p:spPr>
                  <a:xfrm flipV="1">
                    <a:off x="3674138" y="2772681"/>
                    <a:ext cx="883115" cy="213549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562170" y="2485107"/>
                    <a:ext cx="191729" cy="204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F</a:t>
                    </a: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888663" y="4599040"/>
                    <a:ext cx="191729" cy="204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801056" y="1772260"/>
                    <a:ext cx="5294944" cy="3646272"/>
                    <a:chOff x="801056" y="1772260"/>
                    <a:chExt cx="5294944" cy="3646272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801056" y="2448231"/>
                      <a:ext cx="5294944" cy="2970301"/>
                      <a:chOff x="801056" y="1858311"/>
                      <a:chExt cx="5294944" cy="2970301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801056" y="1858311"/>
                        <a:ext cx="5294944" cy="2970301"/>
                        <a:chOff x="801056" y="1858311"/>
                        <a:chExt cx="5294944" cy="297030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801056" y="1858311"/>
                          <a:ext cx="5294944" cy="2970301"/>
                          <a:chOff x="801056" y="1858311"/>
                          <a:chExt cx="5294944" cy="2970301"/>
                        </a:xfrm>
                      </p:grpSpPr>
                      <p:grpSp>
                        <p:nvGrpSpPr>
                          <p:cNvPr id="17" name="Group 16"/>
                          <p:cNvGrpSpPr/>
                          <p:nvPr/>
                        </p:nvGrpSpPr>
                        <p:grpSpPr>
                          <a:xfrm>
                            <a:off x="3543300" y="4062192"/>
                            <a:ext cx="2552700" cy="567828"/>
                            <a:chOff x="3543300" y="4062192"/>
                            <a:chExt cx="2552700" cy="567828"/>
                          </a:xfrm>
                        </p:grpSpPr>
                        <p:grpSp>
                          <p:nvGrpSpPr>
                            <p:cNvPr id="25" name="Group 24"/>
                            <p:cNvGrpSpPr/>
                            <p:nvPr/>
                          </p:nvGrpSpPr>
                          <p:grpSpPr>
                            <a:xfrm>
                              <a:off x="3543300" y="4062192"/>
                              <a:ext cx="2552700" cy="567828"/>
                              <a:chOff x="3543300" y="4062192"/>
                              <a:chExt cx="2552700" cy="567828"/>
                            </a:xfrm>
                          </p:grpSpPr>
                          <p:grpSp>
                            <p:nvGrpSpPr>
                              <p:cNvPr id="27" name="Group 26"/>
                              <p:cNvGrpSpPr/>
                              <p:nvPr/>
                            </p:nvGrpSpPr>
                            <p:grpSpPr>
                              <a:xfrm>
                                <a:off x="3543300" y="4246306"/>
                                <a:ext cx="2552700" cy="381966"/>
                                <a:chOff x="3543300" y="4246306"/>
                                <a:chExt cx="2552700" cy="381966"/>
                              </a:xfrm>
                            </p:grpSpPr>
                            <p:grpSp>
                              <p:nvGrpSpPr>
                                <p:cNvPr id="30" name="Group 29"/>
                                <p:cNvGrpSpPr/>
                                <p:nvPr/>
                              </p:nvGrpSpPr>
                              <p:grpSpPr>
                                <a:xfrm>
                                  <a:off x="3642850" y="4246306"/>
                                  <a:ext cx="2389240" cy="88491"/>
                                  <a:chOff x="3642850" y="4246306"/>
                                  <a:chExt cx="2389240" cy="88491"/>
                                </a:xfrm>
                              </p:grpSpPr>
                              <p:sp>
                                <p:nvSpPr>
                                  <p:cNvPr id="33" name="Oval 32"/>
                                  <p:cNvSpPr/>
                                  <p:nvPr/>
                                </p:nvSpPr>
                                <p:spPr>
                                  <a:xfrm flipV="1">
                                    <a:off x="3642850" y="4246306"/>
                                    <a:ext cx="8849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34" name="Straight Arrow Connector 33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4306523"/>
                                    <a:ext cx="2374490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1" name="TextBox 30"/>
                                <p:cNvSpPr txBox="1"/>
                                <p:nvPr/>
                              </p:nvSpPr>
                              <p:spPr>
                                <a:xfrm>
                                  <a:off x="3543300" y="4447297"/>
                                  <a:ext cx="228600" cy="18097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2" name="TextBox 31"/>
                                <p:cNvSpPr txBox="1"/>
                                <p:nvPr/>
                              </p:nvSpPr>
                              <p:spPr>
                                <a:xfrm>
                                  <a:off x="5810250" y="440055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E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8" name="Arc 27"/>
                              <p:cNvSpPr/>
                              <p:nvPr/>
                            </p:nvSpPr>
                            <p:spPr>
                              <a:xfrm rot="2991242">
                                <a:off x="5000625" y="4033617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05202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9" name="TextBox 28"/>
                              <p:cNvSpPr txBox="1"/>
                              <p:nvPr/>
                            </p:nvSpPr>
                            <p:spPr>
                              <a:xfrm>
                                <a:off x="5357726" y="4496670"/>
                                <a:ext cx="285750" cy="13335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C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6" name="TextBox 25"/>
                            <p:cNvSpPr txBox="1"/>
                            <p:nvPr/>
                          </p:nvSpPr>
                          <p:spPr>
                            <a:xfrm>
                              <a:off x="4572001" y="4387516"/>
                              <a:ext cx="162232" cy="1992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endParaRPr lang="en-US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" name="Arc 17"/>
                          <p:cNvSpPr/>
                          <p:nvPr/>
                        </p:nvSpPr>
                        <p:spPr>
                          <a:xfrm rot="2825903">
                            <a:off x="3124566" y="3713686"/>
                            <a:ext cx="1106905" cy="1122947"/>
                          </a:xfrm>
                          <a:prstGeom prst="arc">
                            <a:avLst>
                              <a:gd name="adj1" fmla="val 12873393"/>
                              <a:gd name="adj2" fmla="val 1974609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801056" y="1858311"/>
                            <a:ext cx="1883150" cy="1760933"/>
                            <a:chOff x="801056" y="1858311"/>
                            <a:chExt cx="1883150" cy="1760933"/>
                          </a:xfrm>
                        </p:grpSpPr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1307696" y="1858311"/>
                              <a:ext cx="1376510" cy="1207481"/>
                              <a:chOff x="1307696" y="2418735"/>
                              <a:chExt cx="1376510" cy="1207481"/>
                            </a:xfrm>
                          </p:grpSpPr>
                          <p:cxnSp>
                            <p:nvCxnSpPr>
                              <p:cNvPr id="22" name="Straight Connector 21"/>
                              <p:cNvCxnSpPr/>
                              <p:nvPr/>
                            </p:nvCxnSpPr>
                            <p:spPr>
                              <a:xfrm flipV="1">
                                <a:off x="1307696" y="3586272"/>
                                <a:ext cx="1376510" cy="20893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3" name="Straight Connector 22"/>
                              <p:cNvCxnSpPr/>
                              <p:nvPr/>
                            </p:nvCxnSpPr>
                            <p:spPr>
                              <a:xfrm flipV="1">
                                <a:off x="1312616" y="2418735"/>
                                <a:ext cx="575826" cy="1207481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4" name="TextBox 23"/>
                              <p:cNvSpPr txBox="1"/>
                              <p:nvPr/>
                            </p:nvSpPr>
                            <p:spPr>
                              <a:xfrm>
                                <a:off x="1479777" y="3340500"/>
                                <a:ext cx="191729" cy="20402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X</a:t>
                                </a:r>
                                <a:endParaRPr lang="en-US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1" name="Arc 20"/>
                            <p:cNvSpPr/>
                            <p:nvPr/>
                          </p:nvSpPr>
                          <p:spPr>
                            <a:xfrm rot="2825903">
                              <a:off x="809077" y="2504318"/>
                              <a:ext cx="1106905" cy="1122947"/>
                            </a:xfrm>
                            <a:prstGeom prst="arc">
                              <a:avLst>
                                <a:gd name="adj1" fmla="val 13262607"/>
                                <a:gd name="adj2" fmla="val 1974609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 rot="15927884">
                          <a:off x="1459599" y="2467277"/>
                          <a:ext cx="514350" cy="571500"/>
                        </a:xfrm>
                        <a:prstGeom prst="arc">
                          <a:avLst>
                            <a:gd name="adj1" fmla="val 17975799"/>
                            <a:gd name="adj2" fmla="val 47329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4" name="Arc 13"/>
                      <p:cNvSpPr/>
                      <p:nvPr/>
                    </p:nvSpPr>
                    <p:spPr>
                      <a:xfrm rot="14633493">
                        <a:off x="3765255" y="3711029"/>
                        <a:ext cx="514350" cy="571500"/>
                      </a:xfrm>
                      <a:prstGeom prst="arc">
                        <a:avLst>
                          <a:gd name="adj1" fmla="val 18848465"/>
                          <a:gd name="adj2" fmla="val 3005670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998587" y="1772260"/>
                      <a:ext cx="2187063" cy="572717"/>
                      <a:chOff x="924847" y="1433056"/>
                      <a:chExt cx="2187063" cy="572717"/>
                    </a:xfrm>
                  </p:grpSpPr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>
                        <a:off x="1297858" y="1873038"/>
                        <a:ext cx="1814052" cy="44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924847" y="1804212"/>
                        <a:ext cx="196030" cy="2015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cxnSp>
                    <p:nvCxnSpPr>
                      <p:cNvPr id="11" name="Straight Connector 10"/>
                      <p:cNvCxnSpPr/>
                      <p:nvPr/>
                    </p:nvCxnSpPr>
                    <p:spPr>
                      <a:xfrm>
                        <a:off x="1278200" y="1527697"/>
                        <a:ext cx="1494498" cy="35641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943897" y="1433056"/>
                        <a:ext cx="191729" cy="204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5" name="Arc 34"/>
                <p:cNvSpPr/>
                <p:nvPr/>
              </p:nvSpPr>
              <p:spPr>
                <a:xfrm rot="20260992">
                  <a:off x="3581880" y="2691826"/>
                  <a:ext cx="514350" cy="571500"/>
                </a:xfrm>
                <a:prstGeom prst="arc">
                  <a:avLst>
                    <a:gd name="adj1" fmla="val 16753661"/>
                    <a:gd name="adj2" fmla="val 20250526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326188" y="4431862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395105" y="3913326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83">
            <a:off x="717072" y="-131084"/>
            <a:ext cx="8267815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402973" y="2700927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Arc 40"/>
          <p:cNvSpPr/>
          <p:nvPr/>
        </p:nvSpPr>
        <p:spPr>
          <a:xfrm rot="20878992">
            <a:off x="5486428" y="2787521"/>
            <a:ext cx="965210" cy="979198"/>
          </a:xfrm>
          <a:prstGeom prst="arc">
            <a:avLst>
              <a:gd name="adj1" fmla="val 16310788"/>
              <a:gd name="adj2" fmla="val 20445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33957" y="1072284"/>
            <a:ext cx="5341214" cy="3646272"/>
            <a:chOff x="833957" y="1072284"/>
            <a:chExt cx="5341214" cy="3646272"/>
          </a:xfrm>
        </p:grpSpPr>
        <p:grpSp>
          <p:nvGrpSpPr>
            <p:cNvPr id="37" name="Group 36"/>
            <p:cNvGrpSpPr/>
            <p:nvPr/>
          </p:nvGrpSpPr>
          <p:grpSpPr>
            <a:xfrm>
              <a:off x="833957" y="1072284"/>
              <a:ext cx="5341214" cy="3646272"/>
              <a:chOff x="833957" y="1072284"/>
              <a:chExt cx="5341214" cy="364627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833957" y="1072284"/>
                <a:ext cx="5341214" cy="3646272"/>
                <a:chOff x="1361495" y="2303207"/>
                <a:chExt cx="5341214" cy="364627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361495" y="2303207"/>
                  <a:ext cx="5294944" cy="3646272"/>
                  <a:chOff x="461844" y="975852"/>
                  <a:chExt cx="5294944" cy="3646272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461844" y="975852"/>
                    <a:ext cx="5294944" cy="3646272"/>
                    <a:chOff x="801056" y="1772260"/>
                    <a:chExt cx="5294944" cy="3646272"/>
                  </a:xfrm>
                </p:grpSpPr>
                <p:cxnSp>
                  <p:nvCxnSpPr>
                    <p:cNvPr id="5" name="Straight Arrow Connector 4"/>
                    <p:cNvCxnSpPr/>
                    <p:nvPr/>
                  </p:nvCxnSpPr>
                  <p:spPr>
                    <a:xfrm flipV="1">
                      <a:off x="3674138" y="2772681"/>
                      <a:ext cx="883115" cy="213549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562170" y="2485107"/>
                      <a:ext cx="191729" cy="204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3888663" y="4599040"/>
                      <a:ext cx="191729" cy="204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801056" y="1772260"/>
                      <a:ext cx="5294944" cy="3646272"/>
                      <a:chOff x="801056" y="1772260"/>
                      <a:chExt cx="5294944" cy="3646272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801056" y="2448231"/>
                        <a:ext cx="5294944" cy="2970301"/>
                        <a:chOff x="801056" y="1858311"/>
                        <a:chExt cx="5294944" cy="297030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801056" y="1858311"/>
                          <a:ext cx="5294944" cy="2970301"/>
                          <a:chOff x="801056" y="1858311"/>
                          <a:chExt cx="5294944" cy="2970301"/>
                        </a:xfrm>
                      </p:grpSpPr>
                      <p:grpSp>
                        <p:nvGrpSpPr>
                          <p:cNvPr id="17" name="Group 16"/>
                          <p:cNvGrpSpPr/>
                          <p:nvPr/>
                        </p:nvGrpSpPr>
                        <p:grpSpPr>
                          <a:xfrm>
                            <a:off x="801056" y="1858311"/>
                            <a:ext cx="5294944" cy="2970301"/>
                            <a:chOff x="801056" y="1858311"/>
                            <a:chExt cx="5294944" cy="2970301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543300" y="4062192"/>
                              <a:ext cx="2552700" cy="567828"/>
                              <a:chOff x="3543300" y="4062192"/>
                              <a:chExt cx="2552700" cy="567828"/>
                            </a:xfrm>
                          </p:grpSpPr>
                          <p:grpSp>
                            <p:nvGrpSpPr>
                              <p:cNvPr id="27" name="Group 26"/>
                              <p:cNvGrpSpPr/>
                              <p:nvPr/>
                            </p:nvGrpSpPr>
                            <p:grpSpPr>
                              <a:xfrm>
                                <a:off x="3543300" y="4062192"/>
                                <a:ext cx="2552700" cy="567828"/>
                                <a:chOff x="3543300" y="4062192"/>
                                <a:chExt cx="2552700" cy="567828"/>
                              </a:xfrm>
                            </p:grpSpPr>
                            <p:grpSp>
                              <p:nvGrpSpPr>
                                <p:cNvPr id="29" name="Group 28"/>
                                <p:cNvGrpSpPr/>
                                <p:nvPr/>
                              </p:nvGrpSpPr>
                              <p:grpSpPr>
                                <a:xfrm>
                                  <a:off x="3543300" y="4246306"/>
                                  <a:ext cx="2552700" cy="381966"/>
                                  <a:chOff x="3543300" y="4246306"/>
                                  <a:chExt cx="2552700" cy="381966"/>
                                </a:xfrm>
                              </p:grpSpPr>
                              <p:grpSp>
                                <p:nvGrpSpPr>
                                  <p:cNvPr id="32" name="Group 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42850" y="4246306"/>
                                    <a:ext cx="2389240" cy="88491"/>
                                    <a:chOff x="3642850" y="4246306"/>
                                    <a:chExt cx="2389240" cy="88491"/>
                                  </a:xfrm>
                                </p:grpSpPr>
                                <p:sp>
                                  <p:nvSpPr>
                                    <p:cNvPr id="35" name="Oval 34"/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3642850" y="4246306"/>
                                      <a:ext cx="8849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36" name="Straight Arrow Connector 3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657600" y="4306523"/>
                                      <a:ext cx="2374490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3" name="TextBox 32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543300" y="4447297"/>
                                    <a:ext cx="228600" cy="1809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4" name="TextBox 3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810250" y="4400550"/>
                                    <a:ext cx="285750" cy="13335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E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0" name="Arc 29"/>
                                <p:cNvSpPr/>
                                <p:nvPr/>
                              </p:nvSpPr>
                              <p:spPr>
                                <a:xfrm rot="2991242">
                                  <a:off x="5000625" y="4033617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05202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1" name="TextBox 30"/>
                                <p:cNvSpPr txBox="1"/>
                                <p:nvPr/>
                              </p:nvSpPr>
                              <p:spPr>
                                <a:xfrm>
                                  <a:off x="5357726" y="4496670"/>
                                  <a:ext cx="285750" cy="13335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8" name="TextBox 27"/>
                              <p:cNvSpPr txBox="1"/>
                              <p:nvPr/>
                            </p:nvSpPr>
                            <p:spPr>
                              <a:xfrm>
                                <a:off x="4572001" y="4387516"/>
                                <a:ext cx="162232" cy="1992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b</a:t>
                                </a:r>
                                <a:endParaRPr lang="en-US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 rot="2825903">
                              <a:off x="3124566" y="3713686"/>
                              <a:ext cx="1106905" cy="1122947"/>
                            </a:xfrm>
                            <a:prstGeom prst="arc">
                              <a:avLst>
                                <a:gd name="adj1" fmla="val 12873393"/>
                                <a:gd name="adj2" fmla="val 1974609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801056" y="1858311"/>
                              <a:ext cx="1883150" cy="1760933"/>
                              <a:chOff x="801056" y="1858311"/>
                              <a:chExt cx="1883150" cy="1760933"/>
                            </a:xfrm>
                          </p:grpSpPr>
                          <p:grpSp>
                            <p:nvGrpSpPr>
                              <p:cNvPr id="22" name="Group 21"/>
                              <p:cNvGrpSpPr/>
                              <p:nvPr/>
                            </p:nvGrpSpPr>
                            <p:grpSpPr>
                              <a:xfrm>
                                <a:off x="1307696" y="1858311"/>
                                <a:ext cx="1376510" cy="1207481"/>
                                <a:chOff x="1307696" y="2418735"/>
                                <a:chExt cx="1376510" cy="1207481"/>
                              </a:xfrm>
                            </p:grpSpPr>
                            <p:cxnSp>
                              <p:nvCxnSpPr>
                                <p:cNvPr id="24" name="Straight Connector 23"/>
                                <p:cNvCxnSpPr/>
                                <p:nvPr/>
                              </p:nvCxnSpPr>
                              <p:spPr>
                                <a:xfrm flipV="1">
                                  <a:off x="1307696" y="3586272"/>
                                  <a:ext cx="1376510" cy="20893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5" name="Straight Connector 24"/>
                                <p:cNvCxnSpPr/>
                                <p:nvPr/>
                              </p:nvCxnSpPr>
                              <p:spPr>
                                <a:xfrm flipV="1">
                                  <a:off x="1312616" y="2418735"/>
                                  <a:ext cx="575826" cy="1207481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26" name="TextBox 25"/>
                                <p:cNvSpPr txBox="1"/>
                                <p:nvPr/>
                              </p:nvSpPr>
                              <p:spPr>
                                <a:xfrm>
                                  <a:off x="1479777" y="3340500"/>
                                  <a:ext cx="191729" cy="204023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X</a:t>
                                  </a:r>
                                  <a:endParaRPr lang="en-US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3" name="Arc 22"/>
                              <p:cNvSpPr/>
                              <p:nvPr/>
                            </p:nvSpPr>
                            <p:spPr>
                              <a:xfrm rot="2825903">
                                <a:off x="809077" y="2504318"/>
                                <a:ext cx="1106905" cy="1122947"/>
                              </a:xfrm>
                              <a:prstGeom prst="arc">
                                <a:avLst>
                                  <a:gd name="adj1" fmla="val 13262607"/>
                                  <a:gd name="adj2" fmla="val 1974609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8" name="Arc 17"/>
                          <p:cNvSpPr/>
                          <p:nvPr/>
                        </p:nvSpPr>
                        <p:spPr>
                          <a:xfrm rot="15927884">
                            <a:off x="1459599" y="2467277"/>
                            <a:ext cx="514350" cy="571500"/>
                          </a:xfrm>
                          <a:prstGeom prst="arc">
                            <a:avLst>
                              <a:gd name="adj1" fmla="val 17975799"/>
                              <a:gd name="adj2" fmla="val 47329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 rot="14633493">
                          <a:off x="3765255" y="3711029"/>
                          <a:ext cx="514350" cy="571500"/>
                        </a:xfrm>
                        <a:prstGeom prst="arc">
                          <a:avLst>
                            <a:gd name="adj1" fmla="val 18848465"/>
                            <a:gd name="adj2" fmla="val 300567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998587" y="1772260"/>
                        <a:ext cx="2187063" cy="572717"/>
                        <a:chOff x="924847" y="1433056"/>
                        <a:chExt cx="2187063" cy="572717"/>
                      </a:xfrm>
                    </p:grpSpPr>
                    <p:cxnSp>
                      <p:nvCxnSpPr>
                        <p:cNvPr id="11" name="Straight Connector 10"/>
                        <p:cNvCxnSpPr/>
                        <p:nvPr/>
                      </p:nvCxnSpPr>
                      <p:spPr>
                        <a:xfrm>
                          <a:off x="1297858" y="1873038"/>
                          <a:ext cx="1814052" cy="4424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924847" y="1804212"/>
                          <a:ext cx="196030" cy="20156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13" name="Straight Connector 12"/>
                        <p:cNvCxnSpPr/>
                        <p:nvPr/>
                      </p:nvCxnSpPr>
                      <p:spPr>
                        <a:xfrm>
                          <a:off x="1278200" y="1527697"/>
                          <a:ext cx="1494498" cy="3564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943897" y="1433056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" name="Arc 3"/>
                  <p:cNvSpPr/>
                  <p:nvPr/>
                </p:nvSpPr>
                <p:spPr>
                  <a:xfrm rot="20260992">
                    <a:off x="3581880" y="2691826"/>
                    <a:ext cx="514350" cy="571500"/>
                  </a:xfrm>
                  <a:prstGeom prst="arc">
                    <a:avLst>
                      <a:gd name="adj1" fmla="val 16753661"/>
                      <a:gd name="adj2" fmla="val 20250526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Arc 37"/>
                <p:cNvSpPr/>
                <p:nvPr/>
              </p:nvSpPr>
              <p:spPr>
                <a:xfrm rot="3562561">
                  <a:off x="5730505" y="3547159"/>
                  <a:ext cx="965210" cy="979198"/>
                </a:xfrm>
                <a:prstGeom prst="arc">
                  <a:avLst>
                    <a:gd name="adj1" fmla="val 16505580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765752" y="3193020"/>
                <a:ext cx="191729" cy="20402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923169" y="2703952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6485">
            <a:off x="2296222" y="868835"/>
            <a:ext cx="6513768" cy="659231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5245" y="4819790"/>
            <a:ext cx="850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ও C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b ও a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″ABC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4672" y="1670174"/>
            <a:ext cx="5665457" cy="3646272"/>
            <a:chOff x="464672" y="1670174"/>
            <a:chExt cx="5665457" cy="3646272"/>
          </a:xfrm>
        </p:grpSpPr>
        <p:grpSp>
          <p:nvGrpSpPr>
            <p:cNvPr id="42" name="Group 41"/>
            <p:cNvGrpSpPr/>
            <p:nvPr/>
          </p:nvGrpSpPr>
          <p:grpSpPr>
            <a:xfrm>
              <a:off x="464672" y="1670174"/>
              <a:ext cx="5665457" cy="3646272"/>
              <a:chOff x="464672" y="1670174"/>
              <a:chExt cx="5665457" cy="364627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64672" y="1670174"/>
                <a:ext cx="5617681" cy="3646272"/>
                <a:chOff x="464672" y="1670174"/>
                <a:chExt cx="5617681" cy="364627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64672" y="1670174"/>
                  <a:ext cx="5617681" cy="3646272"/>
                  <a:chOff x="833957" y="1072284"/>
                  <a:chExt cx="5617681" cy="3646272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833957" y="1072284"/>
                    <a:ext cx="5341214" cy="3646272"/>
                    <a:chOff x="1361495" y="2303207"/>
                    <a:chExt cx="5341214" cy="3646272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361495" y="2303207"/>
                      <a:ext cx="5294944" cy="3646272"/>
                      <a:chOff x="461844" y="975852"/>
                      <a:chExt cx="5294944" cy="3646272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461844" y="975852"/>
                        <a:ext cx="5294944" cy="3646272"/>
                        <a:chOff x="801056" y="1772260"/>
                        <a:chExt cx="5294944" cy="3646272"/>
                      </a:xfrm>
                    </p:grpSpPr>
                    <p:cxnSp>
                      <p:nvCxnSpPr>
                        <p:cNvPr id="7" name="Straight Arrow Connector 6"/>
                        <p:cNvCxnSpPr/>
                        <p:nvPr/>
                      </p:nvCxnSpPr>
                      <p:spPr>
                        <a:xfrm flipV="1">
                          <a:off x="3674138" y="2772681"/>
                          <a:ext cx="883115" cy="213549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" name="TextBox 7"/>
                        <p:cNvSpPr txBox="1"/>
                        <p:nvPr/>
                      </p:nvSpPr>
                      <p:spPr>
                        <a:xfrm>
                          <a:off x="4562170" y="2485107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</a:p>
                      </p:txBody>
                    </p:sp>
                    <p:sp>
                      <p:nvSpPr>
                        <p:cNvPr id="9" name="TextBox 8"/>
                        <p:cNvSpPr txBox="1"/>
                        <p:nvPr/>
                      </p:nvSpPr>
                      <p:spPr>
                        <a:xfrm>
                          <a:off x="3888663" y="4599040"/>
                          <a:ext cx="191729" cy="2040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801056" y="1772260"/>
                          <a:ext cx="5294944" cy="3646272"/>
                          <a:chOff x="801056" y="1772260"/>
                          <a:chExt cx="5294944" cy="3646272"/>
                        </a:xfrm>
                      </p:grpSpPr>
                      <p:grpSp>
                        <p:nvGrpSpPr>
                          <p:cNvPr id="11" name="Group 10"/>
                          <p:cNvGrpSpPr/>
                          <p:nvPr/>
                        </p:nvGrpSpPr>
                        <p:grpSpPr>
                          <a:xfrm>
                            <a:off x="801056" y="2448231"/>
                            <a:ext cx="5294944" cy="2970301"/>
                            <a:chOff x="801056" y="1858311"/>
                            <a:chExt cx="5294944" cy="2970301"/>
                          </a:xfrm>
                        </p:grpSpPr>
                        <p:grpSp>
                          <p:nvGrpSpPr>
                            <p:cNvPr id="17" name="Group 16"/>
                            <p:cNvGrpSpPr/>
                            <p:nvPr/>
                          </p:nvGrpSpPr>
                          <p:grpSpPr>
                            <a:xfrm>
                              <a:off x="801056" y="1858311"/>
                              <a:ext cx="5294944" cy="2970301"/>
                              <a:chOff x="801056" y="1858311"/>
                              <a:chExt cx="5294944" cy="2970301"/>
                            </a:xfrm>
                          </p:grpSpPr>
                          <p:grpSp>
                            <p:nvGrpSpPr>
                              <p:cNvPr id="19" name="Group 18"/>
                              <p:cNvGrpSpPr/>
                              <p:nvPr/>
                            </p:nvGrpSpPr>
                            <p:grpSpPr>
                              <a:xfrm>
                                <a:off x="801056" y="1858311"/>
                                <a:ext cx="5294944" cy="2970301"/>
                                <a:chOff x="801056" y="1858311"/>
                                <a:chExt cx="5294944" cy="2970301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3543300" y="4062192"/>
                                  <a:ext cx="2552700" cy="567828"/>
                                  <a:chOff x="3543300" y="4062192"/>
                                  <a:chExt cx="2552700" cy="567828"/>
                                </a:xfrm>
                              </p:grpSpPr>
                              <p:grpSp>
                                <p:nvGrpSpPr>
                                  <p:cNvPr id="29" name="Group 2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062192"/>
                                    <a:ext cx="2552700" cy="567828"/>
                                    <a:chOff x="3543300" y="4062192"/>
                                    <a:chExt cx="2552700" cy="567828"/>
                                  </a:xfrm>
                                </p:grpSpPr>
                                <p:grpSp>
                                  <p:nvGrpSpPr>
                                    <p:cNvPr id="31" name="Group 3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246306"/>
                                      <a:ext cx="2552700" cy="381966"/>
                                      <a:chOff x="3543300" y="4246306"/>
                                      <a:chExt cx="2552700" cy="381966"/>
                                    </a:xfrm>
                                  </p:grpSpPr>
                                  <p:grpSp>
                                    <p:nvGrpSpPr>
                                      <p:cNvPr id="34" name="Group 3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642850" y="4246306"/>
                                        <a:ext cx="2389240" cy="88491"/>
                                        <a:chOff x="3642850" y="4246306"/>
                                        <a:chExt cx="2389240" cy="88491"/>
                                      </a:xfrm>
                                    </p:grpSpPr>
                                    <p:sp>
                                      <p:nvSpPr>
                                        <p:cNvPr id="37" name="Oval 36"/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3642850" y="4246306"/>
                                          <a:ext cx="88491" cy="88491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tx1"/>
                                        </a:solidFill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38" name="Straight Arrow Connector 37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7600" y="4306523"/>
                                          <a:ext cx="237449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5" name="TextBox 3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543300" y="4447297"/>
                                        <a:ext cx="228600" cy="18097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6" name="TextBox 3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810250" y="4400550"/>
                                        <a:ext cx="285750" cy="13335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E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2" name="Arc 31"/>
                                    <p:cNvSpPr/>
                                    <p:nvPr/>
                                  </p:nvSpPr>
                                  <p:spPr>
                                    <a:xfrm rot="2991242">
                                      <a:off x="5000625" y="4033617"/>
                                      <a:ext cx="514350" cy="571500"/>
                                    </a:xfrm>
                                    <a:prstGeom prst="arc">
                                      <a:avLst>
                                        <a:gd name="adj1" fmla="val 16753661"/>
                                        <a:gd name="adj2" fmla="val 20052020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33" name="TextBox 3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57726" y="4496670"/>
                                      <a:ext cx="285750" cy="13335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C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0" name="TextBox 2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4572001" y="4387516"/>
                                    <a:ext cx="162232" cy="19923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b</a:t>
                                    </a:r>
                                    <a:endParaRPr lang="en-US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2" name="Arc 21"/>
                                <p:cNvSpPr/>
                                <p:nvPr/>
                              </p:nvSpPr>
                              <p:spPr>
                                <a:xfrm rot="2825903">
                                  <a:off x="3124566" y="3713686"/>
                                  <a:ext cx="1106905" cy="1122947"/>
                                </a:xfrm>
                                <a:prstGeom prst="arc">
                                  <a:avLst>
                                    <a:gd name="adj1" fmla="val 12873393"/>
                                    <a:gd name="adj2" fmla="val 1974609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801056" y="1858311"/>
                                  <a:ext cx="1883150" cy="1760933"/>
                                  <a:chOff x="801056" y="1858311"/>
                                  <a:chExt cx="1883150" cy="1760933"/>
                                </a:xfrm>
                              </p:grpSpPr>
                              <p:grpSp>
                                <p:nvGrpSpPr>
                                  <p:cNvPr id="24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1307696" y="1858311"/>
                                    <a:ext cx="1376510" cy="1207481"/>
                                    <a:chOff x="1307696" y="2418735"/>
                                    <a:chExt cx="1376510" cy="1207481"/>
                                  </a:xfrm>
                                </p:grpSpPr>
                                <p:cxnSp>
                                  <p:nvCxnSpPr>
                                    <p:cNvPr id="26" name="Straight Connector 25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1307696" y="3586272"/>
                                      <a:ext cx="1376510" cy="20893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7" name="Straight Connector 26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1312616" y="2418735"/>
                                      <a:ext cx="575826" cy="1207481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28" name="TextBox 27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479777" y="3340500"/>
                                      <a:ext cx="191729" cy="2040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X</a:t>
                                      </a:r>
                                      <a:endParaRPr lang="en-US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5" name="Arc 24"/>
                                  <p:cNvSpPr/>
                                  <p:nvPr/>
                                </p:nvSpPr>
                                <p:spPr>
                                  <a:xfrm rot="2825903">
                                    <a:off x="809077" y="2504318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3262607"/>
                                      <a:gd name="adj2" fmla="val 1974609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20" name="Arc 19"/>
                              <p:cNvSpPr/>
                              <p:nvPr/>
                            </p:nvSpPr>
                            <p:spPr>
                              <a:xfrm rot="15927884">
                                <a:off x="1459599" y="2467277"/>
                                <a:ext cx="514350" cy="571500"/>
                              </a:xfrm>
                              <a:prstGeom prst="arc">
                                <a:avLst>
                                  <a:gd name="adj1" fmla="val 17975799"/>
                                  <a:gd name="adj2" fmla="val 47329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8" name="Arc 17"/>
                            <p:cNvSpPr/>
                            <p:nvPr/>
                          </p:nvSpPr>
                          <p:spPr>
                            <a:xfrm rot="14633493">
                              <a:off x="3765255" y="3711029"/>
                              <a:ext cx="514350" cy="571500"/>
                            </a:xfrm>
                            <a:prstGeom prst="arc">
                              <a:avLst>
                                <a:gd name="adj1" fmla="val 18848465"/>
                                <a:gd name="adj2" fmla="val 3005670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12" name="Group 11"/>
                          <p:cNvGrpSpPr/>
                          <p:nvPr/>
                        </p:nvGrpSpPr>
                        <p:grpSpPr>
                          <a:xfrm>
                            <a:off x="998587" y="1772260"/>
                            <a:ext cx="2187063" cy="572717"/>
                            <a:chOff x="924847" y="1433056"/>
                            <a:chExt cx="2187063" cy="572717"/>
                          </a:xfrm>
                        </p:grpSpPr>
                        <p:cxnSp>
                          <p:nvCxnSpPr>
                            <p:cNvPr id="13" name="Straight Connector 12"/>
                            <p:cNvCxnSpPr/>
                            <p:nvPr/>
                          </p:nvCxnSpPr>
                          <p:spPr>
                            <a:xfrm>
                              <a:off x="1297858" y="1873038"/>
                              <a:ext cx="1814052" cy="44245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4" name="TextBox 13"/>
                            <p:cNvSpPr txBox="1"/>
                            <p:nvPr/>
                          </p:nvSpPr>
                          <p:spPr>
                            <a:xfrm>
                              <a:off x="924847" y="1804212"/>
                              <a:ext cx="196030" cy="20156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5" name="Straight Connector 14"/>
                            <p:cNvCxnSpPr/>
                            <p:nvPr/>
                          </p:nvCxnSpPr>
                          <p:spPr>
                            <a:xfrm>
                              <a:off x="1278200" y="1527697"/>
                              <a:ext cx="1494498" cy="35641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6" name="TextBox 15"/>
                            <p:cNvSpPr txBox="1"/>
                            <p:nvPr/>
                          </p:nvSpPr>
                          <p:spPr>
                            <a:xfrm>
                              <a:off x="943897" y="1433056"/>
                              <a:ext cx="191729" cy="2040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  <a:endPara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6" name="Arc 5"/>
                      <p:cNvSpPr/>
                      <p:nvPr/>
                    </p:nvSpPr>
                    <p:spPr>
                      <a:xfrm rot="20260992">
                        <a:off x="3581880" y="2691826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250526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" name="Arc 3"/>
                    <p:cNvSpPr/>
                    <p:nvPr/>
                  </p:nvSpPr>
                  <p:spPr>
                    <a:xfrm rot="3562561">
                      <a:off x="5730505" y="3547159"/>
                      <a:ext cx="965210" cy="979198"/>
                    </a:xfrm>
                    <a:prstGeom prst="arc">
                      <a:avLst>
                        <a:gd name="adj1" fmla="val 16505580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Arc 39"/>
                  <p:cNvSpPr/>
                  <p:nvPr/>
                </p:nvSpPr>
                <p:spPr>
                  <a:xfrm rot="20878992">
                    <a:off x="5486428" y="2822691"/>
                    <a:ext cx="965210" cy="979198"/>
                  </a:xfrm>
                  <a:prstGeom prst="arc">
                    <a:avLst>
                      <a:gd name="adj1" fmla="val 16310788"/>
                      <a:gd name="adj2" fmla="val 20445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>
                <a:xfrm>
                  <a:off x="3456044" y="3797688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5901529" y="3261376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554455" y="3293894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921362" y="3419179"/>
            <a:ext cx="1855839" cy="5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82977" y="3139964"/>
            <a:ext cx="162232" cy="199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882">
            <a:off x="3460522" y="821589"/>
            <a:ext cx="3188835" cy="250708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09">
            <a:off x="2807442" y="3454430"/>
            <a:ext cx="4630842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254 L 0.20538 0.013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855404" y="5132450"/>
            <a:ext cx="707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ও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ও 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187462" y="3496099"/>
            <a:ext cx="607324" cy="1280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67892" y="4123319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64672" y="1670174"/>
            <a:ext cx="5665455" cy="3646272"/>
            <a:chOff x="464672" y="1670174"/>
            <a:chExt cx="5665455" cy="3646272"/>
          </a:xfrm>
        </p:grpSpPr>
        <p:grpSp>
          <p:nvGrpSpPr>
            <p:cNvPr id="45" name="Group 44"/>
            <p:cNvGrpSpPr/>
            <p:nvPr/>
          </p:nvGrpSpPr>
          <p:grpSpPr>
            <a:xfrm>
              <a:off x="464672" y="1670174"/>
              <a:ext cx="5617681" cy="3646272"/>
              <a:chOff x="464672" y="1670174"/>
              <a:chExt cx="5617681" cy="364627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64672" y="1670174"/>
                <a:ext cx="5617681" cy="3646272"/>
                <a:chOff x="464672" y="1670174"/>
                <a:chExt cx="5617681" cy="364627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64672" y="1670174"/>
                  <a:ext cx="5617681" cy="3646272"/>
                  <a:chOff x="464672" y="1670174"/>
                  <a:chExt cx="5617681" cy="3646272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64672" y="1670174"/>
                    <a:ext cx="5617681" cy="3646272"/>
                    <a:chOff x="464672" y="1670174"/>
                    <a:chExt cx="5617681" cy="3646272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464672" y="1670174"/>
                      <a:ext cx="5617681" cy="3646272"/>
                      <a:chOff x="833957" y="1072284"/>
                      <a:chExt cx="5617681" cy="3646272"/>
                    </a:xfrm>
                  </p:grpSpPr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833957" y="1072284"/>
                        <a:ext cx="5341214" cy="3646272"/>
                        <a:chOff x="1361495" y="2303207"/>
                        <a:chExt cx="5341214" cy="3646272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1361495" y="2303207"/>
                          <a:ext cx="5294944" cy="3646272"/>
                          <a:chOff x="461844" y="975852"/>
                          <a:chExt cx="5294944" cy="3646272"/>
                        </a:xfrm>
                      </p:grpSpPr>
                      <p:grpSp>
                        <p:nvGrpSpPr>
                          <p:cNvPr id="7" name="Group 6"/>
                          <p:cNvGrpSpPr/>
                          <p:nvPr/>
                        </p:nvGrpSpPr>
                        <p:grpSpPr>
                          <a:xfrm>
                            <a:off x="461844" y="975852"/>
                            <a:ext cx="5294944" cy="3646272"/>
                            <a:chOff x="801056" y="1772260"/>
                            <a:chExt cx="5294944" cy="3646272"/>
                          </a:xfrm>
                        </p:grpSpPr>
                        <p:cxnSp>
                          <p:nvCxnSpPr>
                            <p:cNvPr id="9" name="Straight Arrow Connector 8"/>
                            <p:cNvCxnSpPr/>
                            <p:nvPr/>
                          </p:nvCxnSpPr>
                          <p:spPr>
                            <a:xfrm flipV="1">
                              <a:off x="3674138" y="2772681"/>
                              <a:ext cx="883115" cy="2135496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" name="TextBox 9"/>
                            <p:cNvSpPr txBox="1"/>
                            <p:nvPr/>
                          </p:nvSpPr>
                          <p:spPr>
                            <a:xfrm>
                              <a:off x="4562170" y="2485107"/>
                              <a:ext cx="191729" cy="2040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F</a:t>
                              </a:r>
                            </a:p>
                          </p:txBody>
                        </p:sp>
                        <p:sp>
                          <p:nvSpPr>
                            <p:cNvPr id="11" name="TextBox 10"/>
                            <p:cNvSpPr txBox="1"/>
                            <p:nvPr/>
                          </p:nvSpPr>
                          <p:spPr>
                            <a:xfrm>
                              <a:off x="3888663" y="4599040"/>
                              <a:ext cx="191729" cy="2040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x</a:t>
                              </a:r>
                              <a:endPara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" name="Group 11"/>
                            <p:cNvGrpSpPr/>
                            <p:nvPr/>
                          </p:nvGrpSpPr>
                          <p:grpSpPr>
                            <a:xfrm>
                              <a:off x="801056" y="1772260"/>
                              <a:ext cx="5294944" cy="3646272"/>
                              <a:chOff x="801056" y="1772260"/>
                              <a:chExt cx="5294944" cy="3646272"/>
                            </a:xfrm>
                          </p:grpSpPr>
                          <p:grpSp>
                            <p:nvGrpSpPr>
                              <p:cNvPr id="13" name="Group 12"/>
                              <p:cNvGrpSpPr/>
                              <p:nvPr/>
                            </p:nvGrpSpPr>
                            <p:grpSpPr>
                              <a:xfrm>
                                <a:off x="801056" y="2448231"/>
                                <a:ext cx="5294944" cy="2970301"/>
                                <a:chOff x="801056" y="1858311"/>
                                <a:chExt cx="5294944" cy="2970301"/>
                              </a:xfrm>
                            </p:grpSpPr>
                            <p:grpSp>
                              <p:nvGrpSpPr>
                                <p:cNvPr id="19" name="Group 18"/>
                                <p:cNvGrpSpPr/>
                                <p:nvPr/>
                              </p:nvGrpSpPr>
                              <p:grpSpPr>
                                <a:xfrm>
                                  <a:off x="801056" y="1858311"/>
                                  <a:ext cx="5294944" cy="2970301"/>
                                  <a:chOff x="801056" y="1858311"/>
                                  <a:chExt cx="5294944" cy="2970301"/>
                                </a:xfrm>
                              </p:grpSpPr>
                              <p:grpSp>
                                <p:nvGrpSpPr>
                                  <p:cNvPr id="21" name="Group 20"/>
                                  <p:cNvGrpSpPr/>
                                  <p:nvPr/>
                                </p:nvGrpSpPr>
                                <p:grpSpPr>
                                  <a:xfrm>
                                    <a:off x="801056" y="1858311"/>
                                    <a:ext cx="5294944" cy="2970301"/>
                                    <a:chOff x="801056" y="1858311"/>
                                    <a:chExt cx="5294944" cy="2970301"/>
                                  </a:xfrm>
                                </p:grpSpPr>
                                <p:grpSp>
                                  <p:nvGrpSpPr>
                                    <p:cNvPr id="23" name="Group 2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062192"/>
                                      <a:ext cx="2552700" cy="567828"/>
                                      <a:chOff x="3543300" y="4062192"/>
                                      <a:chExt cx="2552700" cy="567828"/>
                                    </a:xfrm>
                                  </p:grpSpPr>
                                  <p:grpSp>
                                    <p:nvGrpSpPr>
                                      <p:cNvPr id="31" name="Group 3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43300" y="4062192"/>
                                        <a:ext cx="2552700" cy="567828"/>
                                        <a:chOff x="3543300" y="4062192"/>
                                        <a:chExt cx="2552700" cy="567828"/>
                                      </a:xfrm>
                                    </p:grpSpPr>
                                    <p:grpSp>
                                      <p:nvGrpSpPr>
                                        <p:cNvPr id="33" name="Group 3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246306"/>
                                          <a:ext cx="2552700" cy="381966"/>
                                          <a:chOff x="3543300" y="4246306"/>
                                          <a:chExt cx="2552700" cy="381966"/>
                                        </a:xfrm>
                                      </p:grpSpPr>
                                      <p:grpSp>
                                        <p:nvGrpSpPr>
                                          <p:cNvPr id="36" name="Group 3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642850" y="4246306"/>
                                            <a:ext cx="2389240" cy="88491"/>
                                            <a:chOff x="3642850" y="4246306"/>
                                            <a:chExt cx="2389240" cy="88491"/>
                                          </a:xfrm>
                                        </p:grpSpPr>
                                        <p:sp>
                                          <p:nvSpPr>
                                            <p:cNvPr id="39" name="Oval 38"/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3642850" y="4246306"/>
                                              <a:ext cx="88491" cy="88491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40" name="Straight Arrow Connector 39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57600" y="4306523"/>
                                              <a:ext cx="237449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37" name="TextBox 3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3543300" y="4447297"/>
                                            <a:ext cx="228600" cy="18097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B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" name="TextBox 37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810250" y="4400550"/>
                                            <a:ext cx="285750" cy="13335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E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4" name="Arc 33"/>
                                        <p:cNvSpPr/>
                                        <p:nvPr/>
                                      </p:nvSpPr>
                                      <p:spPr>
                                        <a:xfrm rot="2991242">
                                          <a:off x="4983040" y="4033617"/>
                                          <a:ext cx="514350" cy="571500"/>
                                        </a:xfrm>
                                        <a:prstGeom prst="arc">
                                          <a:avLst>
                                            <a:gd name="adj1" fmla="val 16753661"/>
                                            <a:gd name="adj2" fmla="val 2005202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5" name="TextBox 34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357726" y="4496670"/>
                                          <a:ext cx="285750" cy="1333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C</a:t>
                                          </a:r>
                                          <a:endPara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2" name="TextBox 31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572001" y="4387516"/>
                                        <a:ext cx="162232" cy="1992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a:t>b</a:t>
                                        </a:r>
                                        <a:endParaRPr lang="en-US" dirty="0"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4" name="Arc 23"/>
                                    <p:cNvSpPr/>
                                    <p:nvPr/>
                                  </p:nvSpPr>
                                  <p:spPr>
                                    <a:xfrm rot="2825903">
                                      <a:off x="3124566" y="3713686"/>
                                      <a:ext cx="1106905" cy="1122947"/>
                                    </a:xfrm>
                                    <a:prstGeom prst="arc">
                                      <a:avLst>
                                        <a:gd name="adj1" fmla="val 12873393"/>
                                        <a:gd name="adj2" fmla="val 19746090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25" name="Group 2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801056" y="1858311"/>
                                      <a:ext cx="1883150" cy="1760933"/>
                                      <a:chOff x="801056" y="1858311"/>
                                      <a:chExt cx="1883150" cy="1760933"/>
                                    </a:xfrm>
                                  </p:grpSpPr>
                                  <p:grpSp>
                                    <p:nvGrpSpPr>
                                      <p:cNvPr id="26" name="Group 2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307696" y="1858311"/>
                                        <a:ext cx="1376510" cy="1207481"/>
                                        <a:chOff x="1307696" y="2418735"/>
                                        <a:chExt cx="1376510" cy="1207481"/>
                                      </a:xfrm>
                                    </p:grpSpPr>
                                    <p:cxnSp>
                                      <p:nvCxnSpPr>
                                        <p:cNvPr id="28" name="Straight Connector 27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1307696" y="3586272"/>
                                          <a:ext cx="1376510" cy="20893"/>
                                        </a:xfrm>
                                        <a:prstGeom prst="line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9" name="Straight Connector 28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1312616" y="2418735"/>
                                          <a:ext cx="575826" cy="1207481"/>
                                        </a:xfrm>
                                        <a:prstGeom prst="line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sp>
                                      <p:nvSpPr>
                                        <p:cNvPr id="30" name="TextBox 29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479777" y="3340500"/>
                                          <a:ext cx="191729" cy="204023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X</a:t>
                                          </a:r>
                                          <a:endParaRPr lang="en-US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7" name="Arc 26"/>
                                      <p:cNvSpPr/>
                                      <p:nvPr/>
                                    </p:nvSpPr>
                                    <p:spPr>
                                      <a:xfrm rot="2825903">
                                        <a:off x="809077" y="2504318"/>
                                        <a:ext cx="1106905" cy="1122947"/>
                                      </a:xfrm>
                                      <a:prstGeom prst="arc">
                                        <a:avLst>
                                          <a:gd name="adj1" fmla="val 13262607"/>
                                          <a:gd name="adj2" fmla="val 1974609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2" name="Arc 21"/>
                                  <p:cNvSpPr/>
                                  <p:nvPr/>
                                </p:nvSpPr>
                                <p:spPr>
                                  <a:xfrm rot="15927884">
                                    <a:off x="1459599" y="2467277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7975799"/>
                                      <a:gd name="adj2" fmla="val 47329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0" name="Arc 19"/>
                                <p:cNvSpPr/>
                                <p:nvPr/>
                              </p:nvSpPr>
                              <p:spPr>
                                <a:xfrm rot="14633493">
                                  <a:off x="3765255" y="3711029"/>
                                  <a:ext cx="514350" cy="571500"/>
                                </a:xfrm>
                                <a:prstGeom prst="arc">
                                  <a:avLst>
                                    <a:gd name="adj1" fmla="val 18848465"/>
                                    <a:gd name="adj2" fmla="val 300567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4" name="Group 13"/>
                              <p:cNvGrpSpPr/>
                              <p:nvPr/>
                            </p:nvGrpSpPr>
                            <p:grpSpPr>
                              <a:xfrm>
                                <a:off x="998587" y="1772260"/>
                                <a:ext cx="2187063" cy="572717"/>
                                <a:chOff x="924847" y="1433056"/>
                                <a:chExt cx="2187063" cy="572717"/>
                              </a:xfrm>
                            </p:grpSpPr>
                            <p:cxnSp>
                              <p:nvCxnSpPr>
                                <p:cNvPr id="15" name="Straight Connector 14"/>
                                <p:cNvCxnSpPr/>
                                <p:nvPr/>
                              </p:nvCxnSpPr>
                              <p:spPr>
                                <a:xfrm>
                                  <a:off x="1297858" y="1873038"/>
                                  <a:ext cx="1814052" cy="44245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16" name="TextBox 15"/>
                                <p:cNvSpPr txBox="1"/>
                                <p:nvPr/>
                              </p:nvSpPr>
                              <p:spPr>
                                <a:xfrm>
                                  <a:off x="924847" y="1804212"/>
                                  <a:ext cx="196030" cy="20156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17" name="Straight Connector 16"/>
                                <p:cNvCxnSpPr/>
                                <p:nvPr/>
                              </p:nvCxnSpPr>
                              <p:spPr>
                                <a:xfrm>
                                  <a:off x="1278200" y="1527697"/>
                                  <a:ext cx="1494498" cy="35641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18" name="TextBox 17"/>
                                <p:cNvSpPr txBox="1"/>
                                <p:nvPr/>
                              </p:nvSpPr>
                              <p:spPr>
                                <a:xfrm>
                                  <a:off x="943897" y="1433056"/>
                                  <a:ext cx="191729" cy="204023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US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a</a:t>
                                  </a:r>
                                  <a:endParaRPr lang="en-US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8" name="Arc 7"/>
                          <p:cNvSpPr/>
                          <p:nvPr/>
                        </p:nvSpPr>
                        <p:spPr>
                          <a:xfrm rot="20260992">
                            <a:off x="3581880" y="2691826"/>
                            <a:ext cx="514350" cy="571500"/>
                          </a:xfrm>
                          <a:prstGeom prst="arc">
                            <a:avLst>
                              <a:gd name="adj1" fmla="val 16753661"/>
                              <a:gd name="adj2" fmla="val 20250526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" name="Arc 5"/>
                        <p:cNvSpPr/>
                        <p:nvPr/>
                      </p:nvSpPr>
                      <p:spPr>
                        <a:xfrm rot="3562561">
                          <a:off x="5730505" y="3547159"/>
                          <a:ext cx="965210" cy="979198"/>
                        </a:xfrm>
                        <a:prstGeom prst="arc">
                          <a:avLst>
                            <a:gd name="adj1" fmla="val 16505580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" name="Arc 3"/>
                      <p:cNvSpPr/>
                      <p:nvPr/>
                    </p:nvSpPr>
                    <p:spPr>
                      <a:xfrm rot="20878992">
                        <a:off x="5486428" y="2822691"/>
                        <a:ext cx="965210" cy="979198"/>
                      </a:xfrm>
                      <a:prstGeom prst="arc">
                        <a:avLst>
                          <a:gd name="adj1" fmla="val 16310788"/>
                          <a:gd name="adj2" fmla="val 20445675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3921362" y="3419179"/>
                      <a:ext cx="1855839" cy="5275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830457" y="3184208"/>
                    <a:ext cx="162232" cy="19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3390039" y="3833262"/>
                  <a:ext cx="191729" cy="204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583965" y="3308620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901527" y="3276111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2055">
            <a:off x="2641208" y="2084170"/>
            <a:ext cx="3188835" cy="25070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7441">
            <a:off x="4392630" y="3258138"/>
            <a:ext cx="4630842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7587 -0.19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150472" y="738189"/>
            <a:ext cx="5702321" cy="3646272"/>
            <a:chOff x="464672" y="1670174"/>
            <a:chExt cx="5702321" cy="3646272"/>
          </a:xfrm>
        </p:grpSpPr>
        <p:grpSp>
          <p:nvGrpSpPr>
            <p:cNvPr id="49" name="Group 48"/>
            <p:cNvGrpSpPr/>
            <p:nvPr/>
          </p:nvGrpSpPr>
          <p:grpSpPr>
            <a:xfrm>
              <a:off x="464672" y="1670174"/>
              <a:ext cx="5702321" cy="3646272"/>
              <a:chOff x="464672" y="1670174"/>
              <a:chExt cx="5702321" cy="364627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64672" y="1670174"/>
                <a:ext cx="5617681" cy="3646272"/>
                <a:chOff x="464672" y="1670174"/>
                <a:chExt cx="5617681" cy="364627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64672" y="1670174"/>
                  <a:ext cx="5617681" cy="3646272"/>
                  <a:chOff x="464672" y="1670174"/>
                  <a:chExt cx="5617681" cy="3646272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464672" y="1670174"/>
                    <a:ext cx="5617681" cy="3646272"/>
                    <a:chOff x="833957" y="1072284"/>
                    <a:chExt cx="5617681" cy="3646272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833957" y="1072284"/>
                      <a:ext cx="5341214" cy="3646272"/>
                      <a:chOff x="1361495" y="2303207"/>
                      <a:chExt cx="5341214" cy="3646272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361495" y="2303207"/>
                        <a:ext cx="5294944" cy="3646272"/>
                        <a:chOff x="461844" y="975852"/>
                        <a:chExt cx="5294944" cy="3646272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461844" y="975852"/>
                          <a:ext cx="5294944" cy="3646272"/>
                          <a:chOff x="801056" y="1772260"/>
                          <a:chExt cx="5294944" cy="3646272"/>
                        </a:xfrm>
                      </p:grpSpPr>
                      <p:cxnSp>
                        <p:nvCxnSpPr>
                          <p:cNvPr id="11" name="Straight Arrow Connector 10"/>
                          <p:cNvCxnSpPr/>
                          <p:nvPr/>
                        </p:nvCxnSpPr>
                        <p:spPr>
                          <a:xfrm flipV="1">
                            <a:off x="3674138" y="2772681"/>
                            <a:ext cx="883115" cy="2135496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" name="TextBox 11"/>
                          <p:cNvSpPr txBox="1"/>
                          <p:nvPr/>
                        </p:nvSpPr>
                        <p:spPr>
                          <a:xfrm>
                            <a:off x="4562170" y="2485107"/>
                            <a:ext cx="191729" cy="20402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F</a:t>
                            </a:r>
                          </a:p>
                        </p:txBody>
                      </p:sp>
                      <p:sp>
                        <p:nvSpPr>
                          <p:cNvPr id="13" name="TextBox 12"/>
                          <p:cNvSpPr txBox="1"/>
                          <p:nvPr/>
                        </p:nvSpPr>
                        <p:spPr>
                          <a:xfrm>
                            <a:off x="3888663" y="4599040"/>
                            <a:ext cx="191729" cy="20402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dirty="0" smtClean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x</a:t>
                            </a:r>
                            <a:endPara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grpSp>
                        <p:nvGrpSpPr>
                          <p:cNvPr id="14" name="Group 13"/>
                          <p:cNvGrpSpPr/>
                          <p:nvPr/>
                        </p:nvGrpSpPr>
                        <p:grpSpPr>
                          <a:xfrm>
                            <a:off x="801056" y="1772260"/>
                            <a:ext cx="5294944" cy="3646272"/>
                            <a:chOff x="801056" y="1772260"/>
                            <a:chExt cx="5294944" cy="3646272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801056" y="2448231"/>
                              <a:ext cx="5294944" cy="2970301"/>
                              <a:chOff x="801056" y="1858311"/>
                              <a:chExt cx="5294944" cy="2970301"/>
                            </a:xfrm>
                          </p:grpSpPr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801056" y="1858311"/>
                                <a:ext cx="5294944" cy="2970301"/>
                                <a:chOff x="801056" y="1858311"/>
                                <a:chExt cx="5294944" cy="2970301"/>
                              </a:xfrm>
                            </p:grpSpPr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801056" y="1858311"/>
                                  <a:ext cx="5294944" cy="2970301"/>
                                  <a:chOff x="801056" y="1858311"/>
                                  <a:chExt cx="5294944" cy="2970301"/>
                                </a:xfrm>
                              </p:grpSpPr>
                              <p:grpSp>
                                <p:nvGrpSpPr>
                                  <p:cNvPr id="25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062192"/>
                                    <a:ext cx="2552700" cy="567828"/>
                                    <a:chOff x="3543300" y="4062192"/>
                                    <a:chExt cx="2552700" cy="567828"/>
                                  </a:xfrm>
                                </p:grpSpPr>
                                <p:grpSp>
                                  <p:nvGrpSpPr>
                                    <p:cNvPr id="33" name="Group 3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062192"/>
                                      <a:ext cx="2552700" cy="567828"/>
                                      <a:chOff x="3543300" y="4062192"/>
                                      <a:chExt cx="2552700" cy="567828"/>
                                    </a:xfrm>
                                  </p:grpSpPr>
                                  <p:grpSp>
                                    <p:nvGrpSpPr>
                                      <p:cNvPr id="35" name="Group 3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43300" y="4246306"/>
                                        <a:ext cx="2552700" cy="381966"/>
                                        <a:chOff x="3543300" y="4246306"/>
                                        <a:chExt cx="2552700" cy="381966"/>
                                      </a:xfrm>
                                    </p:grpSpPr>
                                    <p:grpSp>
                                      <p:nvGrpSpPr>
                                        <p:cNvPr id="38" name="Group 3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642850" y="4246306"/>
                                          <a:ext cx="2389240" cy="88491"/>
                                          <a:chOff x="3642850" y="4246306"/>
                                          <a:chExt cx="2389240" cy="88491"/>
                                        </a:xfrm>
                                      </p:grpSpPr>
                                      <p:sp>
                                        <p:nvSpPr>
                                          <p:cNvPr id="41" name="Oval 40"/>
                                          <p:cNvSpPr/>
                                          <p:nvPr/>
                                        </p:nvSpPr>
                                        <p:spPr>
                                          <a:xfrm flipV="1">
                                            <a:off x="3642850" y="4246306"/>
                                            <a:ext cx="88491" cy="88491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tx1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42" name="Straight Arrow Connector 4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3657600" y="4306523"/>
                                            <a:ext cx="2374490" cy="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39" name="TextBox 38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3543300" y="4447297"/>
                                          <a:ext cx="228600" cy="18097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B</a:t>
                                          </a:r>
                                          <a:endPara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0" name="TextBox 39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810250" y="4400550"/>
                                          <a:ext cx="285750" cy="1333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E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6" name="Arc 35"/>
                                      <p:cNvSpPr/>
                                      <p:nvPr/>
                                    </p:nvSpPr>
                                    <p:spPr>
                                      <a:xfrm rot="2991242">
                                        <a:off x="4983040" y="4033617"/>
                                        <a:ext cx="514350" cy="571500"/>
                                      </a:xfrm>
                                      <a:prstGeom prst="arc">
                                        <a:avLst>
                                          <a:gd name="adj1" fmla="val 16753661"/>
                                          <a:gd name="adj2" fmla="val 2005202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7" name="TextBox 3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357726" y="4496670"/>
                                        <a:ext cx="285750" cy="13335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C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4" name="TextBox 33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572001" y="4387516"/>
                                      <a:ext cx="162232" cy="19923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 smtClean="0"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a:t>b</a:t>
                                      </a:r>
                                      <a:endParaRPr lang="en-US" dirty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6" name="Arc 25"/>
                                  <p:cNvSpPr/>
                                  <p:nvPr/>
                                </p:nvSpPr>
                                <p:spPr>
                                  <a:xfrm rot="2825903">
                                    <a:off x="3124566" y="3713686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2873393"/>
                                      <a:gd name="adj2" fmla="val 1974609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27" name="Group 26"/>
                                  <p:cNvGrpSpPr/>
                                  <p:nvPr/>
                                </p:nvGrpSpPr>
                                <p:grpSpPr>
                                  <a:xfrm>
                                    <a:off x="801056" y="1858311"/>
                                    <a:ext cx="1883150" cy="1760933"/>
                                    <a:chOff x="801056" y="1858311"/>
                                    <a:chExt cx="1883150" cy="1760933"/>
                                  </a:xfrm>
                                </p:grpSpPr>
                                <p:grpSp>
                                  <p:nvGrpSpPr>
                                    <p:cNvPr id="28" name="Group 2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307696" y="1858311"/>
                                      <a:ext cx="1376510" cy="1207481"/>
                                      <a:chOff x="1307696" y="2418735"/>
                                      <a:chExt cx="1376510" cy="1207481"/>
                                    </a:xfrm>
                                  </p:grpSpPr>
                                  <p:cxnSp>
                                    <p:nvCxnSpPr>
                                      <p:cNvPr id="30" name="Straight Connector 29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1307696" y="3586272"/>
                                        <a:ext cx="1376510" cy="20893"/>
                                      </a:xfrm>
                                      <a:prstGeom prst="line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31" name="Straight Connector 30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1312616" y="2418735"/>
                                        <a:ext cx="575826" cy="1207481"/>
                                      </a:xfrm>
                                      <a:prstGeom prst="line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32" name="TextBox 31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479777" y="3340500"/>
                                        <a:ext cx="191729" cy="204023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X</a:t>
                                        </a:r>
                                        <a:endParaRPr lang="en-US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9" name="Arc 28"/>
                                    <p:cNvSpPr/>
                                    <p:nvPr/>
                                  </p:nvSpPr>
                                  <p:spPr>
                                    <a:xfrm rot="2825903">
                                      <a:off x="809077" y="2504318"/>
                                      <a:ext cx="1106905" cy="1122947"/>
                                    </a:xfrm>
                                    <a:prstGeom prst="arc">
                                      <a:avLst>
                                        <a:gd name="adj1" fmla="val 13262607"/>
                                        <a:gd name="adj2" fmla="val 19746090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24" name="Arc 23"/>
                                <p:cNvSpPr/>
                                <p:nvPr/>
                              </p:nvSpPr>
                              <p:spPr>
                                <a:xfrm rot="15927884">
                                  <a:off x="1459599" y="2467277"/>
                                  <a:ext cx="514350" cy="571500"/>
                                </a:xfrm>
                                <a:prstGeom prst="arc">
                                  <a:avLst>
                                    <a:gd name="adj1" fmla="val 17975799"/>
                                    <a:gd name="adj2" fmla="val 47329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2" name="Arc 21"/>
                              <p:cNvSpPr/>
                              <p:nvPr/>
                            </p:nvSpPr>
                            <p:spPr>
                              <a:xfrm rot="14633493">
                                <a:off x="3765255" y="3711029"/>
                                <a:ext cx="514350" cy="571500"/>
                              </a:xfrm>
                              <a:prstGeom prst="arc">
                                <a:avLst>
                                  <a:gd name="adj1" fmla="val 18848465"/>
                                  <a:gd name="adj2" fmla="val 300567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>
                              <a:off x="998587" y="1772260"/>
                              <a:ext cx="2187063" cy="572717"/>
                              <a:chOff x="924847" y="1433056"/>
                              <a:chExt cx="2187063" cy="572717"/>
                            </a:xfrm>
                          </p:grpSpPr>
                          <p:cxnSp>
                            <p:nvCxnSpPr>
                              <p:cNvPr id="17" name="Straight Connector 16"/>
                              <p:cNvCxnSpPr/>
                              <p:nvPr/>
                            </p:nvCxnSpPr>
                            <p:spPr>
                              <a:xfrm>
                                <a:off x="1297858" y="1873038"/>
                                <a:ext cx="1814052" cy="44245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8" name="TextBox 17"/>
                              <p:cNvSpPr txBox="1"/>
                              <p:nvPr/>
                            </p:nvSpPr>
                            <p:spPr>
                              <a:xfrm>
                                <a:off x="924847" y="1804212"/>
                                <a:ext cx="196030" cy="2015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b="1" dirty="0" smtClean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b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9" name="Straight Connector 18"/>
                              <p:cNvCxnSpPr/>
                              <p:nvPr/>
                            </p:nvCxnSpPr>
                            <p:spPr>
                              <a:xfrm>
                                <a:off x="1278200" y="1527697"/>
                                <a:ext cx="1494498" cy="35641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0" name="TextBox 19"/>
                              <p:cNvSpPr txBox="1"/>
                              <p:nvPr/>
                            </p:nvSpPr>
                            <p:spPr>
                              <a:xfrm>
                                <a:off x="943897" y="1433056"/>
                                <a:ext cx="191729" cy="20402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US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a</a:t>
                                </a:r>
                                <a:endParaRPr lang="en-US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0" name="Arc 9"/>
                        <p:cNvSpPr/>
                        <p:nvPr/>
                      </p:nvSpPr>
                      <p:spPr>
                        <a:xfrm rot="20260992">
                          <a:off x="3581880" y="2691826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250526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" name="Arc 7"/>
                      <p:cNvSpPr/>
                      <p:nvPr/>
                    </p:nvSpPr>
                    <p:spPr>
                      <a:xfrm rot="3562561">
                        <a:off x="5730505" y="3547159"/>
                        <a:ext cx="965210" cy="979198"/>
                      </a:xfrm>
                      <a:prstGeom prst="arc">
                        <a:avLst>
                          <a:gd name="adj1" fmla="val 16505580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" name="Arc 5"/>
                    <p:cNvSpPr/>
                    <p:nvPr/>
                  </p:nvSpPr>
                  <p:spPr>
                    <a:xfrm rot="20878992">
                      <a:off x="5486428" y="2822691"/>
                      <a:ext cx="965210" cy="979198"/>
                    </a:xfrm>
                    <a:prstGeom prst="arc">
                      <a:avLst>
                        <a:gd name="adj1" fmla="val 16310788"/>
                        <a:gd name="adj2" fmla="val 20445675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3921362" y="3419179"/>
                    <a:ext cx="1855839" cy="5275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5187462" y="3496099"/>
                  <a:ext cx="607324" cy="128067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3517581" y="3311481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938393" y="3323204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616674" y="4055828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3433" y="3862399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34207" y="3163776"/>
              <a:ext cx="162232" cy="1992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5832" y="4423547"/>
            <a:ext cx="7867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BC = b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CBF = ″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BA = 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 C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b ও 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 ও D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C ও D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উদ্দিষ্ট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467" y="943890"/>
            <a:ext cx="849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853" y="4976984"/>
            <a:ext cx="534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2177" y="3348646"/>
            <a:ext cx="133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77" y="2458012"/>
            <a:ext cx="466994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6603" y="673731"/>
            <a:ext cx="4421448" cy="5491547"/>
            <a:chOff x="2214879" y="673731"/>
            <a:chExt cx="4421448" cy="5491547"/>
          </a:xfrm>
          <a:solidFill>
            <a:srgbClr val="72FBFE"/>
          </a:solidFill>
        </p:grpSpPr>
        <p:grpSp>
          <p:nvGrpSpPr>
            <p:cNvPr id="2" name="Group 1"/>
            <p:cNvGrpSpPr/>
            <p:nvPr/>
          </p:nvGrpSpPr>
          <p:grpSpPr>
            <a:xfrm>
              <a:off x="2214879" y="673731"/>
              <a:ext cx="4421448" cy="5491547"/>
              <a:chOff x="2214879" y="549036"/>
              <a:chExt cx="4421448" cy="5491547"/>
            </a:xfrm>
            <a:grpFill/>
          </p:grpSpPr>
          <p:sp>
            <p:nvSpPr>
              <p:cNvPr id="3" name="TextBox 2"/>
              <p:cNvSpPr txBox="1"/>
              <p:nvPr/>
            </p:nvSpPr>
            <p:spPr>
              <a:xfrm>
                <a:off x="2214879" y="549036"/>
                <a:ext cx="4421448" cy="5491547"/>
              </a:xfrm>
              <a:prstGeom prst="rect">
                <a:avLst/>
              </a:prstGeom>
              <a:grpFill/>
              <a:ln w="57150"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26627" y="4049099"/>
                <a:ext cx="3613955" cy="541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US" sz="11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1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26627" y="4668531"/>
                <a:ext cx="3613955" cy="459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26627" y="5157423"/>
                <a:ext cx="3613955" cy="469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/>
            <a:stretch/>
          </p:blipFill>
          <p:spPr>
            <a:xfrm>
              <a:off x="3628109" y="1966101"/>
              <a:ext cx="1649798" cy="207495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448229" y="840658"/>
            <a:ext cx="430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2998891"/>
              </p:ext>
            </p:extLst>
          </p:nvPr>
        </p:nvGraphicFramePr>
        <p:xfrm>
          <a:off x="471949" y="0"/>
          <a:ext cx="8141109" cy="35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1314913"/>
              </p:ext>
            </p:extLst>
          </p:nvPr>
        </p:nvGraphicFramePr>
        <p:xfrm>
          <a:off x="730720" y="2566222"/>
          <a:ext cx="7779099" cy="304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9532"/>
            <a:ext cx="4669941" cy="2633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83458" y="4793226"/>
            <a:ext cx="8273845" cy="6489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কোণও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9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307696" y="1881649"/>
            <a:ext cx="1877956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897" y="1742764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1363462">
            <a:off x="1020557" y="74357"/>
            <a:ext cx="2259164" cy="187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5" y="1860756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22951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8200" y="1881649"/>
            <a:ext cx="1494498" cy="35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3565" y="2072140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897" y="1742764"/>
            <a:ext cx="191729" cy="204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7868" y="2196277"/>
            <a:ext cx="1877956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1363462">
            <a:off x="1109045" y="384066"/>
            <a:ext cx="2259164" cy="187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" y="2199977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2952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4847" y="1433056"/>
            <a:ext cx="2187063" cy="572717"/>
            <a:chOff x="924847" y="1433056"/>
            <a:chExt cx="2187063" cy="57271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97858" y="1873038"/>
              <a:ext cx="1814052" cy="442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24847" y="1804212"/>
              <a:ext cx="196030" cy="20156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78200" y="1527697"/>
              <a:ext cx="1494498" cy="35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43897" y="1433056"/>
              <a:ext cx="191729" cy="2040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1307696" y="3468288"/>
            <a:ext cx="1376510" cy="20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1363462">
            <a:off x="1094297" y="1681889"/>
            <a:ext cx="2259164" cy="18722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5" y="3468288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5694 -0.0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1752</TotalTime>
  <Words>461</Words>
  <Application>Microsoft Office PowerPoint</Application>
  <PresentationFormat>On-screen Show (4:3)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269</cp:revision>
  <dcterms:created xsi:type="dcterms:W3CDTF">2020-06-20T08:59:51Z</dcterms:created>
  <dcterms:modified xsi:type="dcterms:W3CDTF">2021-02-26T16:48:18Z</dcterms:modified>
</cp:coreProperties>
</file>