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258" r:id="rId4"/>
    <p:sldId id="260" r:id="rId5"/>
    <p:sldId id="283" r:id="rId6"/>
    <p:sldId id="259" r:id="rId7"/>
    <p:sldId id="261" r:id="rId8"/>
    <p:sldId id="262" r:id="rId9"/>
    <p:sldId id="263" r:id="rId10"/>
    <p:sldId id="264" r:id="rId11"/>
    <p:sldId id="315" r:id="rId12"/>
    <p:sldId id="265" r:id="rId13"/>
    <p:sldId id="267" r:id="rId14"/>
    <p:sldId id="311" r:id="rId15"/>
    <p:sldId id="268" r:id="rId16"/>
    <p:sldId id="269" r:id="rId17"/>
    <p:sldId id="270" r:id="rId18"/>
    <p:sldId id="271" r:id="rId19"/>
    <p:sldId id="312" r:id="rId20"/>
    <p:sldId id="272" r:id="rId21"/>
    <p:sldId id="313" r:id="rId22"/>
    <p:sldId id="295" r:id="rId23"/>
    <p:sldId id="273" r:id="rId24"/>
    <p:sldId id="285" r:id="rId25"/>
    <p:sldId id="275" r:id="rId26"/>
    <p:sldId id="293" r:id="rId27"/>
    <p:sldId id="276" r:id="rId28"/>
    <p:sldId id="298" r:id="rId29"/>
    <p:sldId id="288" r:id="rId30"/>
    <p:sldId id="300" r:id="rId31"/>
    <p:sldId id="277" r:id="rId32"/>
    <p:sldId id="278" r:id="rId33"/>
    <p:sldId id="290" r:id="rId34"/>
    <p:sldId id="289" r:id="rId35"/>
    <p:sldId id="301" r:id="rId36"/>
    <p:sldId id="303" r:id="rId37"/>
    <p:sldId id="310" r:id="rId38"/>
    <p:sldId id="314" r:id="rId39"/>
    <p:sldId id="287" r:id="rId40"/>
    <p:sldId id="279" r:id="rId41"/>
    <p:sldId id="280" r:id="rId42"/>
    <p:sldId id="281" r:id="rId43"/>
    <p:sldId id="28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51451-D4B5-4D24-A076-4D8B2207ADC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D1F224-7F7E-4E39-B148-1E81C37D2AB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6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সমাস</a:t>
          </a:r>
          <a:endParaRPr lang="en-US" sz="16600" dirty="0">
            <a:solidFill>
              <a:schemeClr val="tx1"/>
            </a:solidFill>
          </a:endParaRPr>
        </a:p>
      </dgm:t>
    </dgm:pt>
    <dgm:pt modelId="{98F9DF61-AD96-4869-B6A1-7D76B037EBBC}" type="parTrans" cxnId="{5876F0E2-0DA9-42E0-8756-B63E9ABFA63F}">
      <dgm:prSet/>
      <dgm:spPr/>
      <dgm:t>
        <a:bodyPr/>
        <a:lstStyle/>
        <a:p>
          <a:endParaRPr lang="en-US"/>
        </a:p>
      </dgm:t>
    </dgm:pt>
    <dgm:pt modelId="{27B58DE3-4F51-4512-BC49-28ED7E74EE98}" type="sibTrans" cxnId="{5876F0E2-0DA9-42E0-8756-B63E9ABFA63F}">
      <dgm:prSet/>
      <dgm:spPr/>
      <dgm:t>
        <a:bodyPr/>
        <a:lstStyle/>
        <a:p>
          <a:endParaRPr lang="en-US"/>
        </a:p>
      </dgm:t>
    </dgm:pt>
    <dgm:pt modelId="{7DB10087-DE11-4300-B8A0-6EF59A882D6D}" type="pres">
      <dgm:prSet presAssocID="{10451451-D4B5-4D24-A076-4D8B2207AD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3A8A5B-10E8-4490-B1FF-47057C41474B}" type="pres">
      <dgm:prSet presAssocID="{F7D1F224-7F7E-4E39-B148-1E81C37D2ABA}" presName="centerShape" presStyleLbl="node0" presStyleIdx="0" presStyleCnt="1"/>
      <dgm:spPr/>
    </dgm:pt>
  </dgm:ptLst>
  <dgm:cxnLst>
    <dgm:cxn modelId="{3CC000C0-7853-42F7-8C26-94A92DB77EB0}" type="presOf" srcId="{10451451-D4B5-4D24-A076-4D8B2207ADC3}" destId="{7DB10087-DE11-4300-B8A0-6EF59A882D6D}" srcOrd="0" destOrd="0" presId="urn:microsoft.com/office/officeart/2005/8/layout/radial5"/>
    <dgm:cxn modelId="{5876F0E2-0DA9-42E0-8756-B63E9ABFA63F}" srcId="{10451451-D4B5-4D24-A076-4D8B2207ADC3}" destId="{F7D1F224-7F7E-4E39-B148-1E81C37D2ABA}" srcOrd="0" destOrd="0" parTransId="{98F9DF61-AD96-4869-B6A1-7D76B037EBBC}" sibTransId="{27B58DE3-4F51-4512-BC49-28ED7E74EE98}"/>
    <dgm:cxn modelId="{B835CDEC-2058-41E7-B905-1BCCFC97274E}" type="presOf" srcId="{F7D1F224-7F7E-4E39-B148-1E81C37D2ABA}" destId="{9A3A8A5B-10E8-4490-B1FF-47057C41474B}" srcOrd="0" destOrd="0" presId="urn:microsoft.com/office/officeart/2005/8/layout/radial5"/>
    <dgm:cxn modelId="{53F12C8F-983F-407F-87F7-4B53AFEB1A8C}" type="presParOf" srcId="{7DB10087-DE11-4300-B8A0-6EF59A882D6D}" destId="{9A3A8A5B-10E8-4490-B1FF-47057C41474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75D7A-7483-47A8-89F4-61F87376283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83E3A-B1D6-4D61-99A6-9BB7ACD2B59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প্রধান </a:t>
          </a:r>
          <a:r>
            <a:rPr lang="en-US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সমাস</a:t>
          </a:r>
          <a:endParaRPr lang="en-US" dirty="0"/>
        </a:p>
      </dgm:t>
    </dgm:pt>
    <dgm:pt modelId="{F4A720EA-99F3-404D-AF13-0B10B1D270CA}" type="parTrans" cxnId="{93ABE1C4-E137-46FF-8DC3-ED7BDB5243A5}">
      <dgm:prSet/>
      <dgm:spPr/>
      <dgm:t>
        <a:bodyPr/>
        <a:lstStyle/>
        <a:p>
          <a:endParaRPr lang="en-US"/>
        </a:p>
      </dgm:t>
    </dgm:pt>
    <dgm:pt modelId="{F21AD1E1-1224-42A8-92E9-40A78269CFF3}" type="sibTrans" cxnId="{93ABE1C4-E137-46FF-8DC3-ED7BDB5243A5}">
      <dgm:prSet/>
      <dgm:spPr/>
      <dgm:t>
        <a:bodyPr/>
        <a:lstStyle/>
        <a:p>
          <a:endParaRPr lang="en-US"/>
        </a:p>
      </dgm:t>
    </dgm:pt>
    <dgm:pt modelId="{0DF91A79-80EB-49B6-AAB2-85B151B102F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দ্বন্দ্ব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D66353F-9948-44C7-9904-EBA2620820FC}" type="parTrans" cxnId="{B411076E-775F-4EDA-974E-9AC0ADF98C4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1A5786C-8006-404B-BB95-773CBD08B1C8}" type="sibTrans" cxnId="{B411076E-775F-4EDA-974E-9AC0ADF98C44}">
      <dgm:prSet/>
      <dgm:spPr/>
      <dgm:t>
        <a:bodyPr/>
        <a:lstStyle/>
        <a:p>
          <a:endParaRPr lang="en-US"/>
        </a:p>
      </dgm:t>
    </dgm:pt>
    <dgm:pt modelId="{C8F03EB2-E4B3-45AB-9163-CB26FCBD283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তৎপুরুষ</a:t>
          </a:r>
          <a:endParaRPr lang="en-US" sz="3200" b="1" dirty="0">
            <a:solidFill>
              <a:schemeClr val="bg2">
                <a:lumMod val="10000"/>
              </a:schemeClr>
            </a:solidFill>
          </a:endParaRPr>
        </a:p>
      </dgm:t>
    </dgm:pt>
    <dgm:pt modelId="{41FDEFF0-2828-4B74-B446-4932C0F6E09A}" type="parTrans" cxnId="{4610DE24-DF46-45E3-A47D-163CD7FB77D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CA4341A-8791-41BB-99A0-06955627FBED}" type="sibTrans" cxnId="{4610DE24-DF46-45E3-A47D-163CD7FB77D2}">
      <dgm:prSet/>
      <dgm:spPr/>
      <dgm:t>
        <a:bodyPr/>
        <a:lstStyle/>
        <a:p>
          <a:endParaRPr lang="en-US"/>
        </a:p>
      </dgm:t>
    </dgm:pt>
    <dgm:pt modelId="{EAB6606A-0317-46F0-9348-BF63E788424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দ্বিগু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C8A210D-C177-4E17-87A0-1AAED853A1C0}" type="parTrans" cxnId="{9B52D748-6F8D-4637-AFEB-E5E2BFA767E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3344A4F-F867-4FEB-BA14-1B5F7F9269ED}" type="sibTrans" cxnId="{9B52D748-6F8D-4637-AFEB-E5E2BFA767EF}">
      <dgm:prSet/>
      <dgm:spPr/>
      <dgm:t>
        <a:bodyPr/>
        <a:lstStyle/>
        <a:p>
          <a:endParaRPr lang="en-US"/>
        </a:p>
      </dgm:t>
    </dgm:pt>
    <dgm:pt modelId="{46F75A94-CD5C-43E8-899F-DE1D9305952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অব্যয়ীভাব</a:t>
          </a:r>
          <a:endParaRPr lang="en-US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AA14F175-6DD5-4E89-B5EA-E6629E22034B}" type="parTrans" cxnId="{7E5E1C59-9506-492C-90FE-66A68D7B27B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2CFF899-8B38-43C4-B505-BCB1AA02C23C}" type="sibTrans" cxnId="{7E5E1C59-9506-492C-90FE-66A68D7B27B1}">
      <dgm:prSet/>
      <dgm:spPr/>
      <dgm:t>
        <a:bodyPr/>
        <a:lstStyle/>
        <a:p>
          <a:endParaRPr lang="en-US"/>
        </a:p>
      </dgm:t>
    </dgm:pt>
    <dgm:pt modelId="{2C49EBD0-532A-47FB-A1CC-FA7A8A53523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কর্মধা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রয়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7FC2C25-8786-4B8F-A455-F0637CBEF7C8}" type="parTrans" cxnId="{292B43E0-5040-4F28-B0D2-C7988E9E2A3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1ED98FE-0729-4861-9EC5-D30E532FA161}" type="sibTrans" cxnId="{292B43E0-5040-4F28-B0D2-C7988E9E2A3A}">
      <dgm:prSet/>
      <dgm:spPr/>
      <dgm:t>
        <a:bodyPr/>
        <a:lstStyle/>
        <a:p>
          <a:endParaRPr lang="en-US"/>
        </a:p>
      </dgm:t>
    </dgm:pt>
    <dgm:pt modelId="{3302DED1-CC77-41BA-90F6-E6D0F8853EF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বহুব্রীহি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344E4FD-CE10-4B85-B779-EBA534A7FADA}" type="parTrans" cxnId="{EBAF1BFF-36F1-4E2E-A025-7180DF79F8E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B3221F38-9C19-4D91-A86D-D758D3489A14}" type="sibTrans" cxnId="{EBAF1BFF-36F1-4E2E-A025-7180DF79F8E2}">
      <dgm:prSet/>
      <dgm:spPr/>
      <dgm:t>
        <a:bodyPr/>
        <a:lstStyle/>
        <a:p>
          <a:endParaRPr lang="en-US"/>
        </a:p>
      </dgm:t>
    </dgm:pt>
    <dgm:pt modelId="{0B10B71F-9435-45C2-A552-F2B78D1DAC7F}" type="pres">
      <dgm:prSet presAssocID="{CCA75D7A-7483-47A8-89F4-61F87376283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F6A024-0621-4C9D-A8F2-14CBEBE73BAC}" type="pres">
      <dgm:prSet presAssocID="{3C583E3A-B1D6-4D61-99A6-9BB7ACD2B59C}" presName="centerShape" presStyleLbl="node0" presStyleIdx="0" presStyleCnt="1"/>
      <dgm:spPr/>
    </dgm:pt>
    <dgm:pt modelId="{A951A6AB-6E34-4129-A49C-273852A516EE}" type="pres">
      <dgm:prSet presAssocID="{BD66353F-9948-44C7-9904-EBA2620820FC}" presName="parTrans" presStyleLbl="sibTrans2D1" presStyleIdx="0" presStyleCnt="6"/>
      <dgm:spPr/>
    </dgm:pt>
    <dgm:pt modelId="{3862AEAD-C6F9-4C79-9452-443AAE1B4D62}" type="pres">
      <dgm:prSet presAssocID="{BD66353F-9948-44C7-9904-EBA2620820FC}" presName="connectorText" presStyleLbl="sibTrans2D1" presStyleIdx="0" presStyleCnt="6"/>
      <dgm:spPr/>
    </dgm:pt>
    <dgm:pt modelId="{ADAA6D07-C766-40F7-A828-3FC4E266767D}" type="pres">
      <dgm:prSet presAssocID="{0DF91A79-80EB-49B6-AAB2-85B151B102F2}" presName="node" presStyleLbl="node1" presStyleIdx="0" presStyleCnt="6">
        <dgm:presLayoutVars>
          <dgm:bulletEnabled val="1"/>
        </dgm:presLayoutVars>
      </dgm:prSet>
      <dgm:spPr/>
    </dgm:pt>
    <dgm:pt modelId="{918FC9B7-36FC-4A86-A0E0-57A32DCC7D0E}" type="pres">
      <dgm:prSet presAssocID="{D7FC2C25-8786-4B8F-A455-F0637CBEF7C8}" presName="parTrans" presStyleLbl="sibTrans2D1" presStyleIdx="1" presStyleCnt="6"/>
      <dgm:spPr/>
    </dgm:pt>
    <dgm:pt modelId="{9F51FB6C-6B23-42AB-95C1-A9BABD244D3D}" type="pres">
      <dgm:prSet presAssocID="{D7FC2C25-8786-4B8F-A455-F0637CBEF7C8}" presName="connectorText" presStyleLbl="sibTrans2D1" presStyleIdx="1" presStyleCnt="6"/>
      <dgm:spPr/>
    </dgm:pt>
    <dgm:pt modelId="{F17A4A1D-A051-4502-822F-68758D277D2E}" type="pres">
      <dgm:prSet presAssocID="{2C49EBD0-532A-47FB-A1CC-FA7A8A535231}" presName="node" presStyleLbl="node1" presStyleIdx="1" presStyleCnt="6">
        <dgm:presLayoutVars>
          <dgm:bulletEnabled val="1"/>
        </dgm:presLayoutVars>
      </dgm:prSet>
      <dgm:spPr/>
    </dgm:pt>
    <dgm:pt modelId="{88BDA604-ED1A-4768-B119-71F1817D73ED}" type="pres">
      <dgm:prSet presAssocID="{41FDEFF0-2828-4B74-B446-4932C0F6E09A}" presName="parTrans" presStyleLbl="sibTrans2D1" presStyleIdx="2" presStyleCnt="6"/>
      <dgm:spPr/>
    </dgm:pt>
    <dgm:pt modelId="{524FA36D-FE77-454A-BDE8-408B5A96206E}" type="pres">
      <dgm:prSet presAssocID="{41FDEFF0-2828-4B74-B446-4932C0F6E09A}" presName="connectorText" presStyleLbl="sibTrans2D1" presStyleIdx="2" presStyleCnt="6"/>
      <dgm:spPr/>
    </dgm:pt>
    <dgm:pt modelId="{DA92E3A0-6730-446E-88AC-951136998656}" type="pres">
      <dgm:prSet presAssocID="{C8F03EB2-E4B3-45AB-9163-CB26FCBD2832}" presName="node" presStyleLbl="node1" presStyleIdx="2" presStyleCnt="6">
        <dgm:presLayoutVars>
          <dgm:bulletEnabled val="1"/>
        </dgm:presLayoutVars>
      </dgm:prSet>
      <dgm:spPr/>
    </dgm:pt>
    <dgm:pt modelId="{25E4AA0E-4BD9-4867-97FC-97092D7415DF}" type="pres">
      <dgm:prSet presAssocID="{7344E4FD-CE10-4B85-B779-EBA534A7FADA}" presName="parTrans" presStyleLbl="sibTrans2D1" presStyleIdx="3" presStyleCnt="6"/>
      <dgm:spPr/>
    </dgm:pt>
    <dgm:pt modelId="{C10ECC83-DF16-49DE-B538-D3A920B0F74B}" type="pres">
      <dgm:prSet presAssocID="{7344E4FD-CE10-4B85-B779-EBA534A7FADA}" presName="connectorText" presStyleLbl="sibTrans2D1" presStyleIdx="3" presStyleCnt="6"/>
      <dgm:spPr/>
    </dgm:pt>
    <dgm:pt modelId="{D5266BAE-518B-46D0-89AA-A43274931748}" type="pres">
      <dgm:prSet presAssocID="{3302DED1-CC77-41BA-90F6-E6D0F8853EFD}" presName="node" presStyleLbl="node1" presStyleIdx="3" presStyleCnt="6">
        <dgm:presLayoutVars>
          <dgm:bulletEnabled val="1"/>
        </dgm:presLayoutVars>
      </dgm:prSet>
      <dgm:spPr/>
    </dgm:pt>
    <dgm:pt modelId="{A778B3FB-B772-4006-990C-B9E412B7BB09}" type="pres">
      <dgm:prSet presAssocID="{AC8A210D-C177-4E17-87A0-1AAED853A1C0}" presName="parTrans" presStyleLbl="sibTrans2D1" presStyleIdx="4" presStyleCnt="6"/>
      <dgm:spPr/>
    </dgm:pt>
    <dgm:pt modelId="{756BFADE-2843-4F27-98F0-2389D1E37FE9}" type="pres">
      <dgm:prSet presAssocID="{AC8A210D-C177-4E17-87A0-1AAED853A1C0}" presName="connectorText" presStyleLbl="sibTrans2D1" presStyleIdx="4" presStyleCnt="6"/>
      <dgm:spPr/>
    </dgm:pt>
    <dgm:pt modelId="{757F45BE-75DF-4E1A-97F0-67D1159B66FF}" type="pres">
      <dgm:prSet presAssocID="{EAB6606A-0317-46F0-9348-BF63E7884247}" presName="node" presStyleLbl="node1" presStyleIdx="4" presStyleCnt="6">
        <dgm:presLayoutVars>
          <dgm:bulletEnabled val="1"/>
        </dgm:presLayoutVars>
      </dgm:prSet>
      <dgm:spPr/>
    </dgm:pt>
    <dgm:pt modelId="{2BB2D224-66A7-48BC-8EDF-60662EBAAF3B}" type="pres">
      <dgm:prSet presAssocID="{AA14F175-6DD5-4E89-B5EA-E6629E22034B}" presName="parTrans" presStyleLbl="sibTrans2D1" presStyleIdx="5" presStyleCnt="6"/>
      <dgm:spPr/>
    </dgm:pt>
    <dgm:pt modelId="{91F67A5C-0EA8-445A-A950-AFF3BCCFF97A}" type="pres">
      <dgm:prSet presAssocID="{AA14F175-6DD5-4E89-B5EA-E6629E22034B}" presName="connectorText" presStyleLbl="sibTrans2D1" presStyleIdx="5" presStyleCnt="6"/>
      <dgm:spPr/>
    </dgm:pt>
    <dgm:pt modelId="{D27A30DD-2EBC-43FE-A2E0-D453F3F7A75A}" type="pres">
      <dgm:prSet presAssocID="{46F75A94-CD5C-43E8-899F-DE1D9305952A}" presName="node" presStyleLbl="node1" presStyleIdx="5" presStyleCnt="6">
        <dgm:presLayoutVars>
          <dgm:bulletEnabled val="1"/>
        </dgm:presLayoutVars>
      </dgm:prSet>
      <dgm:spPr/>
    </dgm:pt>
  </dgm:ptLst>
  <dgm:cxnLst>
    <dgm:cxn modelId="{AC83DA12-816E-49ED-86E8-5714B7E65BC5}" type="presOf" srcId="{D7FC2C25-8786-4B8F-A455-F0637CBEF7C8}" destId="{9F51FB6C-6B23-42AB-95C1-A9BABD244D3D}" srcOrd="1" destOrd="0" presId="urn:microsoft.com/office/officeart/2005/8/layout/radial5"/>
    <dgm:cxn modelId="{66FD7922-6F3E-4FA5-B414-1AD48507B327}" type="presOf" srcId="{AA14F175-6DD5-4E89-B5EA-E6629E22034B}" destId="{91F67A5C-0EA8-445A-A950-AFF3BCCFF97A}" srcOrd="1" destOrd="0" presId="urn:microsoft.com/office/officeart/2005/8/layout/radial5"/>
    <dgm:cxn modelId="{4610DE24-DF46-45E3-A47D-163CD7FB77D2}" srcId="{3C583E3A-B1D6-4D61-99A6-9BB7ACD2B59C}" destId="{C8F03EB2-E4B3-45AB-9163-CB26FCBD2832}" srcOrd="2" destOrd="0" parTransId="{41FDEFF0-2828-4B74-B446-4932C0F6E09A}" sibTransId="{9CA4341A-8791-41BB-99A0-06955627FBED}"/>
    <dgm:cxn modelId="{D8B47C25-A0A6-4A59-8B97-52BE3ABF8629}" type="presOf" srcId="{EAB6606A-0317-46F0-9348-BF63E7884247}" destId="{757F45BE-75DF-4E1A-97F0-67D1159B66FF}" srcOrd="0" destOrd="0" presId="urn:microsoft.com/office/officeart/2005/8/layout/radial5"/>
    <dgm:cxn modelId="{3FD5A72B-ED79-4CC1-83C0-4DAD6021E8E7}" type="presOf" srcId="{3302DED1-CC77-41BA-90F6-E6D0F8853EFD}" destId="{D5266BAE-518B-46D0-89AA-A43274931748}" srcOrd="0" destOrd="0" presId="urn:microsoft.com/office/officeart/2005/8/layout/radial5"/>
    <dgm:cxn modelId="{20590337-EC65-4554-A1CA-7C58264C370A}" type="presOf" srcId="{3C583E3A-B1D6-4D61-99A6-9BB7ACD2B59C}" destId="{B8F6A024-0621-4C9D-A8F2-14CBEBE73BAC}" srcOrd="0" destOrd="0" presId="urn:microsoft.com/office/officeart/2005/8/layout/radial5"/>
    <dgm:cxn modelId="{4022C93B-CAEE-4DD4-9291-D992FE404104}" type="presOf" srcId="{AC8A210D-C177-4E17-87A0-1AAED853A1C0}" destId="{756BFADE-2843-4F27-98F0-2389D1E37FE9}" srcOrd="1" destOrd="0" presId="urn:microsoft.com/office/officeart/2005/8/layout/radial5"/>
    <dgm:cxn modelId="{7FDB465E-B358-464C-8F2A-E12577A5AFCA}" type="presOf" srcId="{D7FC2C25-8786-4B8F-A455-F0637CBEF7C8}" destId="{918FC9B7-36FC-4A86-A0E0-57A32DCC7D0E}" srcOrd="0" destOrd="0" presId="urn:microsoft.com/office/officeart/2005/8/layout/radial5"/>
    <dgm:cxn modelId="{9B52D748-6F8D-4637-AFEB-E5E2BFA767EF}" srcId="{3C583E3A-B1D6-4D61-99A6-9BB7ACD2B59C}" destId="{EAB6606A-0317-46F0-9348-BF63E7884247}" srcOrd="4" destOrd="0" parTransId="{AC8A210D-C177-4E17-87A0-1AAED853A1C0}" sibTransId="{33344A4F-F867-4FEB-BA14-1B5F7F9269ED}"/>
    <dgm:cxn modelId="{B411076E-775F-4EDA-974E-9AC0ADF98C44}" srcId="{3C583E3A-B1D6-4D61-99A6-9BB7ACD2B59C}" destId="{0DF91A79-80EB-49B6-AAB2-85B151B102F2}" srcOrd="0" destOrd="0" parTransId="{BD66353F-9948-44C7-9904-EBA2620820FC}" sibTransId="{F1A5786C-8006-404B-BB95-773CBD08B1C8}"/>
    <dgm:cxn modelId="{7E5E1C59-9506-492C-90FE-66A68D7B27B1}" srcId="{3C583E3A-B1D6-4D61-99A6-9BB7ACD2B59C}" destId="{46F75A94-CD5C-43E8-899F-DE1D9305952A}" srcOrd="5" destOrd="0" parTransId="{AA14F175-6DD5-4E89-B5EA-E6629E22034B}" sibTransId="{32CFF899-8B38-43C4-B505-BCB1AA02C23C}"/>
    <dgm:cxn modelId="{BEFA037C-6E3C-446D-A0FB-04986BCE9043}" type="presOf" srcId="{CCA75D7A-7483-47A8-89F4-61F87376283E}" destId="{0B10B71F-9435-45C2-A552-F2B78D1DAC7F}" srcOrd="0" destOrd="0" presId="urn:microsoft.com/office/officeart/2005/8/layout/radial5"/>
    <dgm:cxn modelId="{55B4CB85-3A3B-4455-A62B-5610FACF7895}" type="presOf" srcId="{C8F03EB2-E4B3-45AB-9163-CB26FCBD2832}" destId="{DA92E3A0-6730-446E-88AC-951136998656}" srcOrd="0" destOrd="0" presId="urn:microsoft.com/office/officeart/2005/8/layout/radial5"/>
    <dgm:cxn modelId="{98C8E28B-5AC3-4616-A8E4-3607358092D9}" type="presOf" srcId="{0DF91A79-80EB-49B6-AAB2-85B151B102F2}" destId="{ADAA6D07-C766-40F7-A828-3FC4E266767D}" srcOrd="0" destOrd="0" presId="urn:microsoft.com/office/officeart/2005/8/layout/radial5"/>
    <dgm:cxn modelId="{1F7EB597-3850-4572-8309-7099C907E466}" type="presOf" srcId="{BD66353F-9948-44C7-9904-EBA2620820FC}" destId="{3862AEAD-C6F9-4C79-9452-443AAE1B4D62}" srcOrd="1" destOrd="0" presId="urn:microsoft.com/office/officeart/2005/8/layout/radial5"/>
    <dgm:cxn modelId="{FD18D6A2-D8A3-459A-9D6A-01864B71AAD5}" type="presOf" srcId="{41FDEFF0-2828-4B74-B446-4932C0F6E09A}" destId="{88BDA604-ED1A-4768-B119-71F1817D73ED}" srcOrd="0" destOrd="0" presId="urn:microsoft.com/office/officeart/2005/8/layout/radial5"/>
    <dgm:cxn modelId="{DAB127B4-8DA9-4DBF-8DE3-49746111DD4A}" type="presOf" srcId="{2C49EBD0-532A-47FB-A1CC-FA7A8A535231}" destId="{F17A4A1D-A051-4502-822F-68758D277D2E}" srcOrd="0" destOrd="0" presId="urn:microsoft.com/office/officeart/2005/8/layout/radial5"/>
    <dgm:cxn modelId="{1F7334B9-8D20-4128-A8EE-585D0C328735}" type="presOf" srcId="{BD66353F-9948-44C7-9904-EBA2620820FC}" destId="{A951A6AB-6E34-4129-A49C-273852A516EE}" srcOrd="0" destOrd="0" presId="urn:microsoft.com/office/officeart/2005/8/layout/radial5"/>
    <dgm:cxn modelId="{93ABE1C4-E137-46FF-8DC3-ED7BDB5243A5}" srcId="{CCA75D7A-7483-47A8-89F4-61F87376283E}" destId="{3C583E3A-B1D6-4D61-99A6-9BB7ACD2B59C}" srcOrd="0" destOrd="0" parTransId="{F4A720EA-99F3-404D-AF13-0B10B1D270CA}" sibTransId="{F21AD1E1-1224-42A8-92E9-40A78269CFF3}"/>
    <dgm:cxn modelId="{E02F4BC9-CEEC-4358-95E7-DBA524D7EBBE}" type="presOf" srcId="{7344E4FD-CE10-4B85-B779-EBA534A7FADA}" destId="{25E4AA0E-4BD9-4867-97FC-97092D7415DF}" srcOrd="0" destOrd="0" presId="urn:microsoft.com/office/officeart/2005/8/layout/radial5"/>
    <dgm:cxn modelId="{DEC42BCE-0ECF-44D2-A3C5-DD558F922569}" type="presOf" srcId="{46F75A94-CD5C-43E8-899F-DE1D9305952A}" destId="{D27A30DD-2EBC-43FE-A2E0-D453F3F7A75A}" srcOrd="0" destOrd="0" presId="urn:microsoft.com/office/officeart/2005/8/layout/radial5"/>
    <dgm:cxn modelId="{CD6AD3D2-3A94-4F21-B421-6F85934895A7}" type="presOf" srcId="{41FDEFF0-2828-4B74-B446-4932C0F6E09A}" destId="{524FA36D-FE77-454A-BDE8-408B5A96206E}" srcOrd="1" destOrd="0" presId="urn:microsoft.com/office/officeart/2005/8/layout/radial5"/>
    <dgm:cxn modelId="{EC59A2D4-2C1F-4613-B098-89D3B6DF99DE}" type="presOf" srcId="{AC8A210D-C177-4E17-87A0-1AAED853A1C0}" destId="{A778B3FB-B772-4006-990C-B9E412B7BB09}" srcOrd="0" destOrd="0" presId="urn:microsoft.com/office/officeart/2005/8/layout/radial5"/>
    <dgm:cxn modelId="{63FD93D5-C120-472F-9603-E8D82785D072}" type="presOf" srcId="{7344E4FD-CE10-4B85-B779-EBA534A7FADA}" destId="{C10ECC83-DF16-49DE-B538-D3A920B0F74B}" srcOrd="1" destOrd="0" presId="urn:microsoft.com/office/officeart/2005/8/layout/radial5"/>
    <dgm:cxn modelId="{292B43E0-5040-4F28-B0D2-C7988E9E2A3A}" srcId="{3C583E3A-B1D6-4D61-99A6-9BB7ACD2B59C}" destId="{2C49EBD0-532A-47FB-A1CC-FA7A8A535231}" srcOrd="1" destOrd="0" parTransId="{D7FC2C25-8786-4B8F-A455-F0637CBEF7C8}" sibTransId="{91ED98FE-0729-4861-9EC5-D30E532FA161}"/>
    <dgm:cxn modelId="{CC4DB8E0-AD4A-4473-B8D9-82CB273B7790}" type="presOf" srcId="{AA14F175-6DD5-4E89-B5EA-E6629E22034B}" destId="{2BB2D224-66A7-48BC-8EDF-60662EBAAF3B}" srcOrd="0" destOrd="0" presId="urn:microsoft.com/office/officeart/2005/8/layout/radial5"/>
    <dgm:cxn modelId="{EBAF1BFF-36F1-4E2E-A025-7180DF79F8E2}" srcId="{3C583E3A-B1D6-4D61-99A6-9BB7ACD2B59C}" destId="{3302DED1-CC77-41BA-90F6-E6D0F8853EFD}" srcOrd="3" destOrd="0" parTransId="{7344E4FD-CE10-4B85-B779-EBA534A7FADA}" sibTransId="{B3221F38-9C19-4D91-A86D-D758D3489A14}"/>
    <dgm:cxn modelId="{FDDEFADC-C59B-4457-886D-93FAED91F056}" type="presParOf" srcId="{0B10B71F-9435-45C2-A552-F2B78D1DAC7F}" destId="{B8F6A024-0621-4C9D-A8F2-14CBEBE73BAC}" srcOrd="0" destOrd="0" presId="urn:microsoft.com/office/officeart/2005/8/layout/radial5"/>
    <dgm:cxn modelId="{30ED5CC2-5773-4B72-A9C9-6C119FCB09A0}" type="presParOf" srcId="{0B10B71F-9435-45C2-A552-F2B78D1DAC7F}" destId="{A951A6AB-6E34-4129-A49C-273852A516EE}" srcOrd="1" destOrd="0" presId="urn:microsoft.com/office/officeart/2005/8/layout/radial5"/>
    <dgm:cxn modelId="{D5C3F1B9-AEA0-4198-95DF-5AA4F04F604F}" type="presParOf" srcId="{A951A6AB-6E34-4129-A49C-273852A516EE}" destId="{3862AEAD-C6F9-4C79-9452-443AAE1B4D62}" srcOrd="0" destOrd="0" presId="urn:microsoft.com/office/officeart/2005/8/layout/radial5"/>
    <dgm:cxn modelId="{2FF778D0-A9C7-424D-BD7A-2482926C7E44}" type="presParOf" srcId="{0B10B71F-9435-45C2-A552-F2B78D1DAC7F}" destId="{ADAA6D07-C766-40F7-A828-3FC4E266767D}" srcOrd="2" destOrd="0" presId="urn:microsoft.com/office/officeart/2005/8/layout/radial5"/>
    <dgm:cxn modelId="{A1E22D87-01CC-4EAA-9333-F84990985B4D}" type="presParOf" srcId="{0B10B71F-9435-45C2-A552-F2B78D1DAC7F}" destId="{918FC9B7-36FC-4A86-A0E0-57A32DCC7D0E}" srcOrd="3" destOrd="0" presId="urn:microsoft.com/office/officeart/2005/8/layout/radial5"/>
    <dgm:cxn modelId="{01BB393E-442F-457C-99DA-CDC1045E3527}" type="presParOf" srcId="{918FC9B7-36FC-4A86-A0E0-57A32DCC7D0E}" destId="{9F51FB6C-6B23-42AB-95C1-A9BABD244D3D}" srcOrd="0" destOrd="0" presId="urn:microsoft.com/office/officeart/2005/8/layout/radial5"/>
    <dgm:cxn modelId="{1BBE1B72-F9FF-4994-8070-ED196E510CE6}" type="presParOf" srcId="{0B10B71F-9435-45C2-A552-F2B78D1DAC7F}" destId="{F17A4A1D-A051-4502-822F-68758D277D2E}" srcOrd="4" destOrd="0" presId="urn:microsoft.com/office/officeart/2005/8/layout/radial5"/>
    <dgm:cxn modelId="{CDAC5DB9-18F6-4BD2-BCFF-1766016F272A}" type="presParOf" srcId="{0B10B71F-9435-45C2-A552-F2B78D1DAC7F}" destId="{88BDA604-ED1A-4768-B119-71F1817D73ED}" srcOrd="5" destOrd="0" presId="urn:microsoft.com/office/officeart/2005/8/layout/radial5"/>
    <dgm:cxn modelId="{59A6F6F4-8A45-4280-82E3-357E48EC9F61}" type="presParOf" srcId="{88BDA604-ED1A-4768-B119-71F1817D73ED}" destId="{524FA36D-FE77-454A-BDE8-408B5A96206E}" srcOrd="0" destOrd="0" presId="urn:microsoft.com/office/officeart/2005/8/layout/radial5"/>
    <dgm:cxn modelId="{A33E629A-0EE9-49AB-B701-E170A46D2A0E}" type="presParOf" srcId="{0B10B71F-9435-45C2-A552-F2B78D1DAC7F}" destId="{DA92E3A0-6730-446E-88AC-951136998656}" srcOrd="6" destOrd="0" presId="urn:microsoft.com/office/officeart/2005/8/layout/radial5"/>
    <dgm:cxn modelId="{CC3F5F13-DB06-437A-9946-938C2860CF09}" type="presParOf" srcId="{0B10B71F-9435-45C2-A552-F2B78D1DAC7F}" destId="{25E4AA0E-4BD9-4867-97FC-97092D7415DF}" srcOrd="7" destOrd="0" presId="urn:microsoft.com/office/officeart/2005/8/layout/radial5"/>
    <dgm:cxn modelId="{3710DD19-F533-4519-9A12-CE1CA884CB92}" type="presParOf" srcId="{25E4AA0E-4BD9-4867-97FC-97092D7415DF}" destId="{C10ECC83-DF16-49DE-B538-D3A920B0F74B}" srcOrd="0" destOrd="0" presId="urn:microsoft.com/office/officeart/2005/8/layout/radial5"/>
    <dgm:cxn modelId="{4B6C0EE6-E6B5-4789-A7EF-F4F5F48630CB}" type="presParOf" srcId="{0B10B71F-9435-45C2-A552-F2B78D1DAC7F}" destId="{D5266BAE-518B-46D0-89AA-A43274931748}" srcOrd="8" destOrd="0" presId="urn:microsoft.com/office/officeart/2005/8/layout/radial5"/>
    <dgm:cxn modelId="{E2770363-DC22-4E22-BF3E-76CA228A36E7}" type="presParOf" srcId="{0B10B71F-9435-45C2-A552-F2B78D1DAC7F}" destId="{A778B3FB-B772-4006-990C-B9E412B7BB09}" srcOrd="9" destOrd="0" presId="urn:microsoft.com/office/officeart/2005/8/layout/radial5"/>
    <dgm:cxn modelId="{835100AA-6EEA-4FA8-B785-AD7CAF387B79}" type="presParOf" srcId="{A778B3FB-B772-4006-990C-B9E412B7BB09}" destId="{756BFADE-2843-4F27-98F0-2389D1E37FE9}" srcOrd="0" destOrd="0" presId="urn:microsoft.com/office/officeart/2005/8/layout/radial5"/>
    <dgm:cxn modelId="{D1D2B02E-117F-4C30-8F9E-C5331FDE1EAE}" type="presParOf" srcId="{0B10B71F-9435-45C2-A552-F2B78D1DAC7F}" destId="{757F45BE-75DF-4E1A-97F0-67D1159B66FF}" srcOrd="10" destOrd="0" presId="urn:microsoft.com/office/officeart/2005/8/layout/radial5"/>
    <dgm:cxn modelId="{D80A74E7-C30F-4FF1-B1B2-2C60E735E6FD}" type="presParOf" srcId="{0B10B71F-9435-45C2-A552-F2B78D1DAC7F}" destId="{2BB2D224-66A7-48BC-8EDF-60662EBAAF3B}" srcOrd="11" destOrd="0" presId="urn:microsoft.com/office/officeart/2005/8/layout/radial5"/>
    <dgm:cxn modelId="{90D212F5-95E5-4CB3-913A-0ECDE54DB48D}" type="presParOf" srcId="{2BB2D224-66A7-48BC-8EDF-60662EBAAF3B}" destId="{91F67A5C-0EA8-445A-A950-AFF3BCCFF97A}" srcOrd="0" destOrd="0" presId="urn:microsoft.com/office/officeart/2005/8/layout/radial5"/>
    <dgm:cxn modelId="{C93C80F0-4126-40F6-989B-58D081DA11E4}" type="presParOf" srcId="{0B10B71F-9435-45C2-A552-F2B78D1DAC7F}" destId="{D27A30DD-2EBC-43FE-A2E0-D453F3F7A75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20164-2915-4473-B455-DCF5DC852A4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AEEAED-2DD0-4C93-9955-486B1347419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অপ্রধান</a:t>
          </a:r>
          <a:r>
            <a:rPr lang="en-US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সমাস</a:t>
          </a:r>
          <a:endParaRPr lang="en-US" b="1" dirty="0">
            <a:solidFill>
              <a:schemeClr val="tx1"/>
            </a:solidFill>
          </a:endParaRPr>
        </a:p>
      </dgm:t>
    </dgm:pt>
    <dgm:pt modelId="{2988E775-0FFD-41DC-AE17-36687CA20882}" type="parTrans" cxnId="{4B9C98C1-AD4D-410E-A03A-D2BCB488163E}">
      <dgm:prSet/>
      <dgm:spPr/>
      <dgm:t>
        <a:bodyPr/>
        <a:lstStyle/>
        <a:p>
          <a:endParaRPr lang="en-US"/>
        </a:p>
      </dgm:t>
    </dgm:pt>
    <dgm:pt modelId="{06356F14-3356-4A99-B7E9-56E632C2CCBB}" type="sibTrans" cxnId="{4B9C98C1-AD4D-410E-A03A-D2BCB488163E}">
      <dgm:prSet/>
      <dgm:spPr/>
      <dgm:t>
        <a:bodyPr/>
        <a:lstStyle/>
        <a:p>
          <a:endParaRPr lang="en-US"/>
        </a:p>
      </dgm:t>
    </dgm:pt>
    <dgm:pt modelId="{3942B900-26BF-434C-BE8F-3E21E266064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প্রাদি</a:t>
          </a:r>
          <a:r>
            <a:rPr lang="en-US" dirty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, </a:t>
          </a:r>
          <a:endParaRPr lang="en-US" dirty="0">
            <a:solidFill>
              <a:schemeClr val="tx1"/>
            </a:solidFill>
          </a:endParaRPr>
        </a:p>
      </dgm:t>
    </dgm:pt>
    <dgm:pt modelId="{CEAFB734-CF11-4717-A896-0E2F93C91301}" type="parTrans" cxnId="{853CDE6E-D93A-454A-B632-B3651B5E0DEC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F3AB5FD-56FE-4ED9-B795-F6C3567940F5}" type="sibTrans" cxnId="{853CDE6E-D93A-454A-B632-B3651B5E0DEC}">
      <dgm:prSet/>
      <dgm:spPr/>
      <dgm:t>
        <a:bodyPr/>
        <a:lstStyle/>
        <a:p>
          <a:endParaRPr lang="en-US"/>
        </a:p>
      </dgm:t>
    </dgm:pt>
    <dgm:pt modelId="{C0739577-01B2-4409-93AD-E23FA989055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অলুক</a:t>
          </a:r>
          <a:endParaRPr lang="en-US" b="1" dirty="0">
            <a:solidFill>
              <a:schemeClr val="tx1"/>
            </a:solidFill>
          </a:endParaRPr>
        </a:p>
      </dgm:t>
    </dgm:pt>
    <dgm:pt modelId="{4E5F085B-2B24-454A-9EAF-9A0483172FC6}" type="parTrans" cxnId="{FDA35C2C-5940-4BC9-A59B-4753FED61A9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BD8DC92A-8921-4ABC-80E8-32742E245F9F}" type="sibTrans" cxnId="{FDA35C2C-5940-4BC9-A59B-4753FED61A9E}">
      <dgm:prSet/>
      <dgm:spPr/>
      <dgm:t>
        <a:bodyPr/>
        <a:lstStyle/>
        <a:p>
          <a:endParaRPr lang="en-US"/>
        </a:p>
      </dgm:t>
    </dgm:pt>
    <dgm:pt modelId="{9D7DF1BC-7A87-4C4E-8ADF-F13686659C6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নিত্য</a:t>
          </a:r>
          <a:endParaRPr lang="en-US" dirty="0">
            <a:solidFill>
              <a:schemeClr val="tx1"/>
            </a:solidFill>
          </a:endParaRPr>
        </a:p>
      </dgm:t>
    </dgm:pt>
    <dgm:pt modelId="{B1E52399-EBB2-4D53-9221-B3222CD7E8BC}" type="parTrans" cxnId="{61315B8E-D836-4AB1-9129-5A7D84463B9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BD80F31-86EE-4EA7-B79A-8FF462A7455E}" type="sibTrans" cxnId="{61315B8E-D836-4AB1-9129-5A7D84463B9D}">
      <dgm:prSet/>
      <dgm:spPr/>
      <dgm:t>
        <a:bodyPr/>
        <a:lstStyle/>
        <a:p>
          <a:endParaRPr lang="en-US"/>
        </a:p>
      </dgm:t>
    </dgm:pt>
    <dgm:pt modelId="{54036517-4661-4A5E-8E22-EB9ED51069F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উপপদ</a:t>
          </a:r>
          <a:endParaRPr lang="en-US" dirty="0">
            <a:solidFill>
              <a:schemeClr val="tx1"/>
            </a:solidFill>
          </a:endParaRPr>
        </a:p>
      </dgm:t>
    </dgm:pt>
    <dgm:pt modelId="{5D07CF3C-7751-47B6-8CD5-35A86A37E07A}" type="parTrans" cxnId="{EB1D75B7-C25F-48DB-BC89-3CE099BE1672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5D4E0FE-417E-4290-A2DC-32677ADE5EEB}" type="sibTrans" cxnId="{EB1D75B7-C25F-48DB-BC89-3CE099BE1672}">
      <dgm:prSet/>
      <dgm:spPr/>
      <dgm:t>
        <a:bodyPr/>
        <a:lstStyle/>
        <a:p>
          <a:endParaRPr lang="en-US"/>
        </a:p>
      </dgm:t>
    </dgm:pt>
    <dgm:pt modelId="{30299533-20AB-4724-921A-FDAB2652083F}" type="pres">
      <dgm:prSet presAssocID="{5F620164-2915-4473-B455-DCF5DC852A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97C491-EB47-4A5C-BBE9-741E9A80B731}" type="pres">
      <dgm:prSet presAssocID="{F1AEEAED-2DD0-4C93-9955-486B1347419C}" presName="centerShape" presStyleLbl="node0" presStyleIdx="0" presStyleCnt="1"/>
      <dgm:spPr/>
    </dgm:pt>
    <dgm:pt modelId="{1EB31DB5-32B2-4972-B7BC-52BC7A0637EF}" type="pres">
      <dgm:prSet presAssocID="{CEAFB734-CF11-4717-A896-0E2F93C91301}" presName="parTrans" presStyleLbl="sibTrans2D1" presStyleIdx="0" presStyleCnt="4"/>
      <dgm:spPr/>
    </dgm:pt>
    <dgm:pt modelId="{71E01B83-7E9C-4B1C-9B2C-EFCBA99E421A}" type="pres">
      <dgm:prSet presAssocID="{CEAFB734-CF11-4717-A896-0E2F93C91301}" presName="connectorText" presStyleLbl="sibTrans2D1" presStyleIdx="0" presStyleCnt="4"/>
      <dgm:spPr/>
    </dgm:pt>
    <dgm:pt modelId="{FDAF22A3-869C-4546-87CA-201F340F7D8A}" type="pres">
      <dgm:prSet presAssocID="{3942B900-26BF-434C-BE8F-3E21E2660647}" presName="node" presStyleLbl="node1" presStyleIdx="0" presStyleCnt="4">
        <dgm:presLayoutVars>
          <dgm:bulletEnabled val="1"/>
        </dgm:presLayoutVars>
      </dgm:prSet>
      <dgm:spPr/>
    </dgm:pt>
    <dgm:pt modelId="{184072E4-7810-47D5-820A-6BA0F0F41516}" type="pres">
      <dgm:prSet presAssocID="{4E5F085B-2B24-454A-9EAF-9A0483172FC6}" presName="parTrans" presStyleLbl="sibTrans2D1" presStyleIdx="1" presStyleCnt="4"/>
      <dgm:spPr/>
    </dgm:pt>
    <dgm:pt modelId="{49FE5F28-60EA-4E7E-9B91-82869FABFDFB}" type="pres">
      <dgm:prSet presAssocID="{4E5F085B-2B24-454A-9EAF-9A0483172FC6}" presName="connectorText" presStyleLbl="sibTrans2D1" presStyleIdx="1" presStyleCnt="4"/>
      <dgm:spPr/>
    </dgm:pt>
    <dgm:pt modelId="{9DAA0A66-DED5-4843-96F0-3948379B6D23}" type="pres">
      <dgm:prSet presAssocID="{C0739577-01B2-4409-93AD-E23FA989055C}" presName="node" presStyleLbl="node1" presStyleIdx="1" presStyleCnt="4">
        <dgm:presLayoutVars>
          <dgm:bulletEnabled val="1"/>
        </dgm:presLayoutVars>
      </dgm:prSet>
      <dgm:spPr/>
    </dgm:pt>
    <dgm:pt modelId="{853FD777-08CB-4AE5-8802-C8A22FED45DD}" type="pres">
      <dgm:prSet presAssocID="{B1E52399-EBB2-4D53-9221-B3222CD7E8BC}" presName="parTrans" presStyleLbl="sibTrans2D1" presStyleIdx="2" presStyleCnt="4"/>
      <dgm:spPr/>
    </dgm:pt>
    <dgm:pt modelId="{F6EFB40B-AD1E-4D6D-9188-168385CCC3FC}" type="pres">
      <dgm:prSet presAssocID="{B1E52399-EBB2-4D53-9221-B3222CD7E8BC}" presName="connectorText" presStyleLbl="sibTrans2D1" presStyleIdx="2" presStyleCnt="4"/>
      <dgm:spPr/>
    </dgm:pt>
    <dgm:pt modelId="{3B7AE6E2-8C0D-4895-A775-C261A2677B86}" type="pres">
      <dgm:prSet presAssocID="{9D7DF1BC-7A87-4C4E-8ADF-F13686659C69}" presName="node" presStyleLbl="node1" presStyleIdx="2" presStyleCnt="4">
        <dgm:presLayoutVars>
          <dgm:bulletEnabled val="1"/>
        </dgm:presLayoutVars>
      </dgm:prSet>
      <dgm:spPr/>
    </dgm:pt>
    <dgm:pt modelId="{0266225A-288D-4511-9BA9-14985D5C5F6B}" type="pres">
      <dgm:prSet presAssocID="{5D07CF3C-7751-47B6-8CD5-35A86A37E07A}" presName="parTrans" presStyleLbl="sibTrans2D1" presStyleIdx="3" presStyleCnt="4"/>
      <dgm:spPr/>
    </dgm:pt>
    <dgm:pt modelId="{06E06FDD-B3CD-402D-94BE-A0BAAE0491B4}" type="pres">
      <dgm:prSet presAssocID="{5D07CF3C-7751-47B6-8CD5-35A86A37E07A}" presName="connectorText" presStyleLbl="sibTrans2D1" presStyleIdx="3" presStyleCnt="4"/>
      <dgm:spPr/>
    </dgm:pt>
    <dgm:pt modelId="{8292BE89-5BA7-4AC6-9CFB-2EF365A41ED1}" type="pres">
      <dgm:prSet presAssocID="{54036517-4661-4A5E-8E22-EB9ED51069FD}" presName="node" presStyleLbl="node1" presStyleIdx="3" presStyleCnt="4">
        <dgm:presLayoutVars>
          <dgm:bulletEnabled val="1"/>
        </dgm:presLayoutVars>
      </dgm:prSet>
      <dgm:spPr/>
    </dgm:pt>
  </dgm:ptLst>
  <dgm:cxnLst>
    <dgm:cxn modelId="{BE96A621-37BD-49D9-80E9-2FCEC4AAF14D}" type="presOf" srcId="{B1E52399-EBB2-4D53-9221-B3222CD7E8BC}" destId="{F6EFB40B-AD1E-4D6D-9188-168385CCC3FC}" srcOrd="1" destOrd="0" presId="urn:microsoft.com/office/officeart/2005/8/layout/radial5"/>
    <dgm:cxn modelId="{FDA35C2C-5940-4BC9-A59B-4753FED61A9E}" srcId="{F1AEEAED-2DD0-4C93-9955-486B1347419C}" destId="{C0739577-01B2-4409-93AD-E23FA989055C}" srcOrd="1" destOrd="0" parTransId="{4E5F085B-2B24-454A-9EAF-9A0483172FC6}" sibTransId="{BD8DC92A-8921-4ABC-80E8-32742E245F9F}"/>
    <dgm:cxn modelId="{258BDE38-CE24-4519-B1E1-65488A64EF3F}" type="presOf" srcId="{B1E52399-EBB2-4D53-9221-B3222CD7E8BC}" destId="{853FD777-08CB-4AE5-8802-C8A22FED45DD}" srcOrd="0" destOrd="0" presId="urn:microsoft.com/office/officeart/2005/8/layout/radial5"/>
    <dgm:cxn modelId="{87383E3B-6EA7-4B4D-9C5E-0ACE0C84E8B3}" type="presOf" srcId="{9D7DF1BC-7A87-4C4E-8ADF-F13686659C69}" destId="{3B7AE6E2-8C0D-4895-A775-C261A2677B86}" srcOrd="0" destOrd="0" presId="urn:microsoft.com/office/officeart/2005/8/layout/radial5"/>
    <dgm:cxn modelId="{F2EE6B5F-23AA-4F17-80D5-208A1598A1A5}" type="presOf" srcId="{54036517-4661-4A5E-8E22-EB9ED51069FD}" destId="{8292BE89-5BA7-4AC6-9CFB-2EF365A41ED1}" srcOrd="0" destOrd="0" presId="urn:microsoft.com/office/officeart/2005/8/layout/radial5"/>
    <dgm:cxn modelId="{DDF01A46-9BE0-47E5-A74D-92DCF76812BA}" type="presOf" srcId="{CEAFB734-CF11-4717-A896-0E2F93C91301}" destId="{71E01B83-7E9C-4B1C-9B2C-EFCBA99E421A}" srcOrd="1" destOrd="0" presId="urn:microsoft.com/office/officeart/2005/8/layout/radial5"/>
    <dgm:cxn modelId="{F1E72E6B-8A17-490F-993E-7BA86D608495}" type="presOf" srcId="{5D07CF3C-7751-47B6-8CD5-35A86A37E07A}" destId="{0266225A-288D-4511-9BA9-14985D5C5F6B}" srcOrd="0" destOrd="0" presId="urn:microsoft.com/office/officeart/2005/8/layout/radial5"/>
    <dgm:cxn modelId="{74A92C4D-C508-4814-BB71-718AADC1719F}" type="presOf" srcId="{5F620164-2915-4473-B455-DCF5DC852A49}" destId="{30299533-20AB-4724-921A-FDAB2652083F}" srcOrd="0" destOrd="0" presId="urn:microsoft.com/office/officeart/2005/8/layout/radial5"/>
    <dgm:cxn modelId="{853CDE6E-D93A-454A-B632-B3651B5E0DEC}" srcId="{F1AEEAED-2DD0-4C93-9955-486B1347419C}" destId="{3942B900-26BF-434C-BE8F-3E21E2660647}" srcOrd="0" destOrd="0" parTransId="{CEAFB734-CF11-4717-A896-0E2F93C91301}" sibTransId="{0F3AB5FD-56FE-4ED9-B795-F6C3567940F5}"/>
    <dgm:cxn modelId="{1411C07D-9EEC-48EB-8B37-353B3781DCBF}" type="presOf" srcId="{5D07CF3C-7751-47B6-8CD5-35A86A37E07A}" destId="{06E06FDD-B3CD-402D-94BE-A0BAAE0491B4}" srcOrd="1" destOrd="0" presId="urn:microsoft.com/office/officeart/2005/8/layout/radial5"/>
    <dgm:cxn modelId="{61315B8E-D836-4AB1-9129-5A7D84463B9D}" srcId="{F1AEEAED-2DD0-4C93-9955-486B1347419C}" destId="{9D7DF1BC-7A87-4C4E-8ADF-F13686659C69}" srcOrd="2" destOrd="0" parTransId="{B1E52399-EBB2-4D53-9221-B3222CD7E8BC}" sibTransId="{1BD80F31-86EE-4EA7-B79A-8FF462A7455E}"/>
    <dgm:cxn modelId="{6A7BC795-F220-4D7C-9351-47EC6B04E565}" type="presOf" srcId="{F1AEEAED-2DD0-4C93-9955-486B1347419C}" destId="{D597C491-EB47-4A5C-BBE9-741E9A80B731}" srcOrd="0" destOrd="0" presId="urn:microsoft.com/office/officeart/2005/8/layout/radial5"/>
    <dgm:cxn modelId="{232C9399-1AAD-415F-B901-A4E51C35CA71}" type="presOf" srcId="{CEAFB734-CF11-4717-A896-0E2F93C91301}" destId="{1EB31DB5-32B2-4972-B7BC-52BC7A0637EF}" srcOrd="0" destOrd="0" presId="urn:microsoft.com/office/officeart/2005/8/layout/radial5"/>
    <dgm:cxn modelId="{EB1D75B7-C25F-48DB-BC89-3CE099BE1672}" srcId="{F1AEEAED-2DD0-4C93-9955-486B1347419C}" destId="{54036517-4661-4A5E-8E22-EB9ED51069FD}" srcOrd="3" destOrd="0" parTransId="{5D07CF3C-7751-47B6-8CD5-35A86A37E07A}" sibTransId="{05D4E0FE-417E-4290-A2DC-32677ADE5EEB}"/>
    <dgm:cxn modelId="{4B9C98C1-AD4D-410E-A03A-D2BCB488163E}" srcId="{5F620164-2915-4473-B455-DCF5DC852A49}" destId="{F1AEEAED-2DD0-4C93-9955-486B1347419C}" srcOrd="0" destOrd="0" parTransId="{2988E775-0FFD-41DC-AE17-36687CA20882}" sibTransId="{06356F14-3356-4A99-B7E9-56E632C2CCBB}"/>
    <dgm:cxn modelId="{0EF68AE4-C517-4D5B-8B53-1DF02482AAE9}" type="presOf" srcId="{3942B900-26BF-434C-BE8F-3E21E2660647}" destId="{FDAF22A3-869C-4546-87CA-201F340F7D8A}" srcOrd="0" destOrd="0" presId="urn:microsoft.com/office/officeart/2005/8/layout/radial5"/>
    <dgm:cxn modelId="{957769E6-A4E2-42E8-A471-69EA7A30153B}" type="presOf" srcId="{4E5F085B-2B24-454A-9EAF-9A0483172FC6}" destId="{184072E4-7810-47D5-820A-6BA0F0F41516}" srcOrd="0" destOrd="0" presId="urn:microsoft.com/office/officeart/2005/8/layout/radial5"/>
    <dgm:cxn modelId="{B7038DEF-605B-4D42-A941-CE0A7158F0BB}" type="presOf" srcId="{4E5F085B-2B24-454A-9EAF-9A0483172FC6}" destId="{49FE5F28-60EA-4E7E-9B91-82869FABFDFB}" srcOrd="1" destOrd="0" presId="urn:microsoft.com/office/officeart/2005/8/layout/radial5"/>
    <dgm:cxn modelId="{E810B1F2-9C74-4112-8D99-7F5328E5CE72}" type="presOf" srcId="{C0739577-01B2-4409-93AD-E23FA989055C}" destId="{9DAA0A66-DED5-4843-96F0-3948379B6D23}" srcOrd="0" destOrd="0" presId="urn:microsoft.com/office/officeart/2005/8/layout/radial5"/>
    <dgm:cxn modelId="{C16132C4-FD05-4FD2-8622-A0122A4CCEAB}" type="presParOf" srcId="{30299533-20AB-4724-921A-FDAB2652083F}" destId="{D597C491-EB47-4A5C-BBE9-741E9A80B731}" srcOrd="0" destOrd="0" presId="urn:microsoft.com/office/officeart/2005/8/layout/radial5"/>
    <dgm:cxn modelId="{FA6E9488-3F4A-4932-BF4D-F8669E31AA31}" type="presParOf" srcId="{30299533-20AB-4724-921A-FDAB2652083F}" destId="{1EB31DB5-32B2-4972-B7BC-52BC7A0637EF}" srcOrd="1" destOrd="0" presId="urn:microsoft.com/office/officeart/2005/8/layout/radial5"/>
    <dgm:cxn modelId="{F326A431-EEA5-4560-AD44-D96A518860C9}" type="presParOf" srcId="{1EB31DB5-32B2-4972-B7BC-52BC7A0637EF}" destId="{71E01B83-7E9C-4B1C-9B2C-EFCBA99E421A}" srcOrd="0" destOrd="0" presId="urn:microsoft.com/office/officeart/2005/8/layout/radial5"/>
    <dgm:cxn modelId="{D80789BA-AAFF-4921-9A52-EE267E9207D7}" type="presParOf" srcId="{30299533-20AB-4724-921A-FDAB2652083F}" destId="{FDAF22A3-869C-4546-87CA-201F340F7D8A}" srcOrd="2" destOrd="0" presId="urn:microsoft.com/office/officeart/2005/8/layout/radial5"/>
    <dgm:cxn modelId="{890A9D85-4E8F-4A29-8A6B-3B52C26B374D}" type="presParOf" srcId="{30299533-20AB-4724-921A-FDAB2652083F}" destId="{184072E4-7810-47D5-820A-6BA0F0F41516}" srcOrd="3" destOrd="0" presId="urn:microsoft.com/office/officeart/2005/8/layout/radial5"/>
    <dgm:cxn modelId="{15B0A86F-2D53-4405-86CA-05DCFA0CD065}" type="presParOf" srcId="{184072E4-7810-47D5-820A-6BA0F0F41516}" destId="{49FE5F28-60EA-4E7E-9B91-82869FABFDFB}" srcOrd="0" destOrd="0" presId="urn:microsoft.com/office/officeart/2005/8/layout/radial5"/>
    <dgm:cxn modelId="{7672711A-F8EF-4A90-8891-08CE14BC5333}" type="presParOf" srcId="{30299533-20AB-4724-921A-FDAB2652083F}" destId="{9DAA0A66-DED5-4843-96F0-3948379B6D23}" srcOrd="4" destOrd="0" presId="urn:microsoft.com/office/officeart/2005/8/layout/radial5"/>
    <dgm:cxn modelId="{018FEAEA-DBD6-43A4-ABD0-EE31ABF5A363}" type="presParOf" srcId="{30299533-20AB-4724-921A-FDAB2652083F}" destId="{853FD777-08CB-4AE5-8802-C8A22FED45DD}" srcOrd="5" destOrd="0" presId="urn:microsoft.com/office/officeart/2005/8/layout/radial5"/>
    <dgm:cxn modelId="{5AC65D76-BFAE-40B5-94A2-84993A308EAD}" type="presParOf" srcId="{853FD777-08CB-4AE5-8802-C8A22FED45DD}" destId="{F6EFB40B-AD1E-4D6D-9188-168385CCC3FC}" srcOrd="0" destOrd="0" presId="urn:microsoft.com/office/officeart/2005/8/layout/radial5"/>
    <dgm:cxn modelId="{6326278E-E175-4A87-8C53-0E90CF743B62}" type="presParOf" srcId="{30299533-20AB-4724-921A-FDAB2652083F}" destId="{3B7AE6E2-8C0D-4895-A775-C261A2677B86}" srcOrd="6" destOrd="0" presId="urn:microsoft.com/office/officeart/2005/8/layout/radial5"/>
    <dgm:cxn modelId="{C6EB274F-C016-4BDD-99FC-8EA3026CCEA8}" type="presParOf" srcId="{30299533-20AB-4724-921A-FDAB2652083F}" destId="{0266225A-288D-4511-9BA9-14985D5C5F6B}" srcOrd="7" destOrd="0" presId="urn:microsoft.com/office/officeart/2005/8/layout/radial5"/>
    <dgm:cxn modelId="{3D05BB32-2127-4789-B91F-AC395D6E0EE1}" type="presParOf" srcId="{0266225A-288D-4511-9BA9-14985D5C5F6B}" destId="{06E06FDD-B3CD-402D-94BE-A0BAAE0491B4}" srcOrd="0" destOrd="0" presId="urn:microsoft.com/office/officeart/2005/8/layout/radial5"/>
    <dgm:cxn modelId="{9DF7C022-C3D9-4F19-82B9-7D716DC31A8A}" type="presParOf" srcId="{30299533-20AB-4724-921A-FDAB2652083F}" destId="{8292BE89-5BA7-4AC6-9CFB-2EF365A41ED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613F26-09AA-422B-AB5F-AC296B99EA7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648101-8F21-4521-8640-C88AE67A575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কর্মধারয়  </a:t>
          </a:r>
          <a:r>
            <a:rPr lang="bn-BD" sz="2800" dirty="0">
              <a:solidFill>
                <a:schemeClr val="tx1"/>
              </a:solidFill>
            </a:rPr>
            <a:t> </a:t>
          </a:r>
          <a:endParaRPr lang="en-US" sz="2800" dirty="0">
            <a:solidFill>
              <a:schemeClr val="tx1"/>
            </a:solidFill>
          </a:endParaRPr>
        </a:p>
      </dgm:t>
    </dgm:pt>
    <dgm:pt modelId="{9C8F26CE-F729-44AE-BE4B-7DA86AA42EFC}" type="parTrans" cxnId="{4564DC0A-2564-4582-9BDE-0EDE320606ED}">
      <dgm:prSet/>
      <dgm:spPr/>
      <dgm:t>
        <a:bodyPr/>
        <a:lstStyle/>
        <a:p>
          <a:endParaRPr lang="en-US" sz="1800"/>
        </a:p>
      </dgm:t>
    </dgm:pt>
    <dgm:pt modelId="{FAF7A5B3-3C8A-4932-AFE3-DE1131C0A8FF}" type="sibTrans" cxnId="{4564DC0A-2564-4582-9BDE-0EDE320606ED}">
      <dgm:prSet/>
      <dgm:spPr/>
      <dgm:t>
        <a:bodyPr/>
        <a:lstStyle/>
        <a:p>
          <a:endParaRPr lang="en-US" sz="1800"/>
        </a:p>
      </dgm:t>
    </dgm:pt>
    <dgm:pt modelId="{EF136215-851E-4236-BD3B-370CC234739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মধ্যপদলোপী</a:t>
          </a:r>
          <a:r>
            <a: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66844DD-AF34-4ADB-9110-84BD0A8777E4}" type="parTrans" cxnId="{FB2EAD5A-3E21-43D2-BF8F-F86E799E8EA0}">
      <dgm:prSet custT="1"/>
      <dgm:spPr>
        <a:solidFill>
          <a:srgbClr val="FFC000"/>
        </a:solidFill>
      </dgm:spPr>
      <dgm:t>
        <a:bodyPr/>
        <a:lstStyle/>
        <a:p>
          <a:endParaRPr lang="en-US" sz="2400"/>
        </a:p>
      </dgm:t>
    </dgm:pt>
    <dgm:pt modelId="{677E554A-83FB-4A1A-A889-3E660E35B4F6}" type="sibTrans" cxnId="{FB2EAD5A-3E21-43D2-BF8F-F86E799E8EA0}">
      <dgm:prSet/>
      <dgm:spPr/>
      <dgm:t>
        <a:bodyPr/>
        <a:lstStyle/>
        <a:p>
          <a:endParaRPr lang="en-US" sz="1800"/>
        </a:p>
      </dgm:t>
    </dgm:pt>
    <dgm:pt modelId="{53086DE2-8FEF-4052-870D-16C75ABE3F5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উপমান</a:t>
          </a:r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A89C744-2A78-46CB-8B05-782C32AB4398}" type="parTrans" cxnId="{0E6259C9-3879-45A3-9854-6704E9E0174C}">
      <dgm:prSet custT="1"/>
      <dgm:spPr>
        <a:solidFill>
          <a:srgbClr val="FFC000"/>
        </a:solidFill>
      </dgm:spPr>
      <dgm:t>
        <a:bodyPr/>
        <a:lstStyle/>
        <a:p>
          <a:endParaRPr lang="en-US" sz="2400"/>
        </a:p>
      </dgm:t>
    </dgm:pt>
    <dgm:pt modelId="{D1006411-1BED-443F-8840-EC4A894DDD9D}" type="sibTrans" cxnId="{0E6259C9-3879-45A3-9854-6704E9E0174C}">
      <dgm:prSet/>
      <dgm:spPr/>
      <dgm:t>
        <a:bodyPr/>
        <a:lstStyle/>
        <a:p>
          <a:endParaRPr lang="en-US" sz="1800"/>
        </a:p>
      </dgm:t>
    </dgm:pt>
    <dgm:pt modelId="{E9BDC074-FCD1-473A-B2DA-9A1A86B985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উপমিত</a:t>
          </a:r>
          <a:r>
            <a:rPr lang="bn-BD" sz="2800" dirty="0">
              <a:solidFill>
                <a:schemeClr val="tx1"/>
              </a:solidFill>
            </a:rPr>
            <a:t> </a:t>
          </a:r>
          <a:endParaRPr lang="en-US" sz="2800" dirty="0">
            <a:solidFill>
              <a:schemeClr val="tx1"/>
            </a:solidFill>
          </a:endParaRPr>
        </a:p>
      </dgm:t>
    </dgm:pt>
    <dgm:pt modelId="{4BEA55AC-5EFC-4559-BAA9-897B9FB82610}" type="parTrans" cxnId="{82F22517-EA40-49F9-B688-5B8740A7096B}">
      <dgm:prSet custT="1"/>
      <dgm:spPr>
        <a:solidFill>
          <a:srgbClr val="FFC000"/>
        </a:solidFill>
      </dgm:spPr>
      <dgm:t>
        <a:bodyPr/>
        <a:lstStyle/>
        <a:p>
          <a:endParaRPr lang="en-US" sz="2400"/>
        </a:p>
      </dgm:t>
    </dgm:pt>
    <dgm:pt modelId="{EBE63918-2E93-43CB-BBBE-E93017733D59}" type="sibTrans" cxnId="{82F22517-EA40-49F9-B688-5B8740A7096B}">
      <dgm:prSet/>
      <dgm:spPr/>
      <dgm:t>
        <a:bodyPr/>
        <a:lstStyle/>
        <a:p>
          <a:endParaRPr lang="en-US" sz="1800"/>
        </a:p>
      </dgm:t>
    </dgm:pt>
    <dgm:pt modelId="{7A087D8E-800D-4086-AA2C-84E20787826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রূপক</a:t>
          </a:r>
          <a:r>
            <a: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E5DCB36-80E6-46F0-B733-B222E6A2E8CB}" type="parTrans" cxnId="{E7439DC3-C351-4A2D-8587-8C5C27763E97}">
      <dgm:prSet custT="1"/>
      <dgm:spPr>
        <a:solidFill>
          <a:srgbClr val="FFC000"/>
        </a:solidFill>
      </dgm:spPr>
      <dgm:t>
        <a:bodyPr/>
        <a:lstStyle/>
        <a:p>
          <a:endParaRPr lang="en-US" sz="2400"/>
        </a:p>
      </dgm:t>
    </dgm:pt>
    <dgm:pt modelId="{A3002F79-12D6-4BE9-A47C-027AB21E741C}" type="sibTrans" cxnId="{E7439DC3-C351-4A2D-8587-8C5C27763E97}">
      <dgm:prSet/>
      <dgm:spPr/>
      <dgm:t>
        <a:bodyPr/>
        <a:lstStyle/>
        <a:p>
          <a:endParaRPr lang="en-US" sz="1800"/>
        </a:p>
      </dgm:t>
    </dgm:pt>
    <dgm:pt modelId="{51CAA925-E5E2-4D6F-A389-5BCB91A5C788}" type="pres">
      <dgm:prSet presAssocID="{3D613F26-09AA-422B-AB5F-AC296B99EA7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360977-1CF2-452D-99B1-17FF8C0B3485}" type="pres">
      <dgm:prSet presAssocID="{60648101-8F21-4521-8640-C88AE67A5757}" presName="centerShape" presStyleLbl="node0" presStyleIdx="0" presStyleCnt="1" custScaleX="137036"/>
      <dgm:spPr/>
    </dgm:pt>
    <dgm:pt modelId="{61932838-77A3-49EE-AE89-D399552D76AA}" type="pres">
      <dgm:prSet presAssocID="{D66844DD-AF34-4ADB-9110-84BD0A8777E4}" presName="parTrans" presStyleLbl="sibTrans2D1" presStyleIdx="0" presStyleCnt="4"/>
      <dgm:spPr/>
    </dgm:pt>
    <dgm:pt modelId="{54C93D4E-0E7C-4EFA-A8F8-22A2E2214C52}" type="pres">
      <dgm:prSet presAssocID="{D66844DD-AF34-4ADB-9110-84BD0A8777E4}" presName="connectorText" presStyleLbl="sibTrans2D1" presStyleIdx="0" presStyleCnt="4"/>
      <dgm:spPr/>
    </dgm:pt>
    <dgm:pt modelId="{FC83D975-6BED-4201-A405-EB4ADB15054E}" type="pres">
      <dgm:prSet presAssocID="{EF136215-851E-4236-BD3B-370CC234739F}" presName="node" presStyleLbl="node1" presStyleIdx="0" presStyleCnt="4" custScaleX="116481">
        <dgm:presLayoutVars>
          <dgm:bulletEnabled val="1"/>
        </dgm:presLayoutVars>
      </dgm:prSet>
      <dgm:spPr/>
    </dgm:pt>
    <dgm:pt modelId="{C63FF06C-D128-4867-8061-543B5020ED6F}" type="pres">
      <dgm:prSet presAssocID="{0A89C744-2A78-46CB-8B05-782C32AB4398}" presName="parTrans" presStyleLbl="sibTrans2D1" presStyleIdx="1" presStyleCnt="4"/>
      <dgm:spPr/>
    </dgm:pt>
    <dgm:pt modelId="{22FFE40B-63CC-4113-910A-B31928AC484F}" type="pres">
      <dgm:prSet presAssocID="{0A89C744-2A78-46CB-8B05-782C32AB4398}" presName="connectorText" presStyleLbl="sibTrans2D1" presStyleIdx="1" presStyleCnt="4"/>
      <dgm:spPr/>
    </dgm:pt>
    <dgm:pt modelId="{67D317C7-6C51-4E43-84AC-A0877327742C}" type="pres">
      <dgm:prSet presAssocID="{53086DE2-8FEF-4052-870D-16C75ABE3F50}" presName="node" presStyleLbl="node1" presStyleIdx="1" presStyleCnt="4">
        <dgm:presLayoutVars>
          <dgm:bulletEnabled val="1"/>
        </dgm:presLayoutVars>
      </dgm:prSet>
      <dgm:spPr/>
    </dgm:pt>
    <dgm:pt modelId="{A70BE259-4190-483E-8426-374D94F06E4D}" type="pres">
      <dgm:prSet presAssocID="{4BEA55AC-5EFC-4559-BAA9-897B9FB82610}" presName="parTrans" presStyleLbl="sibTrans2D1" presStyleIdx="2" presStyleCnt="4"/>
      <dgm:spPr/>
    </dgm:pt>
    <dgm:pt modelId="{D6A19576-D39D-47D5-88D9-60E52C77E210}" type="pres">
      <dgm:prSet presAssocID="{4BEA55AC-5EFC-4559-BAA9-897B9FB82610}" presName="connectorText" presStyleLbl="sibTrans2D1" presStyleIdx="2" presStyleCnt="4"/>
      <dgm:spPr/>
    </dgm:pt>
    <dgm:pt modelId="{0B5BE7BC-0C3C-4D86-9ABA-5589A93F7949}" type="pres">
      <dgm:prSet presAssocID="{E9BDC074-FCD1-473A-B2DA-9A1A86B9853A}" presName="node" presStyleLbl="node1" presStyleIdx="2" presStyleCnt="4">
        <dgm:presLayoutVars>
          <dgm:bulletEnabled val="1"/>
        </dgm:presLayoutVars>
      </dgm:prSet>
      <dgm:spPr/>
    </dgm:pt>
    <dgm:pt modelId="{B410A599-63CB-4AAA-91E5-885B07273F75}" type="pres">
      <dgm:prSet presAssocID="{2E5DCB36-80E6-46F0-B733-B222E6A2E8CB}" presName="parTrans" presStyleLbl="sibTrans2D1" presStyleIdx="3" presStyleCnt="4"/>
      <dgm:spPr/>
    </dgm:pt>
    <dgm:pt modelId="{8D4D1B26-AB3A-4C42-9924-3D6064C8B4D4}" type="pres">
      <dgm:prSet presAssocID="{2E5DCB36-80E6-46F0-B733-B222E6A2E8CB}" presName="connectorText" presStyleLbl="sibTrans2D1" presStyleIdx="3" presStyleCnt="4"/>
      <dgm:spPr/>
    </dgm:pt>
    <dgm:pt modelId="{7B1AE89F-4F50-4E45-8B3D-A30D743F4255}" type="pres">
      <dgm:prSet presAssocID="{7A087D8E-800D-4086-AA2C-84E20787826B}" presName="node" presStyleLbl="node1" presStyleIdx="3" presStyleCnt="4">
        <dgm:presLayoutVars>
          <dgm:bulletEnabled val="1"/>
        </dgm:presLayoutVars>
      </dgm:prSet>
      <dgm:spPr/>
    </dgm:pt>
  </dgm:ptLst>
  <dgm:cxnLst>
    <dgm:cxn modelId="{4564DC0A-2564-4582-9BDE-0EDE320606ED}" srcId="{3D613F26-09AA-422B-AB5F-AC296B99EA78}" destId="{60648101-8F21-4521-8640-C88AE67A5757}" srcOrd="0" destOrd="0" parTransId="{9C8F26CE-F729-44AE-BE4B-7DA86AA42EFC}" sibTransId="{FAF7A5B3-3C8A-4932-AFE3-DE1131C0A8FF}"/>
    <dgm:cxn modelId="{82F22517-EA40-49F9-B688-5B8740A7096B}" srcId="{60648101-8F21-4521-8640-C88AE67A5757}" destId="{E9BDC074-FCD1-473A-B2DA-9A1A86B9853A}" srcOrd="2" destOrd="0" parTransId="{4BEA55AC-5EFC-4559-BAA9-897B9FB82610}" sibTransId="{EBE63918-2E93-43CB-BBBE-E93017733D59}"/>
    <dgm:cxn modelId="{CDD5F226-F6F9-4929-9A6B-C5F87D779321}" type="presOf" srcId="{2E5DCB36-80E6-46F0-B733-B222E6A2E8CB}" destId="{B410A599-63CB-4AAA-91E5-885B07273F75}" srcOrd="0" destOrd="0" presId="urn:microsoft.com/office/officeart/2005/8/layout/radial5"/>
    <dgm:cxn modelId="{16958128-57F8-4C3D-AC69-90EC5719AB8D}" type="presOf" srcId="{7A087D8E-800D-4086-AA2C-84E20787826B}" destId="{7B1AE89F-4F50-4E45-8B3D-A30D743F4255}" srcOrd="0" destOrd="0" presId="urn:microsoft.com/office/officeart/2005/8/layout/radial5"/>
    <dgm:cxn modelId="{065A6E34-8FFD-4370-A66E-DB8A13DF970B}" type="presOf" srcId="{EF136215-851E-4236-BD3B-370CC234739F}" destId="{FC83D975-6BED-4201-A405-EB4ADB15054E}" srcOrd="0" destOrd="0" presId="urn:microsoft.com/office/officeart/2005/8/layout/radial5"/>
    <dgm:cxn modelId="{437FBB5D-01B0-45F7-A59C-BB857B870539}" type="presOf" srcId="{60648101-8F21-4521-8640-C88AE67A5757}" destId="{98360977-1CF2-452D-99B1-17FF8C0B3485}" srcOrd="0" destOrd="0" presId="urn:microsoft.com/office/officeart/2005/8/layout/radial5"/>
    <dgm:cxn modelId="{FC76C35F-6D1D-4D64-94FC-1DE7D81B8104}" type="presOf" srcId="{4BEA55AC-5EFC-4559-BAA9-897B9FB82610}" destId="{D6A19576-D39D-47D5-88D9-60E52C77E210}" srcOrd="1" destOrd="0" presId="urn:microsoft.com/office/officeart/2005/8/layout/radial5"/>
    <dgm:cxn modelId="{48F80060-965B-4EA6-A5F7-8C2E15A80C4E}" type="presOf" srcId="{D66844DD-AF34-4ADB-9110-84BD0A8777E4}" destId="{54C93D4E-0E7C-4EFA-A8F8-22A2E2214C52}" srcOrd="1" destOrd="0" presId="urn:microsoft.com/office/officeart/2005/8/layout/radial5"/>
    <dgm:cxn modelId="{EDB03763-AC75-4AB5-B41F-58F743B7D3F4}" type="presOf" srcId="{53086DE2-8FEF-4052-870D-16C75ABE3F50}" destId="{67D317C7-6C51-4E43-84AC-A0877327742C}" srcOrd="0" destOrd="0" presId="urn:microsoft.com/office/officeart/2005/8/layout/radial5"/>
    <dgm:cxn modelId="{6CFEEB47-06E5-4CCB-A07D-FA7819057C08}" type="presOf" srcId="{4BEA55AC-5EFC-4559-BAA9-897B9FB82610}" destId="{A70BE259-4190-483E-8426-374D94F06E4D}" srcOrd="0" destOrd="0" presId="urn:microsoft.com/office/officeart/2005/8/layout/radial5"/>
    <dgm:cxn modelId="{F2B48A48-A07D-44A9-A31E-13078E673B2C}" type="presOf" srcId="{E9BDC074-FCD1-473A-B2DA-9A1A86B9853A}" destId="{0B5BE7BC-0C3C-4D86-9ABA-5589A93F7949}" srcOrd="0" destOrd="0" presId="urn:microsoft.com/office/officeart/2005/8/layout/radial5"/>
    <dgm:cxn modelId="{E4F6724B-D451-4CE7-B5C7-4EF5D1454803}" type="presOf" srcId="{0A89C744-2A78-46CB-8B05-782C32AB4398}" destId="{22FFE40B-63CC-4113-910A-B31928AC484F}" srcOrd="1" destOrd="0" presId="urn:microsoft.com/office/officeart/2005/8/layout/radial5"/>
    <dgm:cxn modelId="{4AF54D53-556C-466A-9D72-3EE198FCFF7E}" type="presOf" srcId="{D66844DD-AF34-4ADB-9110-84BD0A8777E4}" destId="{61932838-77A3-49EE-AE89-D399552D76AA}" srcOrd="0" destOrd="0" presId="urn:microsoft.com/office/officeart/2005/8/layout/radial5"/>
    <dgm:cxn modelId="{FB2EAD5A-3E21-43D2-BF8F-F86E799E8EA0}" srcId="{60648101-8F21-4521-8640-C88AE67A5757}" destId="{EF136215-851E-4236-BD3B-370CC234739F}" srcOrd="0" destOrd="0" parTransId="{D66844DD-AF34-4ADB-9110-84BD0A8777E4}" sibTransId="{677E554A-83FB-4A1A-A889-3E660E35B4F6}"/>
    <dgm:cxn modelId="{2422C6A9-D4F4-49CF-A2E2-22EE97B9AD6C}" type="presOf" srcId="{3D613F26-09AA-422B-AB5F-AC296B99EA78}" destId="{51CAA925-E5E2-4D6F-A389-5BCB91A5C788}" srcOrd="0" destOrd="0" presId="urn:microsoft.com/office/officeart/2005/8/layout/radial5"/>
    <dgm:cxn modelId="{235DC7B0-7037-41B9-B33F-B24B5186301A}" type="presOf" srcId="{0A89C744-2A78-46CB-8B05-782C32AB4398}" destId="{C63FF06C-D128-4867-8061-543B5020ED6F}" srcOrd="0" destOrd="0" presId="urn:microsoft.com/office/officeart/2005/8/layout/radial5"/>
    <dgm:cxn modelId="{E7439DC3-C351-4A2D-8587-8C5C27763E97}" srcId="{60648101-8F21-4521-8640-C88AE67A5757}" destId="{7A087D8E-800D-4086-AA2C-84E20787826B}" srcOrd="3" destOrd="0" parTransId="{2E5DCB36-80E6-46F0-B733-B222E6A2E8CB}" sibTransId="{A3002F79-12D6-4BE9-A47C-027AB21E741C}"/>
    <dgm:cxn modelId="{3F1EE2C3-C666-4879-8EB2-E0424601EC73}" type="presOf" srcId="{2E5DCB36-80E6-46F0-B733-B222E6A2E8CB}" destId="{8D4D1B26-AB3A-4C42-9924-3D6064C8B4D4}" srcOrd="1" destOrd="0" presId="urn:microsoft.com/office/officeart/2005/8/layout/radial5"/>
    <dgm:cxn modelId="{0E6259C9-3879-45A3-9854-6704E9E0174C}" srcId="{60648101-8F21-4521-8640-C88AE67A5757}" destId="{53086DE2-8FEF-4052-870D-16C75ABE3F50}" srcOrd="1" destOrd="0" parTransId="{0A89C744-2A78-46CB-8B05-782C32AB4398}" sibTransId="{D1006411-1BED-443F-8840-EC4A894DDD9D}"/>
    <dgm:cxn modelId="{E8DA7281-C554-4FD0-B445-F860BEB722AD}" type="presParOf" srcId="{51CAA925-E5E2-4D6F-A389-5BCB91A5C788}" destId="{98360977-1CF2-452D-99B1-17FF8C0B3485}" srcOrd="0" destOrd="0" presId="urn:microsoft.com/office/officeart/2005/8/layout/radial5"/>
    <dgm:cxn modelId="{3499B19A-5ABE-4FA0-972B-930448EE942E}" type="presParOf" srcId="{51CAA925-E5E2-4D6F-A389-5BCB91A5C788}" destId="{61932838-77A3-49EE-AE89-D399552D76AA}" srcOrd="1" destOrd="0" presId="urn:microsoft.com/office/officeart/2005/8/layout/radial5"/>
    <dgm:cxn modelId="{4B6FDF7E-AB23-41AF-A106-E56769158CCB}" type="presParOf" srcId="{61932838-77A3-49EE-AE89-D399552D76AA}" destId="{54C93D4E-0E7C-4EFA-A8F8-22A2E2214C52}" srcOrd="0" destOrd="0" presId="urn:microsoft.com/office/officeart/2005/8/layout/radial5"/>
    <dgm:cxn modelId="{1F96AC06-1077-4E77-AC38-38F180D3638B}" type="presParOf" srcId="{51CAA925-E5E2-4D6F-A389-5BCB91A5C788}" destId="{FC83D975-6BED-4201-A405-EB4ADB15054E}" srcOrd="2" destOrd="0" presId="urn:microsoft.com/office/officeart/2005/8/layout/radial5"/>
    <dgm:cxn modelId="{20CF902C-7112-4584-A0DD-826E9E790821}" type="presParOf" srcId="{51CAA925-E5E2-4D6F-A389-5BCB91A5C788}" destId="{C63FF06C-D128-4867-8061-543B5020ED6F}" srcOrd="3" destOrd="0" presId="urn:microsoft.com/office/officeart/2005/8/layout/radial5"/>
    <dgm:cxn modelId="{1B8AE3BE-F5FA-4E2B-9D82-4C3F02A77FB5}" type="presParOf" srcId="{C63FF06C-D128-4867-8061-543B5020ED6F}" destId="{22FFE40B-63CC-4113-910A-B31928AC484F}" srcOrd="0" destOrd="0" presId="urn:microsoft.com/office/officeart/2005/8/layout/radial5"/>
    <dgm:cxn modelId="{581BA252-811A-4BE3-864A-0A1C3DCA2537}" type="presParOf" srcId="{51CAA925-E5E2-4D6F-A389-5BCB91A5C788}" destId="{67D317C7-6C51-4E43-84AC-A0877327742C}" srcOrd="4" destOrd="0" presId="urn:microsoft.com/office/officeart/2005/8/layout/radial5"/>
    <dgm:cxn modelId="{6CF785FC-FDB1-49BF-944F-DEC52822AD17}" type="presParOf" srcId="{51CAA925-E5E2-4D6F-A389-5BCB91A5C788}" destId="{A70BE259-4190-483E-8426-374D94F06E4D}" srcOrd="5" destOrd="0" presId="urn:microsoft.com/office/officeart/2005/8/layout/radial5"/>
    <dgm:cxn modelId="{AAD5340D-6554-422A-81A5-370D4D7E202E}" type="presParOf" srcId="{A70BE259-4190-483E-8426-374D94F06E4D}" destId="{D6A19576-D39D-47D5-88D9-60E52C77E210}" srcOrd="0" destOrd="0" presId="urn:microsoft.com/office/officeart/2005/8/layout/radial5"/>
    <dgm:cxn modelId="{E97F7ECE-E379-44E8-9698-D2A23A5D8019}" type="presParOf" srcId="{51CAA925-E5E2-4D6F-A389-5BCB91A5C788}" destId="{0B5BE7BC-0C3C-4D86-9ABA-5589A93F7949}" srcOrd="6" destOrd="0" presId="urn:microsoft.com/office/officeart/2005/8/layout/radial5"/>
    <dgm:cxn modelId="{FC17162D-8B58-497E-B91F-AE4D4C795104}" type="presParOf" srcId="{51CAA925-E5E2-4D6F-A389-5BCB91A5C788}" destId="{B410A599-63CB-4AAA-91E5-885B07273F75}" srcOrd="7" destOrd="0" presId="urn:microsoft.com/office/officeart/2005/8/layout/radial5"/>
    <dgm:cxn modelId="{8420B08D-A322-4A18-A803-B33E5577D92B}" type="presParOf" srcId="{B410A599-63CB-4AAA-91E5-885B07273F75}" destId="{8D4D1B26-AB3A-4C42-9924-3D6064C8B4D4}" srcOrd="0" destOrd="0" presId="urn:microsoft.com/office/officeart/2005/8/layout/radial5"/>
    <dgm:cxn modelId="{58129828-E5C3-455A-86D3-A0F060427C77}" type="presParOf" srcId="{51CAA925-E5E2-4D6F-A389-5BCB91A5C788}" destId="{7B1AE89F-4F50-4E45-8B3D-A30D743F425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A8A5B-10E8-4490-B1FF-47057C41474B}">
      <dsp:nvSpPr>
        <dsp:cNvPr id="0" name=""/>
        <dsp:cNvSpPr/>
      </dsp:nvSpPr>
      <dsp:spPr>
        <a:xfrm>
          <a:off x="1220985" y="1785"/>
          <a:ext cx="6092428" cy="609242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0820" tIns="210820" rIns="210820" bIns="210820" numCol="1" spcCol="1270" anchor="ctr" anchorCtr="0">
          <a:noAutofit/>
        </a:bodyPr>
        <a:lstStyle/>
        <a:p>
          <a:pPr marL="0" lvl="0" indent="0" algn="ctr" defTabSz="7378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600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সমাস</a:t>
          </a:r>
          <a:endParaRPr lang="en-US" sz="16600" kern="1200" dirty="0">
            <a:solidFill>
              <a:schemeClr val="tx1"/>
            </a:solidFill>
          </a:endParaRPr>
        </a:p>
      </dsp:txBody>
      <dsp:txXfrm>
        <a:off x="2113200" y="894000"/>
        <a:ext cx="4307998" cy="4307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6A024-0621-4C9D-A8F2-14CBEBE73BAC}">
      <dsp:nvSpPr>
        <dsp:cNvPr id="0" name=""/>
        <dsp:cNvSpPr/>
      </dsp:nvSpPr>
      <dsp:spPr>
        <a:xfrm>
          <a:off x="3644056" y="2386756"/>
          <a:ext cx="1703486" cy="170348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900" kern="1200" dirty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প্রধান </a:t>
          </a:r>
          <a:r>
            <a:rPr lang="en-US" sz="3900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সমাস</a:t>
          </a:r>
          <a:endParaRPr lang="en-US" sz="3900" kern="1200" dirty="0"/>
        </a:p>
      </dsp:txBody>
      <dsp:txXfrm>
        <a:off x="3893526" y="2636226"/>
        <a:ext cx="1204546" cy="1204546"/>
      </dsp:txXfrm>
    </dsp:sp>
    <dsp:sp modelId="{A951A6AB-6E34-4129-A49C-273852A516EE}">
      <dsp:nvSpPr>
        <dsp:cNvPr id="0" name=""/>
        <dsp:cNvSpPr/>
      </dsp:nvSpPr>
      <dsp:spPr>
        <a:xfrm rot="16200000">
          <a:off x="4315456" y="1767101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369559" y="1937041"/>
        <a:ext cx="252480" cy="347511"/>
      </dsp:txXfrm>
    </dsp:sp>
    <dsp:sp modelId="{ADAA6D07-C766-40F7-A828-3FC4E266767D}">
      <dsp:nvSpPr>
        <dsp:cNvPr id="0" name=""/>
        <dsp:cNvSpPr/>
      </dsp:nvSpPr>
      <dsp:spPr>
        <a:xfrm>
          <a:off x="3644056" y="2728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দ্বন্দ্ব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93526" y="252198"/>
        <a:ext cx="1204546" cy="1204546"/>
      </dsp:txXfrm>
    </dsp:sp>
    <dsp:sp modelId="{918FC9B7-36FC-4A86-A0E0-57A32DCC7D0E}">
      <dsp:nvSpPr>
        <dsp:cNvPr id="0" name=""/>
        <dsp:cNvSpPr/>
      </dsp:nvSpPr>
      <dsp:spPr>
        <a:xfrm rot="19800000">
          <a:off x="5338930" y="2358004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46178" y="2500893"/>
        <a:ext cx="252480" cy="347511"/>
      </dsp:txXfrm>
    </dsp:sp>
    <dsp:sp modelId="{F17A4A1D-A051-4502-822F-68758D277D2E}">
      <dsp:nvSpPr>
        <dsp:cNvPr id="0" name=""/>
        <dsp:cNvSpPr/>
      </dsp:nvSpPr>
      <dsp:spPr>
        <a:xfrm>
          <a:off x="5708685" y="1194742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কর্মধা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রয়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958155" y="1444212"/>
        <a:ext cx="1204546" cy="1204546"/>
      </dsp:txXfrm>
    </dsp:sp>
    <dsp:sp modelId="{88BDA604-ED1A-4768-B119-71F1817D73ED}">
      <dsp:nvSpPr>
        <dsp:cNvPr id="0" name=""/>
        <dsp:cNvSpPr/>
      </dsp:nvSpPr>
      <dsp:spPr>
        <a:xfrm rot="1800000">
          <a:off x="5338930" y="3539810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346178" y="3628596"/>
        <a:ext cx="252480" cy="347511"/>
      </dsp:txXfrm>
    </dsp:sp>
    <dsp:sp modelId="{DA92E3A0-6730-446E-88AC-951136998656}">
      <dsp:nvSpPr>
        <dsp:cNvPr id="0" name=""/>
        <dsp:cNvSpPr/>
      </dsp:nvSpPr>
      <dsp:spPr>
        <a:xfrm>
          <a:off x="5708685" y="3578770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তৎপুরুষ</a:t>
          </a:r>
          <a:endParaRPr lang="en-US" sz="3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958155" y="3828240"/>
        <a:ext cx="1204546" cy="1204546"/>
      </dsp:txXfrm>
    </dsp:sp>
    <dsp:sp modelId="{25E4AA0E-4BD9-4867-97FC-97092D7415DF}">
      <dsp:nvSpPr>
        <dsp:cNvPr id="0" name=""/>
        <dsp:cNvSpPr/>
      </dsp:nvSpPr>
      <dsp:spPr>
        <a:xfrm rot="5400000">
          <a:off x="4315456" y="4130712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369559" y="4192446"/>
        <a:ext cx="252480" cy="347511"/>
      </dsp:txXfrm>
    </dsp:sp>
    <dsp:sp modelId="{D5266BAE-518B-46D0-89AA-A43274931748}">
      <dsp:nvSpPr>
        <dsp:cNvPr id="0" name=""/>
        <dsp:cNvSpPr/>
      </dsp:nvSpPr>
      <dsp:spPr>
        <a:xfrm>
          <a:off x="3644056" y="4770784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বহুব্রীহি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93526" y="5020254"/>
        <a:ext cx="1204546" cy="1204546"/>
      </dsp:txXfrm>
    </dsp:sp>
    <dsp:sp modelId="{A778B3FB-B772-4006-990C-B9E412B7BB09}">
      <dsp:nvSpPr>
        <dsp:cNvPr id="0" name=""/>
        <dsp:cNvSpPr/>
      </dsp:nvSpPr>
      <dsp:spPr>
        <a:xfrm rot="9000000">
          <a:off x="3291982" y="3539810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392940" y="3628596"/>
        <a:ext cx="252480" cy="347511"/>
      </dsp:txXfrm>
    </dsp:sp>
    <dsp:sp modelId="{757F45BE-75DF-4E1A-97F0-67D1159B66FF}">
      <dsp:nvSpPr>
        <dsp:cNvPr id="0" name=""/>
        <dsp:cNvSpPr/>
      </dsp:nvSpPr>
      <dsp:spPr>
        <a:xfrm>
          <a:off x="1579428" y="3578770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দ্বিগু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rPr>
            <a:t> 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28898" y="3828240"/>
        <a:ext cx="1204546" cy="1204546"/>
      </dsp:txXfrm>
    </dsp:sp>
    <dsp:sp modelId="{2BB2D224-66A7-48BC-8EDF-60662EBAAF3B}">
      <dsp:nvSpPr>
        <dsp:cNvPr id="0" name=""/>
        <dsp:cNvSpPr/>
      </dsp:nvSpPr>
      <dsp:spPr>
        <a:xfrm rot="12600000">
          <a:off x="3291982" y="2358004"/>
          <a:ext cx="360686" cy="57918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392940" y="2500893"/>
        <a:ext cx="252480" cy="347511"/>
      </dsp:txXfrm>
    </dsp:sp>
    <dsp:sp modelId="{D27A30DD-2EBC-43FE-A2E0-D453F3F7A75A}">
      <dsp:nvSpPr>
        <dsp:cNvPr id="0" name=""/>
        <dsp:cNvSpPr/>
      </dsp:nvSpPr>
      <dsp:spPr>
        <a:xfrm>
          <a:off x="1579428" y="1194742"/>
          <a:ext cx="1703486" cy="170348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অব্যয়ীভাব</a:t>
          </a:r>
          <a:endParaRPr lang="en-US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828898" y="1444212"/>
        <a:ext cx="1204546" cy="1204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7C491-EB47-4A5C-BBE9-741E9A80B731}">
      <dsp:nvSpPr>
        <dsp:cNvPr id="0" name=""/>
        <dsp:cNvSpPr/>
      </dsp:nvSpPr>
      <dsp:spPr>
        <a:xfrm>
          <a:off x="3351925" y="2247025"/>
          <a:ext cx="1601948" cy="160194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অপ্রধান</a:t>
          </a:r>
          <a:r>
            <a:rPr lang="en-US" sz="3600" b="1" kern="1200" dirty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সমাস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586525" y="2481625"/>
        <a:ext cx="1132748" cy="1132748"/>
      </dsp:txXfrm>
    </dsp:sp>
    <dsp:sp modelId="{1EB31DB5-32B2-4972-B7BC-52BC7A0637EF}">
      <dsp:nvSpPr>
        <dsp:cNvPr id="0" name=""/>
        <dsp:cNvSpPr/>
      </dsp:nvSpPr>
      <dsp:spPr>
        <a:xfrm rot="16200000">
          <a:off x="3982840" y="1663453"/>
          <a:ext cx="340119" cy="54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033858" y="1823403"/>
        <a:ext cx="238083" cy="326798"/>
      </dsp:txXfrm>
    </dsp:sp>
    <dsp:sp modelId="{FDAF22A3-869C-4546-87CA-201F340F7D8A}">
      <dsp:nvSpPr>
        <dsp:cNvPr id="0" name=""/>
        <dsp:cNvSpPr/>
      </dsp:nvSpPr>
      <dsp:spPr>
        <a:xfrm>
          <a:off x="3351925" y="3342"/>
          <a:ext cx="1601948" cy="160194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প্রাদি</a:t>
          </a:r>
          <a:r>
            <a:rPr lang="en-US" sz="3600" kern="1200" dirty="0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,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586525" y="237942"/>
        <a:ext cx="1132748" cy="1132748"/>
      </dsp:txXfrm>
    </dsp:sp>
    <dsp:sp modelId="{184072E4-7810-47D5-820A-6BA0F0F41516}">
      <dsp:nvSpPr>
        <dsp:cNvPr id="0" name=""/>
        <dsp:cNvSpPr/>
      </dsp:nvSpPr>
      <dsp:spPr>
        <a:xfrm>
          <a:off x="5095055" y="2775668"/>
          <a:ext cx="340119" cy="54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095055" y="2884600"/>
        <a:ext cx="238083" cy="326798"/>
      </dsp:txXfrm>
    </dsp:sp>
    <dsp:sp modelId="{9DAA0A66-DED5-4843-96F0-3948379B6D23}">
      <dsp:nvSpPr>
        <dsp:cNvPr id="0" name=""/>
        <dsp:cNvSpPr/>
      </dsp:nvSpPr>
      <dsp:spPr>
        <a:xfrm>
          <a:off x="5595608" y="2247025"/>
          <a:ext cx="1601948" cy="160194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অলুক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5830208" y="2481625"/>
        <a:ext cx="1132748" cy="1132748"/>
      </dsp:txXfrm>
    </dsp:sp>
    <dsp:sp modelId="{853FD777-08CB-4AE5-8802-C8A22FED45DD}">
      <dsp:nvSpPr>
        <dsp:cNvPr id="0" name=""/>
        <dsp:cNvSpPr/>
      </dsp:nvSpPr>
      <dsp:spPr>
        <a:xfrm rot="5400000">
          <a:off x="3982840" y="3887884"/>
          <a:ext cx="340119" cy="54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033858" y="3945798"/>
        <a:ext cx="238083" cy="326798"/>
      </dsp:txXfrm>
    </dsp:sp>
    <dsp:sp modelId="{3B7AE6E2-8C0D-4895-A775-C261A2677B86}">
      <dsp:nvSpPr>
        <dsp:cNvPr id="0" name=""/>
        <dsp:cNvSpPr/>
      </dsp:nvSpPr>
      <dsp:spPr>
        <a:xfrm>
          <a:off x="3351925" y="4490708"/>
          <a:ext cx="1601948" cy="160194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নিত্য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3586525" y="4725308"/>
        <a:ext cx="1132748" cy="1132748"/>
      </dsp:txXfrm>
    </dsp:sp>
    <dsp:sp modelId="{0266225A-288D-4511-9BA9-14985D5C5F6B}">
      <dsp:nvSpPr>
        <dsp:cNvPr id="0" name=""/>
        <dsp:cNvSpPr/>
      </dsp:nvSpPr>
      <dsp:spPr>
        <a:xfrm rot="10800000">
          <a:off x="2870624" y="2775668"/>
          <a:ext cx="340119" cy="54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972660" y="2884600"/>
        <a:ext cx="238083" cy="326798"/>
      </dsp:txXfrm>
    </dsp:sp>
    <dsp:sp modelId="{8292BE89-5BA7-4AC6-9CFB-2EF365A41ED1}">
      <dsp:nvSpPr>
        <dsp:cNvPr id="0" name=""/>
        <dsp:cNvSpPr/>
      </dsp:nvSpPr>
      <dsp:spPr>
        <a:xfrm>
          <a:off x="1108242" y="2247025"/>
          <a:ext cx="1601948" cy="160194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SutonnyOMJ" pitchFamily="2" charset="0"/>
              <a:cs typeface="SutonnyOMJ" pitchFamily="2" charset="0"/>
            </a:rPr>
            <a:t>উপপদ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1342842" y="2481625"/>
        <a:ext cx="1132748" cy="1132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60977-1CF2-452D-99B1-17FF8C0B3485}">
      <dsp:nvSpPr>
        <dsp:cNvPr id="0" name=""/>
        <dsp:cNvSpPr/>
      </dsp:nvSpPr>
      <dsp:spPr>
        <a:xfrm>
          <a:off x="3257414" y="2446018"/>
          <a:ext cx="2171970" cy="158496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কর্মধারয়  </a:t>
          </a:r>
          <a:r>
            <a:rPr lang="bn-BD" sz="2800" kern="1200" dirty="0">
              <a:solidFill>
                <a:schemeClr val="tx1"/>
              </a:solidFill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575492" y="2678130"/>
        <a:ext cx="1535814" cy="1120739"/>
      </dsp:txXfrm>
    </dsp:sp>
    <dsp:sp modelId="{61932838-77A3-49EE-AE89-D399552D76AA}">
      <dsp:nvSpPr>
        <dsp:cNvPr id="0" name=""/>
        <dsp:cNvSpPr/>
      </dsp:nvSpPr>
      <dsp:spPr>
        <a:xfrm rot="16200000">
          <a:off x="4147189" y="1797766"/>
          <a:ext cx="392420" cy="57829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206052" y="1972289"/>
        <a:ext cx="274694" cy="346979"/>
      </dsp:txXfrm>
    </dsp:sp>
    <dsp:sp modelId="{FC83D975-6BED-4201-A405-EB4ADB15054E}">
      <dsp:nvSpPr>
        <dsp:cNvPr id="0" name=""/>
        <dsp:cNvSpPr/>
      </dsp:nvSpPr>
      <dsp:spPr>
        <a:xfrm>
          <a:off x="3352797" y="4720"/>
          <a:ext cx="1981204" cy="170088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মধ্যপদলোপী</a:t>
          </a:r>
          <a:r>
            <a:rPr lang="bn-BD" sz="2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642938" y="253808"/>
        <a:ext cx="1400922" cy="1202706"/>
      </dsp:txXfrm>
    </dsp:sp>
    <dsp:sp modelId="{C63FF06C-D128-4867-8061-543B5020ED6F}">
      <dsp:nvSpPr>
        <dsp:cNvPr id="0" name=""/>
        <dsp:cNvSpPr/>
      </dsp:nvSpPr>
      <dsp:spPr>
        <a:xfrm>
          <a:off x="5527706" y="2949350"/>
          <a:ext cx="236863" cy="57829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27706" y="3065010"/>
        <a:ext cx="165804" cy="346979"/>
      </dsp:txXfrm>
    </dsp:sp>
    <dsp:sp modelId="{67D317C7-6C51-4E43-84AC-A0877327742C}">
      <dsp:nvSpPr>
        <dsp:cNvPr id="0" name=""/>
        <dsp:cNvSpPr/>
      </dsp:nvSpPr>
      <dsp:spPr>
        <a:xfrm>
          <a:off x="5876297" y="2388058"/>
          <a:ext cx="1700882" cy="170088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উপমান</a:t>
          </a: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125385" y="2637146"/>
        <a:ext cx="1202706" cy="1202706"/>
      </dsp:txXfrm>
    </dsp:sp>
    <dsp:sp modelId="{A70BE259-4190-483E-8426-374D94F06E4D}">
      <dsp:nvSpPr>
        <dsp:cNvPr id="0" name=""/>
        <dsp:cNvSpPr/>
      </dsp:nvSpPr>
      <dsp:spPr>
        <a:xfrm rot="5400000">
          <a:off x="4147189" y="4100933"/>
          <a:ext cx="392420" cy="57829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206052" y="4157730"/>
        <a:ext cx="274694" cy="346979"/>
      </dsp:txXfrm>
    </dsp:sp>
    <dsp:sp modelId="{0B5BE7BC-0C3C-4D86-9ABA-5589A93F7949}">
      <dsp:nvSpPr>
        <dsp:cNvPr id="0" name=""/>
        <dsp:cNvSpPr/>
      </dsp:nvSpPr>
      <dsp:spPr>
        <a:xfrm>
          <a:off x="3492958" y="4771397"/>
          <a:ext cx="1700882" cy="170088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উপমিত</a:t>
          </a:r>
          <a:r>
            <a:rPr lang="bn-BD" sz="2800" kern="1200" dirty="0">
              <a:solidFill>
                <a:schemeClr val="tx1"/>
              </a:solidFill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742046" y="5020485"/>
        <a:ext cx="1202706" cy="1202706"/>
      </dsp:txXfrm>
    </dsp:sp>
    <dsp:sp modelId="{B410A599-63CB-4AAA-91E5-885B07273F75}">
      <dsp:nvSpPr>
        <dsp:cNvPr id="0" name=""/>
        <dsp:cNvSpPr/>
      </dsp:nvSpPr>
      <dsp:spPr>
        <a:xfrm rot="10800000">
          <a:off x="2922230" y="2949350"/>
          <a:ext cx="236863" cy="57829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2993289" y="3065010"/>
        <a:ext cx="165804" cy="346979"/>
      </dsp:txXfrm>
    </dsp:sp>
    <dsp:sp modelId="{7B1AE89F-4F50-4E45-8B3D-A30D743F4255}">
      <dsp:nvSpPr>
        <dsp:cNvPr id="0" name=""/>
        <dsp:cNvSpPr/>
      </dsp:nvSpPr>
      <dsp:spPr>
        <a:xfrm>
          <a:off x="1109620" y="2388058"/>
          <a:ext cx="1700882" cy="170088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রূপক</a:t>
          </a:r>
          <a:r>
            <a:rPr lang="bn-BD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58708" y="2637146"/>
        <a:ext cx="1202706" cy="1202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81.jpeg"/><Relationship Id="rId7" Type="http://schemas.openxmlformats.org/officeDocument/2006/relationships/image" Target="../media/image84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6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8089" y="685800"/>
            <a:ext cx="1578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819400"/>
            <a:ext cx="7572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নাজিম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0FD0F-19EA-43EB-BAB4-A519F9C8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01" y="12571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2286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E9D3098-B8CF-4C6D-8042-4D0A384C9064}"/>
              </a:ext>
            </a:extLst>
          </p:cNvPr>
          <p:cNvSpPr/>
          <p:nvPr/>
        </p:nvSpPr>
        <p:spPr>
          <a:xfrm>
            <a:off x="685800" y="1295400"/>
            <a:ext cx="6096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অপ্রধান</a:t>
            </a:r>
            <a:r>
              <a:rPr lang="bn-IN" sz="36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97C491-EB47-4A5C-BBE9-741E9A80B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597C491-EB47-4A5C-BBE9-741E9A80B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B31DB5-32B2-4972-B7BC-52BC7A063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EB31DB5-32B2-4972-B7BC-52BC7A063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F22A3-869C-4546-87CA-201F340F7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DAF22A3-869C-4546-87CA-201F340F7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4072E4-7810-47D5-820A-6BA0F0F4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84072E4-7810-47D5-820A-6BA0F0F41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AA0A66-DED5-4843-96F0-3948379B6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DAA0A66-DED5-4843-96F0-3948379B6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3FD777-08CB-4AE5-8802-C8A22FED4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53FD777-08CB-4AE5-8802-C8A22FED4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AE6E2-8C0D-4895-A775-C261A2677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B7AE6E2-8C0D-4895-A775-C261A2677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66225A-288D-4511-9BA9-14985D5C5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266225A-288D-4511-9BA9-14985D5C5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2BE89-5BA7-4AC6-9CFB-2EF365A4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292BE89-5BA7-4AC6-9CFB-2EF365A4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FEE871-57CB-45C9-AC3E-5AC54DFF2D41}"/>
              </a:ext>
            </a:extLst>
          </p:cNvPr>
          <p:cNvSpPr txBox="1"/>
          <p:nvPr/>
        </p:nvSpPr>
        <p:spPr>
          <a:xfrm>
            <a:off x="3200400" y="1091408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চিনবার উপায়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AF3AE-80BD-46F8-BE57-6C5A76A49223}"/>
              </a:ext>
            </a:extLst>
          </p:cNvPr>
          <p:cNvSpPr txBox="1"/>
          <p:nvPr/>
        </p:nvSpPr>
        <p:spPr>
          <a:xfrm>
            <a:off x="154860" y="1874890"/>
            <a:ext cx="158176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অলুক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906BD-B76A-4D46-9A22-3FC8FE153AA3}"/>
              </a:ext>
            </a:extLst>
          </p:cNvPr>
          <p:cNvSpPr txBox="1"/>
          <p:nvPr/>
        </p:nvSpPr>
        <p:spPr>
          <a:xfrm>
            <a:off x="1979973" y="1607003"/>
            <a:ext cx="4336025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n-US" sz="1350" dirty="0"/>
          </a:p>
          <a:p>
            <a:pPr fontAlgn="t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as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ও ,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অব্যয়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fontAlgn="t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1350" dirty="0"/>
          </a:p>
          <a:p>
            <a:pPr fontAlgn="t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সমস্যমান পদে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সমস্ত  পদে বিভক্তি থাকে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2400" b="1" dirty="0"/>
          </a:p>
          <a:p>
            <a:pPr fontAlgn="t"/>
            <a:endParaRPr lang="en-US" sz="1350" b="1" dirty="0"/>
          </a:p>
          <a:p>
            <a:pPr fontAlgn="t"/>
            <a:endParaRPr lang="en-US" sz="1350" b="1" dirty="0"/>
          </a:p>
          <a:p>
            <a:pPr fontAlgn="t"/>
            <a:endParaRPr lang="en-US" sz="1350" b="1" dirty="0"/>
          </a:p>
          <a:p>
            <a:pPr fontAlgn="t"/>
            <a:r>
              <a:rPr lang="bn-BD" sz="1350" b="1" dirty="0"/>
              <a:t> </a:t>
            </a:r>
            <a:endParaRPr lang="en-US" sz="1350" dirty="0"/>
          </a:p>
          <a:p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সমস্যমান পদে যে,ন্যায়,মত, রূপ  থাকে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73E54-C9EF-4879-828E-F5CE8A31E821}"/>
              </a:ext>
            </a:extLst>
          </p:cNvPr>
          <p:cNvSpPr txBox="1"/>
          <p:nvPr/>
        </p:nvSpPr>
        <p:spPr>
          <a:xfrm>
            <a:off x="6846940" y="1356865"/>
            <a:ext cx="22970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সমান বিভক্তিযুক্ত একাধিক বিশেষ্যপদ হয়।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  লোপ হয় না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প্রাধান্য পাবে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30E669-295B-42C0-8770-1B4E2DFE7EB8}"/>
              </a:ext>
            </a:extLst>
          </p:cNvPr>
          <p:cNvGrpSpPr/>
          <p:nvPr/>
        </p:nvGrpSpPr>
        <p:grpSpPr>
          <a:xfrm>
            <a:off x="154859" y="4781594"/>
            <a:ext cx="8834282" cy="1026559"/>
            <a:chOff x="206479" y="5232458"/>
            <a:chExt cx="11779042" cy="13687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A3EE2F-8335-42CB-9B69-C2F07B188AB4}"/>
                </a:ext>
              </a:extLst>
            </p:cNvPr>
            <p:cNvSpPr/>
            <p:nvPr/>
          </p:nvSpPr>
          <p:spPr>
            <a:xfrm>
              <a:off x="206479" y="5232458"/>
              <a:ext cx="11779042" cy="136874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B13FD6-33F7-460E-ADC0-E4A81167A0AF}"/>
                </a:ext>
              </a:extLst>
            </p:cNvPr>
            <p:cNvCxnSpPr>
              <a:cxnSpLocks/>
            </p:cNvCxnSpPr>
            <p:nvPr/>
          </p:nvCxnSpPr>
          <p:spPr>
            <a:xfrm>
              <a:off x="8755626" y="5232458"/>
              <a:ext cx="0" cy="13687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050044-746F-4BFB-9401-A31EF9F57C8E}"/>
                </a:ext>
              </a:extLst>
            </p:cNvPr>
            <p:cNvCxnSpPr>
              <a:cxnSpLocks/>
            </p:cNvCxnSpPr>
            <p:nvPr/>
          </p:nvCxnSpPr>
          <p:spPr>
            <a:xfrm>
              <a:off x="2305665" y="5232458"/>
              <a:ext cx="9832" cy="13687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8846F1-905E-48D0-B737-B87E33C6A1A3}"/>
              </a:ext>
            </a:extLst>
          </p:cNvPr>
          <p:cNvGrpSpPr/>
          <p:nvPr/>
        </p:nvGrpSpPr>
        <p:grpSpPr>
          <a:xfrm>
            <a:off x="154859" y="3329674"/>
            <a:ext cx="8834282" cy="1205681"/>
            <a:chOff x="206479" y="3296565"/>
            <a:chExt cx="11779042" cy="16075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71B10C-DF70-48C4-A87B-C42595507CB3}"/>
                </a:ext>
              </a:extLst>
            </p:cNvPr>
            <p:cNvSpPr/>
            <p:nvPr/>
          </p:nvSpPr>
          <p:spPr>
            <a:xfrm>
              <a:off x="206479" y="3296565"/>
              <a:ext cx="11779042" cy="16075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6ECA8C-DC73-4D22-94A3-15F7F3212E7B}"/>
                </a:ext>
              </a:extLst>
            </p:cNvPr>
            <p:cNvCxnSpPr>
              <a:cxnSpLocks/>
            </p:cNvCxnSpPr>
            <p:nvPr/>
          </p:nvCxnSpPr>
          <p:spPr>
            <a:xfrm>
              <a:off x="2305665" y="3296565"/>
              <a:ext cx="0" cy="1607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C3AD6E-F604-45EF-8F18-AB95FA15D8B8}"/>
                </a:ext>
              </a:extLst>
            </p:cNvPr>
            <p:cNvCxnSpPr>
              <a:cxnSpLocks/>
            </p:cNvCxnSpPr>
            <p:nvPr/>
          </p:nvCxnSpPr>
          <p:spPr>
            <a:xfrm>
              <a:off x="8790039" y="3296565"/>
              <a:ext cx="0" cy="1607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0B2442-6D48-4A56-8121-F843D442F0D7}"/>
              </a:ext>
            </a:extLst>
          </p:cNvPr>
          <p:cNvGrpSpPr/>
          <p:nvPr/>
        </p:nvGrpSpPr>
        <p:grpSpPr>
          <a:xfrm>
            <a:off x="154859" y="1543500"/>
            <a:ext cx="8834282" cy="1562057"/>
            <a:chOff x="206479" y="914999"/>
            <a:chExt cx="11779042" cy="20827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183F23-2F75-4A0F-8ADB-636825454CA5}"/>
                </a:ext>
              </a:extLst>
            </p:cNvPr>
            <p:cNvSpPr/>
            <p:nvPr/>
          </p:nvSpPr>
          <p:spPr>
            <a:xfrm>
              <a:off x="206479" y="914999"/>
              <a:ext cx="11779042" cy="208274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4D5EBA-1B9E-4BA7-A837-88A124FB1B44}"/>
                </a:ext>
              </a:extLst>
            </p:cNvPr>
            <p:cNvCxnSpPr/>
            <p:nvPr/>
          </p:nvCxnSpPr>
          <p:spPr>
            <a:xfrm>
              <a:off x="2315497" y="914999"/>
              <a:ext cx="0" cy="2082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F0FBFB-B024-4B7A-B3F6-D4F4CE7D2F1F}"/>
                </a:ext>
              </a:extLst>
            </p:cNvPr>
            <p:cNvCxnSpPr/>
            <p:nvPr/>
          </p:nvCxnSpPr>
          <p:spPr>
            <a:xfrm>
              <a:off x="8790039" y="914999"/>
              <a:ext cx="0" cy="20827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17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birajer Jharfuk.jpg"/>
          <p:cNvPicPr>
            <a:picLocks noChangeAspect="1"/>
          </p:cNvPicPr>
          <p:nvPr/>
        </p:nvPicPr>
        <p:blipFill>
          <a:blip r:embed="rId2"/>
          <a:srcRect b="7272"/>
          <a:stretch>
            <a:fillRect/>
          </a:stretch>
        </p:blipFill>
        <p:spPr bwMode="auto">
          <a:xfrm>
            <a:off x="0" y="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m.jpg"/>
          <p:cNvPicPr>
            <a:picLocks noChangeAspect="1"/>
          </p:cNvPicPr>
          <p:nvPr/>
        </p:nvPicPr>
        <p:blipFill>
          <a:blip r:embed="rId3"/>
          <a:srcRect l="68666" t="30769" r="10966" b="31166"/>
          <a:stretch>
            <a:fillRect/>
          </a:stretch>
        </p:blipFill>
        <p:spPr>
          <a:xfrm>
            <a:off x="1143000" y="228600"/>
            <a:ext cx="9906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0"/>
            <a:ext cx="3124200" cy="213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2098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মা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বাবা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মা-বাবা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3048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মিলনার্থক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2209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কাপ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  ও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পিরিচ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 =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কাপ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-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পিরিচ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58929" y="1206522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মিলন বা সম্পর্ক বোঝায়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5760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দা ও কুমড়া = দা- কুমড়া  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অহি ও নকুল= অহি-নকুল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পরপদ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পূর্বপ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দটির বৈরী অর্থ প্রদান করে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6100" y="3352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বিরোধার্থক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7086600" y="228600"/>
            <a:ext cx="1828800" cy="8382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7-Point Star 12"/>
          <p:cNvSpPr/>
          <p:nvPr/>
        </p:nvSpPr>
        <p:spPr>
          <a:xfrm>
            <a:off x="6324600" y="2832675"/>
            <a:ext cx="2819400" cy="1447800"/>
          </a:xfrm>
          <a:prstGeom prst="star7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19600"/>
            <a:ext cx="3276600" cy="2160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1" grpId="0" animBg="1"/>
      <p:bldP spid="11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002" y="84075"/>
            <a:ext cx="2971800" cy="2128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2286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উচুঁ ও নিচু=  উচুঁ নিচু </a:t>
            </a:r>
            <a:endParaRPr lang="en-US" sz="3200" b="1" dirty="0"/>
          </a:p>
        </p:txBody>
      </p:sp>
      <p:pic>
        <p:nvPicPr>
          <p:cNvPr id="4" name="Picture 3" descr="images_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6751"/>
            <a:ext cx="310341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azar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022" y="33528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2286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ছোট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ছোট-বড়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73240" y="271215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বিপরীতার্থক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72252" y="1410446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বিপরীত অর্থপ্রদান করে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o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352800"/>
            <a:ext cx="3124200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5486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ঘর ও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বাড়ি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= ঘর-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বাড়ি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62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হাট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বাজার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হাট-বাজার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120280" y="3363218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সমার্থক</a:t>
            </a:r>
            <a:endParaRPr lang="en-US" sz="36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108" y="4419600"/>
            <a:ext cx="2523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একই অর্থবোধক পদ মিলিত হলে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6434480" y="35602"/>
            <a:ext cx="2590800" cy="990600"/>
          </a:xfrm>
          <a:prstGeom prst="star7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2 14"/>
          <p:cNvSpPr/>
          <p:nvPr/>
        </p:nvSpPr>
        <p:spPr>
          <a:xfrm>
            <a:off x="6705600" y="2971800"/>
            <a:ext cx="2209800" cy="1295400"/>
          </a:xfrm>
          <a:prstGeom prst="irregularSeal2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hhhhhhhhhhhhhhhhhhhhhhhhh.jpg">
            <a:extLst>
              <a:ext uri="{FF2B5EF4-FFF2-40B4-BE49-F238E27FC236}">
                <a16:creationId xmlns:a16="http://schemas.microsoft.com/office/drawing/2014/main" id="{2D6F0FB0-E3BD-47D5-9025-01B38AC7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9018"/>
            <a:ext cx="2362200" cy="2349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ED1577-5B88-415D-A7CE-F97CA864A07B}"/>
              </a:ext>
            </a:extLst>
          </p:cNvPr>
          <p:cNvSpPr txBox="1"/>
          <p:nvPr/>
        </p:nvSpPr>
        <p:spPr>
          <a:xfrm>
            <a:off x="2681068" y="64250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/>
              </a:rPr>
              <a:t>কুলি ও মজুর = কুলি -  মজুর </a:t>
            </a:r>
            <a:endParaRPr lang="en-US" sz="2800" b="1" dirty="0">
              <a:latin typeface="NikoshBAN"/>
            </a:endParaRPr>
          </a:p>
        </p:txBody>
      </p:sp>
      <p:pic>
        <p:nvPicPr>
          <p:cNvPr id="4" name="Picture 3" descr="0037.jpg">
            <a:extLst>
              <a:ext uri="{FF2B5EF4-FFF2-40B4-BE49-F238E27FC236}">
                <a16:creationId xmlns:a16="http://schemas.microsoft.com/office/drawing/2014/main" id="{7D0E4749-5B66-4A61-8258-1D059140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7" y="2637086"/>
            <a:ext cx="2501705" cy="1878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846CDF-A5E1-49F4-A868-B165A8FF7E0C}"/>
              </a:ext>
            </a:extLst>
          </p:cNvPr>
          <p:cNvSpPr txBox="1"/>
          <p:nvPr/>
        </p:nvSpPr>
        <p:spPr>
          <a:xfrm>
            <a:off x="2681068" y="3206293"/>
            <a:ext cx="589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কাপড় ও চোপড় = কাপড় চোপড়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0017.jpg">
            <a:extLst>
              <a:ext uri="{FF2B5EF4-FFF2-40B4-BE49-F238E27FC236}">
                <a16:creationId xmlns:a16="http://schemas.microsoft.com/office/drawing/2014/main" id="{AFF8F916-B643-4AE4-94F9-8CDBD3DC36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307"/>
          <a:stretch>
            <a:fillRect/>
          </a:stretch>
        </p:blipFill>
        <p:spPr>
          <a:xfrm>
            <a:off x="164123" y="4724400"/>
            <a:ext cx="2262554" cy="1893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037A97-99E0-4CFD-A8D8-C06556BF328A}"/>
              </a:ext>
            </a:extLst>
          </p:cNvPr>
          <p:cNvSpPr txBox="1"/>
          <p:nvPr/>
        </p:nvSpPr>
        <p:spPr>
          <a:xfrm>
            <a:off x="2582007" y="5347952"/>
            <a:ext cx="571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ধর ও পাকড় = ধর-পাকড়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D4B2A-CBAA-4991-8148-C7BDF1E1F369}"/>
              </a:ext>
            </a:extLst>
          </p:cNvPr>
          <p:cNvSpPr txBox="1"/>
          <p:nvPr/>
        </p:nvSpPr>
        <p:spPr>
          <a:xfrm>
            <a:off x="6588077" y="410695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প্রায়সহচর বা সমার্থক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7-Point Star 16">
            <a:extLst>
              <a:ext uri="{FF2B5EF4-FFF2-40B4-BE49-F238E27FC236}">
                <a16:creationId xmlns:a16="http://schemas.microsoft.com/office/drawing/2014/main" id="{4E5DC8D3-A093-4BBB-AE17-027256552BAD}"/>
              </a:ext>
            </a:extLst>
          </p:cNvPr>
          <p:cNvSpPr/>
          <p:nvPr/>
        </p:nvSpPr>
        <p:spPr>
          <a:xfrm>
            <a:off x="6070796" y="3598298"/>
            <a:ext cx="2889152" cy="1957166"/>
          </a:xfrm>
          <a:prstGeom prst="star7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153E9-F66E-4FBC-95CA-B2FC2FDD767F}"/>
              </a:ext>
            </a:extLst>
          </p:cNvPr>
          <p:cNvSpPr txBox="1"/>
          <p:nvPr/>
        </p:nvSpPr>
        <p:spPr>
          <a:xfrm>
            <a:off x="3962400" y="1588994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দের অর্থ আছে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দের অর্থ নেই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 animBg="1"/>
      <p:bldP spid="9" grpId="1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362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16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36165"/>
            <a:ext cx="2743200" cy="1828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719316"/>
            <a:ext cx="430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মুখ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কান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মুখ-কান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  <a:p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2016965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অঙ্গবাচক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  <a:p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94174" y="3533610"/>
            <a:ext cx="440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চোখ ও নাক = চোখ-নাক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8180" y="508054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bn-BD" sz="4000" b="1" dirty="0"/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প্রকাশ করে </a:t>
            </a:r>
            <a:endParaRPr lang="en-US" sz="4000" b="1" dirty="0"/>
          </a:p>
        </p:txBody>
      </p:sp>
      <p:sp>
        <p:nvSpPr>
          <p:cNvPr id="19" name="5-Point Star 18"/>
          <p:cNvSpPr/>
          <p:nvPr/>
        </p:nvSpPr>
        <p:spPr>
          <a:xfrm>
            <a:off x="6019800" y="1407365"/>
            <a:ext cx="2819400" cy="1828800"/>
          </a:xfrm>
          <a:prstGeom prst="star5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4" y="4439234"/>
            <a:ext cx="3124201" cy="1440557"/>
          </a:xfrm>
          <a:prstGeom prst="rect">
            <a:avLst/>
          </a:prstGeom>
        </p:spPr>
      </p:pic>
      <p:pic>
        <p:nvPicPr>
          <p:cNvPr id="3" name="Picture 2" descr="C:\Users\Doel-1612i3\Pictures\20121113_13528022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15" y="2198257"/>
            <a:ext cx="28715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71800" y="2518968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তুমি-আমি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1" y="179222"/>
            <a:ext cx="2727444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5843" y="178849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দুটিসর্বনাম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6744" y="4854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যেখানে ও সেখানে =যেখানে-সেখানে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264828"/>
            <a:ext cx="433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উভয় পদ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সর্বনাম</a:t>
            </a:r>
            <a:endParaRPr lang="en-US" sz="3600" b="1" dirty="0"/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466" y="4774791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সংখ্যা বোঝায়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8900" y="4989346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সংখ্যাবাচক </a:t>
            </a:r>
            <a:endParaRPr lang="en-US" sz="4400" b="1" dirty="0"/>
          </a:p>
        </p:txBody>
      </p:sp>
      <p:sp>
        <p:nvSpPr>
          <p:cNvPr id="12" name="Oval 11"/>
          <p:cNvSpPr/>
          <p:nvPr/>
        </p:nvSpPr>
        <p:spPr>
          <a:xfrm>
            <a:off x="6380290" y="1723630"/>
            <a:ext cx="2322479" cy="851192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438900" y="4790802"/>
            <a:ext cx="2209800" cy="106680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cuments\images_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800600"/>
            <a:ext cx="2571750" cy="1714500"/>
          </a:xfrm>
          <a:prstGeom prst="rect">
            <a:avLst/>
          </a:prstGeom>
        </p:spPr>
      </p:pic>
      <p:pic>
        <p:nvPicPr>
          <p:cNvPr id="8" name="Picture 7" descr="বিশ্ব-ইজতেমা-380x2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22395"/>
            <a:ext cx="2400300" cy="1756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0926" y="43324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দেখা ও শোনা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= দেখা-শোনা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962234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আসা ও যাওয়া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= আসা-যাওয়া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0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দুটি ক্রিয়া যোগে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19050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উভয় পদই ক্রিয়া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6100" y="5119241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আগে ও পিছে =আগে-পিছে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3429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দুটি ক্রিয়া  বিশেষণ  যোগে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497084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উভয় পদই ক্রিয়া  বিশেষণ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142521"/>
            <a:ext cx="2743200" cy="1371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7400" y="3200400"/>
            <a:ext cx="2971800" cy="1371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4" grpId="0" animBg="1"/>
      <p:bldP spid="14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733800"/>
            <a:ext cx="1714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14391" t="9972" r="18362" b="11464"/>
          <a:stretch>
            <a:fillRect/>
          </a:stretch>
        </p:blipFill>
        <p:spPr bwMode="auto">
          <a:xfrm>
            <a:off x="1905000" y="0"/>
            <a:ext cx="2667000" cy="266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27106" t="68399" r="56999" b="2122"/>
          <a:stretch>
            <a:fillRect/>
          </a:stretch>
        </p:blipFill>
        <p:spPr bwMode="auto">
          <a:xfrm>
            <a:off x="228600" y="381000"/>
            <a:ext cx="1063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7432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কম ও বেশি =কম-বেশি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209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8674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আসল ও নকল = আসল-নকল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664648"/>
            <a:ext cx="342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উভয় পদই বিশেষণ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810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দুটি বিশেষণ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4876800" y="0"/>
            <a:ext cx="3352800" cy="1524000"/>
          </a:xfrm>
          <a:prstGeom prst="star7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2362200"/>
            <a:ext cx="3733800" cy="1371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 animBg="1"/>
      <p:bldP spid="12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.php.jpg">
            <a:extLst>
              <a:ext uri="{FF2B5EF4-FFF2-40B4-BE49-F238E27FC236}">
                <a16:creationId xmlns:a16="http://schemas.microsoft.com/office/drawing/2014/main" id="{5C90A38E-8ACE-4EC3-9598-F5D173889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5" y="326110"/>
            <a:ext cx="3048000" cy="179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A9B1D-1463-4CF5-9D4C-DBD29F8DAA6B}"/>
              </a:ext>
            </a:extLst>
          </p:cNvPr>
          <p:cNvSpPr txBox="1"/>
          <p:nvPr/>
        </p:nvSpPr>
        <p:spPr>
          <a:xfrm>
            <a:off x="3468567" y="78468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মায়ে  ছেলে = মায়ে – ছেলে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.jpg">
            <a:extLst>
              <a:ext uri="{FF2B5EF4-FFF2-40B4-BE49-F238E27FC236}">
                <a16:creationId xmlns:a16="http://schemas.microsoft.com/office/drawing/2014/main" id="{E11C73CB-66B9-450E-B65B-CEE29061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2532875"/>
            <a:ext cx="3176587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93547-AD40-49F3-9AB8-B5698F460002}"/>
              </a:ext>
            </a:extLst>
          </p:cNvPr>
          <p:cNvSpPr txBox="1"/>
          <p:nvPr/>
        </p:nvSpPr>
        <p:spPr>
          <a:xfrm>
            <a:off x="3810000" y="3086695"/>
            <a:ext cx="477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জলে স্থলে  = জলে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স্থলে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DDC46-D3DA-4640-8645-49F2E52AE4D6}"/>
              </a:ext>
            </a:extLst>
          </p:cNvPr>
          <p:cNvSpPr txBox="1"/>
          <p:nvPr/>
        </p:nvSpPr>
        <p:spPr>
          <a:xfrm>
            <a:off x="274760" y="5202614"/>
            <a:ext cx="814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বিভক্তি  লোপ হয় না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অলুক শব্দের অর্থ – অ –লোপ।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9C327-42C2-4180-8C8B-3ACA90E4B934}"/>
              </a:ext>
            </a:extLst>
          </p:cNvPr>
          <p:cNvSpPr txBox="1"/>
          <p:nvPr/>
        </p:nvSpPr>
        <p:spPr>
          <a:xfrm>
            <a:off x="6740769" y="161847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অলুক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2AA051-7EE8-48A7-B12C-132F5CB8A0B3}"/>
              </a:ext>
            </a:extLst>
          </p:cNvPr>
          <p:cNvSpPr/>
          <p:nvPr/>
        </p:nvSpPr>
        <p:spPr>
          <a:xfrm>
            <a:off x="6512169" y="1542275"/>
            <a:ext cx="1524000" cy="9906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33206"/>
            <a:ext cx="2743200" cy="895889"/>
          </a:xfrm>
          <a:prstGeom prst="rect">
            <a:avLst/>
          </a:prstGeom>
          <a:noFill/>
        </p:spPr>
        <p:txBody>
          <a:bodyPr wrap="square" lIns="80904" tIns="40451" rIns="80904" bIns="40451" rtlCol="0">
            <a:spAutoFit/>
          </a:bodyPr>
          <a:lstStyle/>
          <a:p>
            <a:r>
              <a:rPr lang="bn-BD" sz="529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29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9291" y="3674807"/>
            <a:ext cx="2163097" cy="1416353"/>
          </a:xfrm>
          <a:prstGeom prst="rect">
            <a:avLst/>
          </a:prstGeom>
          <a:noFill/>
          <a:ln>
            <a:noFill/>
          </a:ln>
        </p:spPr>
        <p:txBody>
          <a:bodyPr wrap="square" lIns="80904" tIns="40451" rIns="80904" bIns="40451" rtlCol="0">
            <a:spAutoFit/>
          </a:bodyPr>
          <a:lstStyle/>
          <a:p>
            <a:pPr marL="312038" indent="-312038" algn="ctr">
              <a:spcBef>
                <a:spcPct val="20000"/>
              </a:spcBef>
              <a:defRPr/>
            </a:pPr>
            <a:r>
              <a:rPr lang="bn-BD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নবম-দশম </a:t>
            </a:r>
            <a:endParaRPr lang="bn-BD" sz="2065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12038" indent="-312038" algn="ctr">
              <a:spcBef>
                <a:spcPct val="20000"/>
              </a:spcBef>
              <a:defRPr/>
            </a:pPr>
            <a:r>
              <a:rPr lang="bn-BD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বাংলা </a:t>
            </a:r>
            <a:r>
              <a:rPr lang="bn-IN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  <a:r>
              <a:rPr lang="bn-IN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65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65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bn-BD" sz="2065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065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 মিনিট</a:t>
            </a:r>
            <a:endParaRPr lang="en-US" sz="2065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0" b="47744"/>
          <a:stretch/>
        </p:blipFill>
        <p:spPr>
          <a:xfrm>
            <a:off x="6489291" y="1033207"/>
            <a:ext cx="2163097" cy="2374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37092-BC22-45E4-9159-6861C02C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70" y="1303438"/>
            <a:ext cx="1892341" cy="197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4B2D01-BF86-4501-B1BF-FEA050AF7824}"/>
              </a:ext>
            </a:extLst>
          </p:cNvPr>
          <p:cNvSpPr txBox="1"/>
          <p:nvPr/>
        </p:nvSpPr>
        <p:spPr>
          <a:xfrm>
            <a:off x="491613" y="3560195"/>
            <a:ext cx="43891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খসরু মোহাম্মদ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নাজিম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5210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v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85129"/>
            <a:ext cx="2743200" cy="1666875"/>
          </a:xfrm>
          <a:prstGeom prst="rect">
            <a:avLst/>
          </a:prstGeom>
        </p:spPr>
      </p:pic>
      <p:pic>
        <p:nvPicPr>
          <p:cNvPr id="7" name="Picture 6" descr="5_16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1037"/>
            <a:ext cx="2971800" cy="1871663"/>
          </a:xfrm>
          <a:prstGeom prst="rect">
            <a:avLst/>
          </a:prstGeom>
        </p:spPr>
      </p:pic>
      <p:pic>
        <p:nvPicPr>
          <p:cNvPr id="8" name="Picture 7" descr="vch.jpg"/>
          <p:cNvPicPr>
            <a:picLocks noChangeAspect="1"/>
          </p:cNvPicPr>
          <p:nvPr/>
        </p:nvPicPr>
        <p:blipFill>
          <a:blip r:embed="rId4"/>
          <a:srcRect l="37333" r="17333" b="48000"/>
          <a:stretch>
            <a:fillRect/>
          </a:stretch>
        </p:blipFill>
        <p:spPr>
          <a:xfrm>
            <a:off x="1524000" y="2769449"/>
            <a:ext cx="1066800" cy="81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912014" y="817602"/>
            <a:ext cx="607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পান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চুন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সুপারি = পান –চুন – সুপারি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8952" y="3562485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সূর্য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চন্দ্র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পৃথিবী = সূর্য – চন্দ্র – পৃথিবী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5757" y="180820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বহুপদী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6302" y="5221933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তিন বা তিনের  অধিক পদ হলে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48402" y="1636067"/>
            <a:ext cx="1524000" cy="990600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584CB8-8EA9-49EC-8CF5-7BF2368C9F56}"/>
              </a:ext>
            </a:extLst>
          </p:cNvPr>
          <p:cNvSpPr txBox="1"/>
          <p:nvPr/>
        </p:nvSpPr>
        <p:spPr>
          <a:xfrm>
            <a:off x="2133600" y="353495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মৌলভী তিনি সাহেব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মৌলভী সাহেব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A96A0-C31F-4D91-8B4F-5EA3CFB4F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12737" b="13388"/>
          <a:stretch>
            <a:fillRect/>
          </a:stretch>
        </p:blipFill>
        <p:spPr>
          <a:xfrm>
            <a:off x="-29768" y="50769"/>
            <a:ext cx="2209800" cy="1622778"/>
          </a:xfrm>
          <a:prstGeom prst="rect">
            <a:avLst/>
          </a:prstGeom>
        </p:spPr>
      </p:pic>
      <p:sp>
        <p:nvSpPr>
          <p:cNvPr id="4" name="7-Point Star 29">
            <a:extLst>
              <a:ext uri="{FF2B5EF4-FFF2-40B4-BE49-F238E27FC236}">
                <a16:creationId xmlns:a16="http://schemas.microsoft.com/office/drawing/2014/main" id="{02355FFB-0A6A-4F04-A2B3-B8888EB7CA31}"/>
              </a:ext>
            </a:extLst>
          </p:cNvPr>
          <p:cNvSpPr/>
          <p:nvPr/>
        </p:nvSpPr>
        <p:spPr>
          <a:xfrm>
            <a:off x="3270979" y="809282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7-Point Star 31">
            <a:extLst>
              <a:ext uri="{FF2B5EF4-FFF2-40B4-BE49-F238E27FC236}">
                <a16:creationId xmlns:a16="http://schemas.microsoft.com/office/drawing/2014/main" id="{00FA24CB-ED34-49AC-B30C-7B7E2D9677F6}"/>
              </a:ext>
            </a:extLst>
          </p:cNvPr>
          <p:cNvSpPr/>
          <p:nvPr/>
        </p:nvSpPr>
        <p:spPr>
          <a:xfrm>
            <a:off x="4747155" y="809282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0B9C7-2895-46ED-AC03-D96FEE206359}"/>
              </a:ext>
            </a:extLst>
          </p:cNvPr>
          <p:cNvSpPr txBox="1"/>
          <p:nvPr/>
        </p:nvSpPr>
        <p:spPr>
          <a:xfrm>
            <a:off x="2696066" y="94673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বিশেষ্য + বিশেষ্য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38D47-4CB5-4F9C-B98B-A01F68E026B0}"/>
              </a:ext>
            </a:extLst>
          </p:cNvPr>
          <p:cNvSpPr txBox="1"/>
          <p:nvPr/>
        </p:nvSpPr>
        <p:spPr>
          <a:xfrm>
            <a:off x="2209800" y="1829972"/>
            <a:ext cx="593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যিনি সুস্থ তিনিই সবল  =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সুস্থ সবল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7-Point Star 37">
            <a:extLst>
              <a:ext uri="{FF2B5EF4-FFF2-40B4-BE49-F238E27FC236}">
                <a16:creationId xmlns:a16="http://schemas.microsoft.com/office/drawing/2014/main" id="{1FF918B6-4809-4115-807A-8BBB2500A542}"/>
              </a:ext>
            </a:extLst>
          </p:cNvPr>
          <p:cNvSpPr/>
          <p:nvPr/>
        </p:nvSpPr>
        <p:spPr>
          <a:xfrm>
            <a:off x="4776529" y="2301771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7-Point Star 39">
            <a:extLst>
              <a:ext uri="{FF2B5EF4-FFF2-40B4-BE49-F238E27FC236}">
                <a16:creationId xmlns:a16="http://schemas.microsoft.com/office/drawing/2014/main" id="{654A02C6-C226-4257-8F5F-7BAFA19AD9D0}"/>
              </a:ext>
            </a:extLst>
          </p:cNvPr>
          <p:cNvSpPr/>
          <p:nvPr/>
        </p:nvSpPr>
        <p:spPr>
          <a:xfrm>
            <a:off x="3086006" y="2359992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384C7-ED9C-4265-BD1F-AFA538AC1271}"/>
              </a:ext>
            </a:extLst>
          </p:cNvPr>
          <p:cNvSpPr txBox="1"/>
          <p:nvPr/>
        </p:nvSpPr>
        <p:spPr>
          <a:xfrm>
            <a:off x="2584641" y="2640945"/>
            <a:ext cx="2819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বিশেষণ +বিশেষণ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7" descr="C:\Users\Sadaqul\Documents\MusaDoubleMahoi.jpg">
            <a:extLst>
              <a:ext uri="{FF2B5EF4-FFF2-40B4-BE49-F238E27FC236}">
                <a16:creationId xmlns:a16="http://schemas.microsoft.com/office/drawing/2014/main" id="{3FB3FFAA-0D09-47EB-B3C9-CBA0046A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419" y="3684988"/>
            <a:ext cx="2161161" cy="136131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D097FF-6E0C-460A-8982-2E68A39F531F}"/>
              </a:ext>
            </a:extLst>
          </p:cNvPr>
          <p:cNvSpPr txBox="1"/>
          <p:nvPr/>
        </p:nvSpPr>
        <p:spPr>
          <a:xfrm>
            <a:off x="2180032" y="372955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কাঁচা যে কলা=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কাঁচকলা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7A345B-A376-4C34-B3FD-76F6ECC89E3D}"/>
              </a:ext>
            </a:extLst>
          </p:cNvPr>
          <p:cNvSpPr txBox="1"/>
          <p:nvPr/>
        </p:nvSpPr>
        <p:spPr>
          <a:xfrm>
            <a:off x="2172505" y="463535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বিশেষণ +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বিশেষ্য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600" dirty="0"/>
          </a:p>
        </p:txBody>
      </p:sp>
      <p:pic>
        <p:nvPicPr>
          <p:cNvPr id="17" name="Picture 16" descr="brishti009_1405783587_1-b.jpg">
            <a:extLst>
              <a:ext uri="{FF2B5EF4-FFF2-40B4-BE49-F238E27FC236}">
                <a16:creationId xmlns:a16="http://schemas.microsoft.com/office/drawing/2014/main" id="{049FB5ED-B60F-4BB0-B973-5BAAF5296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9" y="5231425"/>
            <a:ext cx="2222694" cy="13613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B0C445-C2DF-4AC1-9BD8-815677C263E8}"/>
              </a:ext>
            </a:extLst>
          </p:cNvPr>
          <p:cNvSpPr txBox="1"/>
          <p:nvPr/>
        </p:nvSpPr>
        <p:spPr>
          <a:xfrm>
            <a:off x="2133600" y="524377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বেগুন  যে  ভাজা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বেগুনভাজা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68EC0E-954B-43C8-BB53-6F53492CF0D3}"/>
              </a:ext>
            </a:extLst>
          </p:cNvPr>
          <p:cNvSpPr txBox="1"/>
          <p:nvPr/>
        </p:nvSpPr>
        <p:spPr>
          <a:xfrm>
            <a:off x="2249186" y="6048718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বিশেষ্য + বিশেষণ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845293-0755-4AD6-AC7D-A6D77E3618C2}"/>
              </a:ext>
            </a:extLst>
          </p:cNvPr>
          <p:cNvSpPr txBox="1"/>
          <p:nvPr/>
        </p:nvSpPr>
        <p:spPr>
          <a:xfrm>
            <a:off x="7245597" y="3016460"/>
            <a:ext cx="190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কর্মধারয় </a:t>
            </a:r>
            <a:endParaRPr lang="en-US" sz="3600" b="1" dirty="0"/>
          </a:p>
          <a:p>
            <a:endParaRPr lang="en-US" sz="36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280B18-5BE4-48E7-A971-1A4A9B7DF5A2}"/>
              </a:ext>
            </a:extLst>
          </p:cNvPr>
          <p:cNvCxnSpPr>
            <a:cxnSpLocks/>
          </p:cNvCxnSpPr>
          <p:nvPr/>
        </p:nvCxnSpPr>
        <p:spPr>
          <a:xfrm>
            <a:off x="7081606" y="593865"/>
            <a:ext cx="647700" cy="2857797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37ADF4-5242-4AC6-8532-E44099339956}"/>
              </a:ext>
            </a:extLst>
          </p:cNvPr>
          <p:cNvCxnSpPr>
            <a:cxnSpLocks/>
          </p:cNvCxnSpPr>
          <p:nvPr/>
        </p:nvCxnSpPr>
        <p:spPr>
          <a:xfrm>
            <a:off x="6265179" y="2320451"/>
            <a:ext cx="1308274" cy="959616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714661-24F9-40A1-A42B-EF7E3315AD18}"/>
              </a:ext>
            </a:extLst>
          </p:cNvPr>
          <p:cNvCxnSpPr>
            <a:cxnSpLocks/>
          </p:cNvCxnSpPr>
          <p:nvPr/>
        </p:nvCxnSpPr>
        <p:spPr>
          <a:xfrm flipV="1">
            <a:off x="5417507" y="3344193"/>
            <a:ext cx="2108262" cy="71589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BA104C-80E1-41BC-A0AC-307B9C34CE23}"/>
              </a:ext>
            </a:extLst>
          </p:cNvPr>
          <p:cNvCxnSpPr>
            <a:cxnSpLocks/>
          </p:cNvCxnSpPr>
          <p:nvPr/>
        </p:nvCxnSpPr>
        <p:spPr>
          <a:xfrm flipV="1">
            <a:off x="6118055" y="3163422"/>
            <a:ext cx="1693241" cy="2403519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7-Point Star 29">
            <a:extLst>
              <a:ext uri="{FF2B5EF4-FFF2-40B4-BE49-F238E27FC236}">
                <a16:creationId xmlns:a16="http://schemas.microsoft.com/office/drawing/2014/main" id="{D1C4B30C-14D3-4965-9F66-2AC55C3D9A22}"/>
              </a:ext>
            </a:extLst>
          </p:cNvPr>
          <p:cNvSpPr/>
          <p:nvPr/>
        </p:nvSpPr>
        <p:spPr>
          <a:xfrm>
            <a:off x="2517301" y="4292046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7-Point Star 31">
            <a:extLst>
              <a:ext uri="{FF2B5EF4-FFF2-40B4-BE49-F238E27FC236}">
                <a16:creationId xmlns:a16="http://schemas.microsoft.com/office/drawing/2014/main" id="{A965EBB7-2890-40B1-A151-9C2CCB5FFAA3}"/>
              </a:ext>
            </a:extLst>
          </p:cNvPr>
          <p:cNvSpPr/>
          <p:nvPr/>
        </p:nvSpPr>
        <p:spPr>
          <a:xfrm>
            <a:off x="3706364" y="4283193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DADA9F-5573-4174-89C4-CC92A6BD0A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" y="1780545"/>
            <a:ext cx="2222695" cy="1695049"/>
          </a:xfrm>
          <a:prstGeom prst="rect">
            <a:avLst/>
          </a:prstGeom>
        </p:spPr>
      </p:pic>
      <p:sp>
        <p:nvSpPr>
          <p:cNvPr id="35" name="7-Point Star 29">
            <a:extLst>
              <a:ext uri="{FF2B5EF4-FFF2-40B4-BE49-F238E27FC236}">
                <a16:creationId xmlns:a16="http://schemas.microsoft.com/office/drawing/2014/main" id="{88E77B4E-20DA-4C46-9334-C4B4064A48DA}"/>
              </a:ext>
            </a:extLst>
          </p:cNvPr>
          <p:cNvSpPr/>
          <p:nvPr/>
        </p:nvSpPr>
        <p:spPr>
          <a:xfrm>
            <a:off x="2541621" y="5786370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7-Point Star 31">
            <a:extLst>
              <a:ext uri="{FF2B5EF4-FFF2-40B4-BE49-F238E27FC236}">
                <a16:creationId xmlns:a16="http://schemas.microsoft.com/office/drawing/2014/main" id="{54A24EDC-1F37-48F0-9174-3934F75EB2F0}"/>
              </a:ext>
            </a:extLst>
          </p:cNvPr>
          <p:cNvSpPr/>
          <p:nvPr/>
        </p:nvSpPr>
        <p:spPr>
          <a:xfrm>
            <a:off x="4171759" y="5714641"/>
            <a:ext cx="134679" cy="232176"/>
          </a:xfrm>
          <a:prstGeom prst="star7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8" grpId="0"/>
      <p:bldP spid="9" grpId="0" animBg="1"/>
      <p:bldP spid="10" grpId="0" animBg="1"/>
      <p:bldP spid="11" grpId="0"/>
      <p:bldP spid="13" grpId="0"/>
      <p:bldP spid="16" grpId="0"/>
      <p:bldP spid="18" grpId="0"/>
      <p:bldP spid="19" grpId="0"/>
      <p:bldP spid="20" grpId="0"/>
      <p:bldP spid="31" grpId="0" animBg="1"/>
      <p:bldP spid="32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38350" y="689789"/>
            <a:ext cx="62865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অথচ মিঠা=কাঁচামিঠা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654043"/>
            <a:ext cx="2227005" cy="1631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541339"/>
            <a:ext cx="2278856" cy="120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402" y="2626915"/>
            <a:ext cx="441960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 যে আলু =আলুসিদ্ধ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80A7F-280A-434D-B8F7-772FE28C269E}"/>
              </a:ext>
            </a:extLst>
          </p:cNvPr>
          <p:cNvSpPr txBox="1"/>
          <p:nvPr/>
        </p:nvSpPr>
        <p:spPr>
          <a:xfrm>
            <a:off x="1752402" y="5738064"/>
            <a:ext cx="56391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 যে রাজা=মহারাজ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281089-3A06-4AB9-B6AD-823490071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5494471"/>
            <a:ext cx="1782366" cy="1789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9D63C2-C17F-4B8D-A5CA-83BED84B2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127952"/>
            <a:ext cx="2276475" cy="1274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2417B3-BA45-4C1A-92F5-E3DE4D8A0E9E}"/>
              </a:ext>
            </a:extLst>
          </p:cNvPr>
          <p:cNvSpPr txBox="1"/>
          <p:nvPr/>
        </p:nvSpPr>
        <p:spPr>
          <a:xfrm>
            <a:off x="2038350" y="4289574"/>
            <a:ext cx="65913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যিনি জজ তিনিই সাহেব =জজ সাহেব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DF878-79A8-41F0-8687-2C403D03EAE8}"/>
              </a:ext>
            </a:extLst>
          </p:cNvPr>
          <p:cNvSpPr txBox="1"/>
          <p:nvPr/>
        </p:nvSpPr>
        <p:spPr>
          <a:xfrm>
            <a:off x="6934002" y="1945940"/>
            <a:ext cx="1905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কর্মধারয় </a:t>
            </a:r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163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63949624"/>
              </p:ext>
            </p:extLst>
          </p:nvPr>
        </p:nvGraphicFramePr>
        <p:xfrm>
          <a:off x="457200" y="381000"/>
          <a:ext cx="8686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10094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সমস্যমান পদে যে,ন্যায়,মত, রূপ  থাকে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029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 কর্মধারয় </a:t>
            </a:r>
            <a:endParaRPr lang="en-US" sz="3600" b="1" dirty="0"/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 চিনবার উপায়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899144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অর্থের প্রাধান্য পাবে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বিশেষ্য + বিশেষ্য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বিশেষণ +বিশেষণ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বিশেষ্য + বিশেষণ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বিশেষণ +বিশেষ্য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360977-1CF2-452D-99B1-17FF8C0B3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8360977-1CF2-452D-99B1-17FF8C0B3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32838-77A3-49EE-AE89-D399552D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1932838-77A3-49EE-AE89-D399552D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83D975-6BED-4201-A405-EB4ADB150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C83D975-6BED-4201-A405-EB4ADB150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FF06C-D128-4867-8061-543B5020E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C63FF06C-D128-4867-8061-543B5020E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317C7-6C51-4E43-84AC-A08773277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7D317C7-6C51-4E43-84AC-A08773277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0BE259-4190-483E-8426-374D94F06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70BE259-4190-483E-8426-374D94F06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5BE7BC-0C3C-4D86-9ABA-5589A93F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B5BE7BC-0C3C-4D86-9ABA-5589A93F7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0A599-63CB-4AAA-91E5-885B07273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410A599-63CB-4AAA-91E5-885B07273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1AE89F-4F50-4E45-8B3D-A30D743F4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B1AE89F-4F50-4E45-8B3D-A30D743F4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75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দুটি বিশেষণ  পদে  একটি বিশেষ্যকে বোঝালে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দুটি বিশেষ্য পদে একই ব্যক্তি বা বস্তুকে বোঝালে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৩। কার্যে পরম্পরা বোঝাতে দুটি কৃদন্ত বিশেষণ পদেও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৪। পূর্ব পদে স্ত্রী বাচক বিশেষণ থাকলে কর্মধারয় সমাসে পুরুষবাচক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৫। মহান , মহৎ  পুর্বপদ হলে – মহা হবে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৬। কু- কৎ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৭। রাজা- রাজ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৮।  বিশেষণ ও বিশেষ্য পদে কর্মধারয় সমাস হলে কখনো কখনো বিশেষণ পরে আসে , বিশেষ্য  আগে যায়।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 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5DF21-2D21-49E4-AAAD-1BB1D2BEB046}"/>
              </a:ext>
            </a:extLst>
          </p:cNvPr>
          <p:cNvSpPr txBox="1"/>
          <p:nvPr/>
        </p:nvSpPr>
        <p:spPr>
          <a:xfrm>
            <a:off x="3124202" y="19518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নিয়ম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y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636280"/>
            <a:ext cx="1866900" cy="1500909"/>
          </a:xfrm>
          <a:prstGeom prst="rect">
            <a:avLst/>
          </a:prstGeom>
        </p:spPr>
      </p:pic>
      <p:pic>
        <p:nvPicPr>
          <p:cNvPr id="8" name="Picture 7" descr="kml.jpg"/>
          <p:cNvPicPr>
            <a:picLocks noChangeAspect="1"/>
          </p:cNvPicPr>
          <p:nvPr/>
        </p:nvPicPr>
        <p:blipFill>
          <a:blip r:embed="rId3"/>
          <a:srcRect l="55205" t="-958" r="1754" b="47405"/>
          <a:stretch>
            <a:fillRect/>
          </a:stretch>
        </p:blipFill>
        <p:spPr>
          <a:xfrm>
            <a:off x="2221523" y="704166"/>
            <a:ext cx="1893277" cy="1219200"/>
          </a:xfrm>
          <a:prstGeom prst="rect">
            <a:avLst/>
          </a:prstGeom>
        </p:spPr>
      </p:pic>
      <p:pic>
        <p:nvPicPr>
          <p:cNvPr id="10" name="Picture 9" descr="kml.jpg"/>
          <p:cNvPicPr>
            <a:picLocks noChangeAspect="1"/>
          </p:cNvPicPr>
          <p:nvPr/>
        </p:nvPicPr>
        <p:blipFill>
          <a:blip r:embed="rId3"/>
          <a:srcRect l="35965" t="36441" r="33158" b="22881"/>
          <a:stretch>
            <a:fillRect/>
          </a:stretch>
        </p:blipFill>
        <p:spPr>
          <a:xfrm>
            <a:off x="152400" y="646500"/>
            <a:ext cx="1828800" cy="1371600"/>
          </a:xfrm>
          <a:prstGeom prst="rect">
            <a:avLst/>
          </a:prstGeom>
        </p:spPr>
      </p:pic>
      <p:pic>
        <p:nvPicPr>
          <p:cNvPr id="9" name="Picture 8" descr="003.jpg"/>
          <p:cNvPicPr>
            <a:picLocks noChangeAspect="1"/>
          </p:cNvPicPr>
          <p:nvPr/>
        </p:nvPicPr>
        <p:blipFill>
          <a:blip r:embed="rId4"/>
          <a:srcRect b="28000"/>
          <a:stretch>
            <a:fillRect/>
          </a:stretch>
        </p:blipFill>
        <p:spPr>
          <a:xfrm>
            <a:off x="114299" y="4604056"/>
            <a:ext cx="1953491" cy="1500909"/>
          </a:xfrm>
          <a:prstGeom prst="rect">
            <a:avLst/>
          </a:prstGeom>
        </p:spPr>
      </p:pic>
      <p:pic>
        <p:nvPicPr>
          <p:cNvPr id="12" name="Picture 11" descr="f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1857" y="2529368"/>
            <a:ext cx="1803400" cy="1500909"/>
          </a:xfrm>
          <a:prstGeom prst="rect">
            <a:avLst/>
          </a:prstGeom>
        </p:spPr>
      </p:pic>
      <p:pic>
        <p:nvPicPr>
          <p:cNvPr id="13" name="Picture 12" descr="0050.jpg"/>
          <p:cNvPicPr>
            <a:picLocks noChangeAspect="1"/>
          </p:cNvPicPr>
          <p:nvPr/>
        </p:nvPicPr>
        <p:blipFill>
          <a:blip r:embed="rId6"/>
          <a:srcRect r="40636"/>
          <a:stretch>
            <a:fillRect/>
          </a:stretch>
        </p:blipFill>
        <p:spPr>
          <a:xfrm>
            <a:off x="113144" y="2594156"/>
            <a:ext cx="1905000" cy="15009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94500" y="184276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মধ্যপদলোপী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57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দুধ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108653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ভাত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91666" y="3314700"/>
            <a:ext cx="8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হাত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0084" y="34614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পাখা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0050" y="932645"/>
            <a:ext cx="447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দুধ  মিশ্রিত ভাত =দুধভাত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1299" y="2769142"/>
            <a:ext cx="459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 চালানো পাখা= হাতপাখা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513543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চালে ধরে যে কুমড়া = চাল কুমড়া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410200" y="1409699"/>
            <a:ext cx="1661391" cy="2444109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5410200" y="3092307"/>
            <a:ext cx="1661391" cy="93797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5301384" y="3932554"/>
            <a:ext cx="1859683" cy="1526046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745" y="472097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ঘরের চাল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1902" y="5248246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চালকুমড়া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3649786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মধ্যপদ লোপ হলে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76800" y="932644"/>
            <a:ext cx="1066800" cy="646331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40299" y="2781300"/>
            <a:ext cx="1155701" cy="53340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14899" y="5175311"/>
            <a:ext cx="1181101" cy="53340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30" grpId="0"/>
      <p:bldP spid="31" grpId="0"/>
      <p:bldP spid="32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323" y="1481883"/>
            <a:ext cx="6515100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 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অন্ন=পলান্ন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রক্ষার্থে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সৌধ=স্মৃতিসৌধ</a:t>
            </a:r>
          </a:p>
          <a:p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অরুণের </a:t>
            </a:r>
            <a:r>
              <a:rPr lang="bn-BD" sz="36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রাঙা=অরুণরাঙা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7951" y="24003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1027" name="Picture 3" descr="C:\Documents and Settings\ADMIN\My Documents\My Pictures\paneer-biry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61" y="825106"/>
            <a:ext cx="2200468" cy="1737124"/>
          </a:xfrm>
          <a:prstGeom prst="rect">
            <a:avLst/>
          </a:prstGeom>
          <a:noFill/>
        </p:spPr>
      </p:pic>
      <p:pic>
        <p:nvPicPr>
          <p:cNvPr id="15" name="Content Placeholder 14" descr="untitled.bmp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3748" y="4800600"/>
            <a:ext cx="2333281" cy="1737167"/>
          </a:xfrm>
        </p:spPr>
      </p:pic>
      <p:pic>
        <p:nvPicPr>
          <p:cNvPr id="1029" name="Picture 5" descr="C:\Documents and Settings\ADMIN\My Documents\My Pictures\smriti_soud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79" y="2863140"/>
            <a:ext cx="2333282" cy="176180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9A37A0-1C19-4012-97F4-3934BD2B7D0F}"/>
              </a:ext>
            </a:extLst>
          </p:cNvPr>
          <p:cNvSpPr txBox="1"/>
          <p:nvPr/>
        </p:nvSpPr>
        <p:spPr>
          <a:xfrm>
            <a:off x="6668082" y="199379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মধ্যপদলোপী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5E00E-10B0-48F0-A195-22794BA1B072}"/>
              </a:ext>
            </a:extLst>
          </p:cNvPr>
          <p:cNvSpPr txBox="1"/>
          <p:nvPr/>
        </p:nvSpPr>
        <p:spPr>
          <a:xfrm>
            <a:off x="6021223" y="4217878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মধ্যপদ লোপ হলে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che-b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1676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rcRect t="29630" r="34156" b="22085"/>
          <a:stretch>
            <a:fillRect/>
          </a:stretch>
        </p:blipFill>
        <p:spPr>
          <a:xfrm>
            <a:off x="3276600" y="2743200"/>
            <a:ext cx="2286000" cy="1676400"/>
          </a:xfrm>
          <a:prstGeom prst="rect">
            <a:avLst/>
          </a:prstGeom>
        </p:spPr>
      </p:pic>
      <p:pic>
        <p:nvPicPr>
          <p:cNvPr id="7" name="Picture 6" descr="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9400"/>
            <a:ext cx="2848356" cy="1600200"/>
          </a:xfrm>
          <a:prstGeom prst="rect">
            <a:avLst/>
          </a:prstGeom>
        </p:spPr>
      </p:pic>
      <p:pic>
        <p:nvPicPr>
          <p:cNvPr id="10" name="Picture 9" descr="mamun_r2001blog_1271052758_1-2010-04-11-20-24-09-083615800-1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0"/>
            <a:ext cx="31242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47300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–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পূর্বপদে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পরপদে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ধর্মবাচক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পদের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( গুণ)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কর্মধারয়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905000"/>
            <a:ext cx="875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বকের           ন্যায়           ধার্মিক              = বকধার্মিক                           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648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ফুলের          ন্যায়                 কুমারী =           ফুলকুমারী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38200" y="5029200"/>
            <a:ext cx="1752600" cy="68580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-76200" y="2895600"/>
            <a:ext cx="3429000" cy="20574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705100" y="2400300"/>
            <a:ext cx="3886200" cy="381000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52800" y="5181600"/>
            <a:ext cx="3429000" cy="1143000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ast.jpg"/>
          <p:cNvPicPr>
            <a:picLocks noChangeAspect="1"/>
          </p:cNvPicPr>
          <p:nvPr/>
        </p:nvPicPr>
        <p:blipFill>
          <a:blip r:embed="rId6"/>
          <a:srcRect l="48421" t="9554" b="56266"/>
          <a:stretch>
            <a:fillRect/>
          </a:stretch>
        </p:blipFill>
        <p:spPr>
          <a:xfrm>
            <a:off x="2514600" y="152400"/>
            <a:ext cx="2705100" cy="15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7"/>
          <a:stretch>
            <a:fillRect/>
          </a:stretch>
        </p:blipFill>
        <p:spPr>
          <a:xfrm>
            <a:off x="5867400" y="2743200"/>
            <a:ext cx="2889653" cy="1828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58656" y="6324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বিশেষ্য+ বিশেষণ (হয়)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77183811_76b3b76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000250"/>
            <a:ext cx="3124200" cy="2686050"/>
          </a:xfrm>
          <a:prstGeom prst="rect">
            <a:avLst/>
          </a:prstGeom>
        </p:spPr>
      </p:pic>
      <p:pic>
        <p:nvPicPr>
          <p:cNvPr id="3" name="Picture 2" descr="snow-falling-forest_~074015.jpg"/>
          <p:cNvPicPr>
            <a:picLocks noChangeAspect="1"/>
          </p:cNvPicPr>
          <p:nvPr/>
        </p:nvPicPr>
        <p:blipFill rotWithShape="1">
          <a:blip r:embed="rId3"/>
          <a:srcRect b="15493"/>
          <a:stretch/>
        </p:blipFill>
        <p:spPr>
          <a:xfrm>
            <a:off x="1066800" y="2009797"/>
            <a:ext cx="3124199" cy="2577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7094" y="5410200"/>
            <a:ext cx="5314950" cy="8925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325" y="4477815"/>
            <a:ext cx="314325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(সাধারণ গুণ)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26335"/>
            <a:ext cx="426720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উপমান কর্মধারয়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B68AF-3FCC-4427-B319-2E97A13B364C}"/>
              </a:ext>
            </a:extLst>
          </p:cNvPr>
          <p:cNvSpPr txBox="1"/>
          <p:nvPr/>
        </p:nvSpPr>
        <p:spPr>
          <a:xfrm>
            <a:off x="123324" y="5608335"/>
            <a:ext cx="459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363915"/>
            <a:ext cx="7848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SutonnyOMJ" pitchFamily="2" charset="0"/>
                <a:cs typeface="SutonnyOMJ" pitchFamily="2" charset="0"/>
              </a:rPr>
              <a:t>উপমান শব্দের অর্থ তুলনীয় বস্তু । যার সাথে তুলনা করা হয় তাকে উপমান  বলে। উপমান ও উপমেয়ের সাধারণ গুণ বা ধর্মটিকে সামান্য ধর্ম বা সামার্থ্য বলে। সামান্য ধর্মবাচক পদের সাথে উপমানবাচক পদের যে সমাস হয় তাকে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উপমান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কর্মধারয়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সমাস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বলে</a:t>
            </a:r>
            <a:r>
              <a:rPr lang="en-US" sz="3200" b="1" dirty="0">
                <a:latin typeface="NikoshBAN"/>
                <a:cs typeface="SutonnyOMJ" pitchFamily="2" charset="0"/>
              </a:rPr>
              <a:t>। </a:t>
            </a:r>
            <a:r>
              <a:rPr lang="bn-IN" sz="3200" b="1" dirty="0">
                <a:latin typeface="NikoshBAN"/>
                <a:cs typeface="SutonnyOMJ" pitchFamily="2" charset="0"/>
              </a:rPr>
              <a:t>দুটি অসম জাতীয় বস্তু বা ব্যক্তির মধ্যে তুলনা করতে যে একটি বিশেষ বিষয়ে সাদৃশ্য কল্পনা করা হয় তাকে সাধারণ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ধর্ম বলে। ন্যায় তুলনাবাচক শব্দ। </a:t>
            </a:r>
            <a:r>
              <a:rPr lang="bn-IN" sz="3200" b="1" dirty="0">
                <a:latin typeface="NikoshBAN"/>
                <a:cs typeface="SutonnyOMJ" pitchFamily="2" charset="0"/>
              </a:rPr>
              <a:t>  </a:t>
            </a:r>
          </a:p>
          <a:p>
            <a:r>
              <a:rPr lang="bn-IN" sz="3200" b="1" dirty="0">
                <a:latin typeface="NikoshBAN"/>
                <a:cs typeface="SutonnyOMJ" pitchFamily="2" charset="0"/>
              </a:rPr>
              <a:t>তুষারের (উপমান) ন্যায় ধবল (সাধারণ ধর্ম) = তুষার ধবল </a:t>
            </a:r>
          </a:p>
          <a:p>
            <a:r>
              <a:rPr lang="en-US" sz="3200" b="1" dirty="0" err="1">
                <a:latin typeface="NikoshBAN"/>
                <a:cs typeface="SutonnyOMJ" pitchFamily="2" charset="0"/>
              </a:rPr>
              <a:t>পূর্বপদে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উপমান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এবং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পরপদে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সাধারণ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ধর্মবাচক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পদের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endParaRPr lang="bn-IN" sz="3200" b="1" dirty="0">
              <a:latin typeface="NikoshBAN"/>
              <a:cs typeface="SutonnyOMJ" pitchFamily="2" charset="0"/>
            </a:endParaRPr>
          </a:p>
          <a:p>
            <a:r>
              <a:rPr lang="bn-BD" sz="3200" b="1" dirty="0">
                <a:latin typeface="NikoshBAN"/>
                <a:cs typeface="SutonnyOMJ" pitchFamily="2" charset="0"/>
              </a:rPr>
              <a:t>( গুণ)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যে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সমাস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হয়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তাকে</a:t>
            </a:r>
            <a:r>
              <a:rPr lang="en-US" sz="3200" b="1" dirty="0">
                <a:latin typeface="NikoshBAN"/>
                <a:cs typeface="SutonnyOMJ" pitchFamily="2" charset="0"/>
              </a:rPr>
              <a:t> 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উপমান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কর্মধারয়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সমাস</a:t>
            </a:r>
            <a:r>
              <a:rPr lang="en-US" sz="3200" b="1" dirty="0">
                <a:latin typeface="NikoshBAN"/>
                <a:cs typeface="SutonnyOMJ" pitchFamily="2" charset="0"/>
              </a:rPr>
              <a:t> </a:t>
            </a:r>
            <a:r>
              <a:rPr lang="en-US" sz="3200" b="1" dirty="0" err="1">
                <a:latin typeface="NikoshBAN"/>
                <a:cs typeface="SutonnyOMJ" pitchFamily="2" charset="0"/>
              </a:rPr>
              <a:t>বলে</a:t>
            </a:r>
            <a:r>
              <a:rPr lang="en-US" sz="3200" b="1" dirty="0">
                <a:latin typeface="NikoshBAN"/>
                <a:cs typeface="SutonnyOMJ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atin typeface="SutonnyOMJ" pitchFamily="2" charset="0"/>
                <a:cs typeface="SutonnyOMJ" pitchFamily="2" charset="0"/>
              </a:rPr>
              <a:t> 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  <a:p>
            <a:r>
              <a:rPr lang="bn-IN" sz="3200" b="1" dirty="0">
                <a:latin typeface="NikoshBAN"/>
              </a:rPr>
              <a:t>       </a:t>
            </a:r>
            <a:endParaRPr lang="en-US" sz="3200" b="1" dirty="0">
              <a:latin typeface="NikoshB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SutonnyOMJ" pitchFamily="2" charset="0"/>
              <a:cs typeface="SutonnyOMJ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00px-Shahidullah_hall_pukur_par_right.jpg"/>
          <p:cNvPicPr>
            <a:picLocks noChangeAspect="1"/>
          </p:cNvPicPr>
          <p:nvPr/>
        </p:nvPicPr>
        <p:blipFill>
          <a:blip r:embed="rId2"/>
          <a:srcRect t="21212" r="15909" b="31818"/>
          <a:stretch>
            <a:fillRect/>
          </a:stretch>
        </p:blipFill>
        <p:spPr>
          <a:xfrm>
            <a:off x="4343400" y="228600"/>
            <a:ext cx="3352800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3136187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শব্দের পাশাপাশি ধ্বনি গত মিলনে  হয় সন্ধি । আ+আ= আ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266563"/>
            <a:ext cx="5887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একাধিক পদের অর্থ গত মিলনে হয় সমস। বিদ্যার আলয় – বিদ্যালয়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rape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3581400" cy="2209799"/>
          </a:xfrm>
          <a:prstGeom prst="rect">
            <a:avLst/>
          </a:prstGeom>
        </p:spPr>
      </p:pic>
      <p:pic>
        <p:nvPicPr>
          <p:cNvPr id="14" name="Picture 2" descr="I:\w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85800"/>
            <a:ext cx="2133600" cy="1600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28600" y="608855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DE01CA-89A2-4F44-98D9-224A4A0FB715}"/>
              </a:ext>
            </a:extLst>
          </p:cNvPr>
          <p:cNvGrpSpPr/>
          <p:nvPr/>
        </p:nvGrpSpPr>
        <p:grpSpPr>
          <a:xfrm>
            <a:off x="495300" y="2023419"/>
            <a:ext cx="8076575" cy="1666765"/>
            <a:chOff x="495300" y="2023419"/>
            <a:chExt cx="8076575" cy="1666765"/>
          </a:xfrm>
        </p:grpSpPr>
        <p:sp>
          <p:nvSpPr>
            <p:cNvPr id="7" name="TextBox 6"/>
            <p:cNvSpPr txBox="1"/>
            <p:nvPr/>
          </p:nvSpPr>
          <p:spPr>
            <a:xfrm>
              <a:off x="495300" y="2489855"/>
              <a:ext cx="6477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বিদ্যা                        +      আলয়</a:t>
              </a:r>
              <a:endParaRPr lang="bn-IN" sz="36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1924" y="2023419"/>
              <a:ext cx="19799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b="1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740D166-D9D8-4092-A93D-E0FD038D26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r="10834"/>
          <a:stretch/>
        </p:blipFill>
        <p:spPr>
          <a:xfrm>
            <a:off x="57462" y="4049975"/>
            <a:ext cx="3525187" cy="212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-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140364"/>
            <a:ext cx="2528266" cy="2252294"/>
          </a:xfrm>
          <a:prstGeom prst="rect">
            <a:avLst/>
          </a:prstGeom>
        </p:spPr>
      </p:pic>
      <p:pic>
        <p:nvPicPr>
          <p:cNvPr id="3" name="Picture 2" descr="MizanA2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6800"/>
            <a:ext cx="2514600" cy="2249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0175" y="3710935"/>
            <a:ext cx="634365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চাঁদের ন্যায় মুখ=চাঁদমুখ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529274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(সাধারণ গুণ নেই)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137FF-4120-4F89-A4A4-5A094511C5A9}"/>
              </a:ext>
            </a:extLst>
          </p:cNvPr>
          <p:cNvSpPr txBox="1"/>
          <p:nvPr/>
        </p:nvSpPr>
        <p:spPr>
          <a:xfrm>
            <a:off x="0" y="530213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 (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িথ্যা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04800"/>
            <a:ext cx="20574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" y="3008212"/>
            <a:ext cx="2068406" cy="1851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23" y="3023856"/>
            <a:ext cx="2169756" cy="1700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006" y="201487"/>
            <a:ext cx="31697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উপমিত-সাধারণ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572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উপমিত কর্মধারয় সমাস</a:t>
            </a:r>
            <a:endParaRPr lang="en-US" sz="36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roundup_0000000000006882_image_01.jpg"/>
          <p:cNvPicPr>
            <a:picLocks noChangeAspect="1"/>
          </p:cNvPicPr>
          <p:nvPr/>
        </p:nvPicPr>
        <p:blipFill>
          <a:blip r:embed="rId5"/>
          <a:srcRect l="44444" t="11111" r="8333" b="13889"/>
          <a:stretch>
            <a:fillRect/>
          </a:stretch>
        </p:blipFill>
        <p:spPr>
          <a:xfrm>
            <a:off x="31466" y="266700"/>
            <a:ext cx="2133600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63203" y="1723936"/>
            <a:ext cx="5040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পুরুষ               সিংহের     ন্যায়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= সিং হ পুরুষ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31606" y="503101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bn-BD" sz="4000" b="1" dirty="0"/>
              <a:t>   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চন্দ্রের ন্যায়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4000" b="1" dirty="0">
                <a:latin typeface="SutonnyOMJ" pitchFamily="2" charset="0"/>
                <a:cs typeface="SutonnyOMJ" pitchFamily="2" charset="0"/>
              </a:rPr>
              <a:t>চন্দ্রমুখ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342901" y="1410884"/>
            <a:ext cx="7467599" cy="573149"/>
          </a:xfrm>
          <a:prstGeom prst="straightConnector1">
            <a:avLst/>
          </a:prstGeom>
          <a:ln w="381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620584" y="1276025"/>
            <a:ext cx="7066247" cy="4107199"/>
          </a:xfrm>
          <a:prstGeom prst="straightConnector1">
            <a:avLst/>
          </a:prstGeom>
          <a:ln w="381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717989" y="2654840"/>
            <a:ext cx="4454211" cy="2339278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820123" y="4859259"/>
            <a:ext cx="5199677" cy="959422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10782" y="5646598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বিশেষ্য+ বিশেষ্য (হয়)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4045" y="-70147"/>
            <a:ext cx="4833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রূপক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–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উপমেয়ের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অভিন্নতা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কল্পনা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রূপক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কর্মধারয়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ক্রোধ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রূপ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অনল-ক্রোধানল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ক্রোধ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দৃশ্যমান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।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অন্যটি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না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0" y="287893"/>
            <a:ext cx="1828800" cy="1238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0599" y="56576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SutonnyOMJ" pitchFamily="2" charset="0"/>
                <a:cs typeface="SutonnyOMJ" pitchFamily="2" charset="0"/>
              </a:rPr>
              <a:t>  রূপক কর্মধারয় সমাস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Sadaqul\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907" y="287893"/>
            <a:ext cx="1568970" cy="1297317"/>
          </a:xfrm>
          <a:prstGeom prst="rect">
            <a:avLst/>
          </a:prstGeom>
          <a:noFill/>
        </p:spPr>
      </p:pic>
      <p:pic>
        <p:nvPicPr>
          <p:cNvPr id="7" name="Picture 6" descr="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3586271"/>
            <a:ext cx="1905000" cy="1161157"/>
          </a:xfrm>
          <a:prstGeom prst="rect">
            <a:avLst/>
          </a:prstGeom>
        </p:spPr>
      </p:pic>
      <p:pic>
        <p:nvPicPr>
          <p:cNvPr id="8" name="Picture 7" descr="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738" y="3613651"/>
            <a:ext cx="2267690" cy="1386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9812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প্রাণ            রূপ        পাখি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= প্রাণপাখি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19227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শিকল                     রূপ বেদী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= শিকলবেদী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47800" y="2819400"/>
            <a:ext cx="4419600" cy="297180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33600" y="6172200"/>
            <a:ext cx="3657600" cy="30480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82467" y="4708773"/>
            <a:ext cx="4027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বিশেষ্য+ বিশেষ্য  (হয়-না )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CC19E5-B3DE-4B32-92E3-8645FECE5421}"/>
              </a:ext>
            </a:extLst>
          </p:cNvPr>
          <p:cNvSpPr txBox="1"/>
          <p:nvPr/>
        </p:nvSpPr>
        <p:spPr>
          <a:xfrm>
            <a:off x="4249708" y="2298716"/>
            <a:ext cx="49879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া,ধরা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গুণবাচক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  <p:bldP spid="1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উপমেয়ের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অভিন্নতা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কল্পনা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রূপক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কর্মধারয়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।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 উপমেয় পদ পূর্বে বসে এবং উপমান পদ পড়ে বসে । শোক(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উপমেয়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) রূপ  অনল (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) = শোকানল , 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প্রাণ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 রূপ 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পাখি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bn-BD" sz="3600" b="1" dirty="0">
                <a:latin typeface="SutonnyOMJ" pitchFamily="2" charset="0"/>
                <a:cs typeface="SutonnyOMJ" pitchFamily="2" charset="0"/>
              </a:rPr>
              <a:t>প্রাণ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 (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উপমেয়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) (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পাখি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 (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) =  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প্রাণ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b="1" dirty="0">
                <a:latin typeface="SutonnyOMJ" pitchFamily="2" charset="0"/>
                <a:cs typeface="SutonnyOMJ" pitchFamily="2" charset="0"/>
              </a:rPr>
              <a:t>পাখি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ক্রোধ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রূপ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অনল-ক্রোধানল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ক্রোধ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দৃশ্যমান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অন্যটি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না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। মন রূপ মাঝি= মন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উপমেয়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dirty="0">
                <a:latin typeface="SutonnyOMJ" pitchFamily="2" charset="0"/>
                <a:cs typeface="SutonnyOMJ" pitchFamily="2" charset="0"/>
              </a:rPr>
              <a:t>মাঝি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উপমান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" y="152400"/>
            <a:ext cx="8848725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পুরুষ               সিংহের         ন্যায় = সিং হ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পুরুষ 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,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সিং হ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চন্দ্রমুখ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, ফুলবাবু     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উপমিত কর্মধারয় সমাস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পরপদে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 একটি ব্যক্তি, বস্তু বা বিশেষ্য থাকে এবং একটি গুণ বা বিশেষণ থাকে। শশকের ন্যায় ব্যস্ত- শশব্যস্ত। শশক বিশেষ্য ব্যস্ত-ক্রিয়া ।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কর্মধারয়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 দুটিই ব্যক্তি, বস্তু বা বিশেষ্য থাকে গুণ বা বিশেষণ থাকে না।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পুরুষ সিংহের ন্যায় = সিংহ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পুরুষ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পুরুষ সিংহের  = সিংহ পুরুষ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(বিশেষ্য)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খাঁটি বাংলায়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 আগে বসে এবং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দের সাদৃশ্য বোঝায়।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61805_f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1692414"/>
            <a:ext cx="3028950" cy="2286000"/>
          </a:xfrm>
          <a:prstGeom prst="rect">
            <a:avLst/>
          </a:prstGeom>
        </p:spPr>
      </p:pic>
      <p:pic>
        <p:nvPicPr>
          <p:cNvPr id="7" name="Picture 6" descr="3320815601_ee2d2b4f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689681"/>
            <a:ext cx="3371850" cy="2245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7300" y="4235589"/>
            <a:ext cx="588645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 রূপ মাঝি=মনমাঝি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200650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(অভেদ্য কল্পনা)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0287"/>
            <a:ext cx="390525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রূপক কর্মধারয়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zanA2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505200" cy="3648075"/>
          </a:xfrm>
          <a:prstGeom prst="rect">
            <a:avLst/>
          </a:prstGeom>
        </p:spPr>
      </p:pic>
      <p:pic>
        <p:nvPicPr>
          <p:cNvPr id="3" name="Picture 2" descr="firin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4800"/>
            <a:ext cx="3585882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343400"/>
            <a:ext cx="6781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ক্রোধ রূপ অনল=ক্রোধানল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181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LightBAN" pitchFamily="2" charset="0"/>
                <a:cs typeface="NikoshLightBAN" pitchFamily="2" charset="0"/>
              </a:rPr>
              <a:t>(অভেদ্য কল্পনা)</a:t>
            </a:r>
            <a:endParaRPr lang="en-US" sz="4400" b="1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348D29-E519-4E18-828A-919A095BD04C}"/>
              </a:ext>
            </a:extLst>
          </p:cNvPr>
          <p:cNvSpPr txBox="1"/>
          <p:nvPr/>
        </p:nvSpPr>
        <p:spPr>
          <a:xfrm>
            <a:off x="-69342" y="692141"/>
            <a:ext cx="3269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পূর্বপদে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পরপদে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ধর্মবাচক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পদের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dirty="0">
                <a:latin typeface="SutonnyOMJ" pitchFamily="2" charset="0"/>
                <a:cs typeface="SutonnyOMJ" pitchFamily="2" charset="0"/>
              </a:rPr>
              <a:t>( গুণ)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কর্মধারয়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C415F-4EC0-4FA7-80C9-2BE8587CB998}"/>
              </a:ext>
            </a:extLst>
          </p:cNvPr>
          <p:cNvSpPr txBox="1"/>
          <p:nvPr/>
        </p:nvSpPr>
        <p:spPr>
          <a:xfrm>
            <a:off x="3324560" y="724357"/>
            <a:ext cx="27957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পূর্বপদে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উপমেয়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পদের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পরপদে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পদের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উপমিত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কর্মধারয়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79A1F-344C-4F07-9855-137DF9268E86}"/>
              </a:ext>
            </a:extLst>
          </p:cNvPr>
          <p:cNvSpPr txBox="1"/>
          <p:nvPr/>
        </p:nvSpPr>
        <p:spPr>
          <a:xfrm>
            <a:off x="6227635" y="692141"/>
            <a:ext cx="2916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উপমান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উপমেয়ের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অ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ভেদ 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কল্পনা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রূপক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কর্মধারয়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8B92A-135D-4DAA-85EB-286CC77775DD}"/>
              </a:ext>
            </a:extLst>
          </p:cNvPr>
          <p:cNvSpPr txBox="1"/>
          <p:nvPr/>
        </p:nvSpPr>
        <p:spPr>
          <a:xfrm>
            <a:off x="-34365" y="3995339"/>
            <a:ext cx="3568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গুণের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endParaRPr lang="bn-IN" sz="3200" b="1" dirty="0">
              <a:latin typeface="SutonnyOMJ" pitchFamily="2" charset="0"/>
              <a:cs typeface="SutonnyOMJ" pitchFamily="2" charset="0"/>
            </a:endParaRPr>
          </a:p>
          <a:p>
            <a:r>
              <a:rPr lang="en-US" sz="3200" b="1" dirty="0">
                <a:latin typeface="SutonnyOMJ" pitchFamily="2" charset="0"/>
                <a:cs typeface="SutonnyOMJ" pitchFamily="2" charset="0"/>
              </a:rPr>
              <a:t>উ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ল্লেখ 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থাকে। 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AC0CB-A852-4CDD-8996-C736D496174D}"/>
              </a:ext>
            </a:extLst>
          </p:cNvPr>
          <p:cNvSpPr txBox="1"/>
          <p:nvPr/>
        </p:nvSpPr>
        <p:spPr>
          <a:xfrm>
            <a:off x="3351079" y="3986267"/>
            <a:ext cx="28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গুণের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endParaRPr lang="bn-IN" sz="3200" b="1" dirty="0">
              <a:latin typeface="SutonnyOMJ" pitchFamily="2" charset="0"/>
              <a:cs typeface="SutonnyOMJ" pitchFamily="2" charset="0"/>
            </a:endParaRPr>
          </a:p>
          <a:p>
            <a:r>
              <a:rPr lang="en-US" sz="3200" b="1" dirty="0">
                <a:latin typeface="SutonnyOMJ" pitchFamily="2" charset="0"/>
                <a:cs typeface="SutonnyOMJ" pitchFamily="2" charset="0"/>
              </a:rPr>
              <a:t>উ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ল্লেখ 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থাকে না । 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AA289-9013-47B9-B4B5-2313E19D26E2}"/>
              </a:ext>
            </a:extLst>
          </p:cNvPr>
          <p:cNvSpPr txBox="1"/>
          <p:nvPr/>
        </p:nvSpPr>
        <p:spPr>
          <a:xfrm>
            <a:off x="6282992" y="3986267"/>
            <a:ext cx="3023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গুণের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endParaRPr lang="bn-IN" sz="3200" b="1" dirty="0">
              <a:latin typeface="SutonnyOMJ" pitchFamily="2" charset="0"/>
              <a:cs typeface="SutonnyOMJ" pitchFamily="2" charset="0"/>
            </a:endParaRPr>
          </a:p>
          <a:p>
            <a:r>
              <a:rPr lang="en-US" sz="3200" b="1" dirty="0">
                <a:latin typeface="SutonnyOMJ" pitchFamily="2" charset="0"/>
                <a:cs typeface="SutonnyOMJ" pitchFamily="2" charset="0"/>
              </a:rPr>
              <a:t>উ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ল্লেখ 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200" b="1" dirty="0">
                <a:latin typeface="SutonnyOMJ" pitchFamily="2" charset="0"/>
                <a:cs typeface="SutonnyOMJ" pitchFamily="2" charset="0"/>
              </a:rPr>
              <a:t>থাকে না।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3BA35-F325-4EA9-A7CA-02E6011C2493}"/>
              </a:ext>
            </a:extLst>
          </p:cNvPr>
          <p:cNvSpPr txBox="1"/>
          <p:nvPr/>
        </p:nvSpPr>
        <p:spPr>
          <a:xfrm>
            <a:off x="651129" y="10285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SutonnyOMJ" pitchFamily="2" charset="0"/>
                <a:cs typeface="SutonnyOMJ" pitchFamily="2" charset="0"/>
              </a:rPr>
              <a:t>উপমান</a:t>
            </a:r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34122-7C6E-412C-B21A-D52AC9864C4F}"/>
              </a:ext>
            </a:extLst>
          </p:cNvPr>
          <p:cNvSpPr txBox="1"/>
          <p:nvPr/>
        </p:nvSpPr>
        <p:spPr>
          <a:xfrm>
            <a:off x="3800475" y="115121"/>
            <a:ext cx="1543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SutonnyOMJ" pitchFamily="2" charset="0"/>
                <a:cs typeface="SutonnyOMJ" pitchFamily="2" charset="0"/>
              </a:rPr>
              <a:t>উপমিত</a:t>
            </a:r>
            <a:endParaRPr lang="en-US" sz="3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23398-73EA-4CD0-8E05-E35F7D61491D}"/>
              </a:ext>
            </a:extLst>
          </p:cNvPr>
          <p:cNvSpPr txBox="1"/>
          <p:nvPr/>
        </p:nvSpPr>
        <p:spPr>
          <a:xfrm>
            <a:off x="6781800" y="73709"/>
            <a:ext cx="1428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SutonnyOMJ" pitchFamily="2" charset="0"/>
                <a:cs typeface="SutonnyOMJ" pitchFamily="2" charset="0"/>
              </a:rPr>
              <a:t>রূপক</a:t>
            </a:r>
            <a:endParaRPr lang="en-US" sz="3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B0280-556F-412E-AEE5-4B35E47D2423}"/>
              </a:ext>
            </a:extLst>
          </p:cNvPr>
          <p:cNvSpPr/>
          <p:nvPr/>
        </p:nvSpPr>
        <p:spPr>
          <a:xfrm>
            <a:off x="0" y="656848"/>
            <a:ext cx="3161885" cy="56677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654EB-F955-4DD2-80DA-3A384734D7C9}"/>
              </a:ext>
            </a:extLst>
          </p:cNvPr>
          <p:cNvSpPr/>
          <p:nvPr/>
        </p:nvSpPr>
        <p:spPr>
          <a:xfrm>
            <a:off x="3351079" y="656848"/>
            <a:ext cx="2631038" cy="56677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64E317-3165-456B-B2BC-5EC63AC57803}"/>
              </a:ext>
            </a:extLst>
          </p:cNvPr>
          <p:cNvSpPr/>
          <p:nvPr/>
        </p:nvSpPr>
        <p:spPr>
          <a:xfrm>
            <a:off x="6227635" y="692141"/>
            <a:ext cx="2795757" cy="54737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045837-FA86-48B7-9C1E-0F89F23B894F}"/>
              </a:ext>
            </a:extLst>
          </p:cNvPr>
          <p:cNvSpPr/>
          <p:nvPr/>
        </p:nvSpPr>
        <p:spPr>
          <a:xfrm>
            <a:off x="6620707" y="112717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710ADF-27DD-4D7D-8B75-3D348613EF16}"/>
              </a:ext>
            </a:extLst>
          </p:cNvPr>
          <p:cNvSpPr/>
          <p:nvPr/>
        </p:nvSpPr>
        <p:spPr>
          <a:xfrm>
            <a:off x="529004" y="32056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363878-7330-4C8E-BE40-8F9A80D245F8}"/>
              </a:ext>
            </a:extLst>
          </p:cNvPr>
          <p:cNvSpPr/>
          <p:nvPr/>
        </p:nvSpPr>
        <p:spPr>
          <a:xfrm>
            <a:off x="3739201" y="69096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3D2F44-6A6F-4073-AE4A-BEDEA475C06C}"/>
              </a:ext>
            </a:extLst>
          </p:cNvPr>
          <p:cNvSpPr/>
          <p:nvPr/>
        </p:nvSpPr>
        <p:spPr>
          <a:xfrm>
            <a:off x="1" y="656848"/>
            <a:ext cx="2819400" cy="56677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FE8B4A-A187-4234-9797-75588FCAA736}"/>
              </a:ext>
            </a:extLst>
          </p:cNvPr>
          <p:cNvSpPr/>
          <p:nvPr/>
        </p:nvSpPr>
        <p:spPr>
          <a:xfrm>
            <a:off x="2935459" y="656848"/>
            <a:ext cx="2627142" cy="56677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A4C927-FF4D-4B84-A902-1CF2C766EDA7}"/>
              </a:ext>
            </a:extLst>
          </p:cNvPr>
          <p:cNvSpPr/>
          <p:nvPr/>
        </p:nvSpPr>
        <p:spPr>
          <a:xfrm>
            <a:off x="5791200" y="656848"/>
            <a:ext cx="3161885" cy="56677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2B4B4-7FB7-47D9-8D25-E4739B33CFC0}"/>
              </a:ext>
            </a:extLst>
          </p:cNvPr>
          <p:cNvSpPr txBox="1"/>
          <p:nvPr/>
        </p:nvSpPr>
        <p:spPr>
          <a:xfrm>
            <a:off x="1" y="4731097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বিশেষ্য+ বিশেষণ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34945-8078-4868-9A2F-29BDD878B3BD}"/>
              </a:ext>
            </a:extLst>
          </p:cNvPr>
          <p:cNvSpPr txBox="1"/>
          <p:nvPr/>
        </p:nvSpPr>
        <p:spPr>
          <a:xfrm>
            <a:off x="35169" y="1752600"/>
            <a:ext cx="28651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সমস্যমান পদে যে,ন্যায়,মত,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পদ যোগ করে ব্যাসবাক্য গঠিত হয়।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8C399-06B5-4687-8892-ADD3523042DD}"/>
              </a:ext>
            </a:extLst>
          </p:cNvPr>
          <p:cNvSpPr txBox="1"/>
          <p:nvPr/>
        </p:nvSpPr>
        <p:spPr>
          <a:xfrm>
            <a:off x="3092794" y="992326"/>
            <a:ext cx="2672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সমস্যমান পদে যে,ন্যায়,মত,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পদটি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সমস্যমান পদে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র শেষে   হয়।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E0CF5-2C03-4987-A02F-DD1722FECD85}"/>
              </a:ext>
            </a:extLst>
          </p:cNvPr>
          <p:cNvSpPr txBox="1"/>
          <p:nvPr/>
        </p:nvSpPr>
        <p:spPr>
          <a:xfrm>
            <a:off x="3352801" y="4812757"/>
            <a:ext cx="199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বিশেষ্য+ বিশেষ্য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29AF3-96B4-4469-8658-86BC2575BBFD}"/>
              </a:ext>
            </a:extLst>
          </p:cNvPr>
          <p:cNvSpPr txBox="1"/>
          <p:nvPr/>
        </p:nvSpPr>
        <p:spPr>
          <a:xfrm>
            <a:off x="5843425" y="1759528"/>
            <a:ext cx="281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সমস্যমান পদে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রূপ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পদ যোগ করে ব্যাসবাক্য গঠিত হয়।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A682D-4E25-404F-819C-D2F45337A186}"/>
              </a:ext>
            </a:extLst>
          </p:cNvPr>
          <p:cNvSpPr txBox="1"/>
          <p:nvPr/>
        </p:nvSpPr>
        <p:spPr>
          <a:xfrm>
            <a:off x="6019800" y="4780727"/>
            <a:ext cx="406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বিশেষ্য+ বিশেষ্য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9EC7E-1D27-4A10-991D-E61045072491}"/>
              </a:ext>
            </a:extLst>
          </p:cNvPr>
          <p:cNvSpPr txBox="1"/>
          <p:nvPr/>
        </p:nvSpPr>
        <p:spPr>
          <a:xfrm>
            <a:off x="651129" y="10285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b="1" dirty="0">
                <a:latin typeface="SutonnyOMJ" pitchFamily="2" charset="0"/>
                <a:cs typeface="SutonnyOMJ" pitchFamily="2" charset="0"/>
              </a:rPr>
              <a:t>উপমান</a:t>
            </a:r>
            <a:endParaRPr lang="en-US" sz="3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E4533-024F-4ABD-9BBA-E459201B6F19}"/>
              </a:ext>
            </a:extLst>
          </p:cNvPr>
          <p:cNvSpPr txBox="1"/>
          <p:nvPr/>
        </p:nvSpPr>
        <p:spPr>
          <a:xfrm>
            <a:off x="3800475" y="115121"/>
            <a:ext cx="1543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SutonnyOMJ" pitchFamily="2" charset="0"/>
                <a:cs typeface="SutonnyOMJ" pitchFamily="2" charset="0"/>
              </a:rPr>
              <a:t>উপমিত</a:t>
            </a:r>
            <a:endParaRPr lang="en-US" sz="33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4293D7-D545-494D-9168-F6E83CC4C840}"/>
              </a:ext>
            </a:extLst>
          </p:cNvPr>
          <p:cNvSpPr txBox="1"/>
          <p:nvPr/>
        </p:nvSpPr>
        <p:spPr>
          <a:xfrm>
            <a:off x="6781800" y="73709"/>
            <a:ext cx="1428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SutonnyOMJ" pitchFamily="2" charset="0"/>
                <a:cs typeface="SutonnyOMJ" pitchFamily="2" charset="0"/>
              </a:rPr>
              <a:t>রূপক</a:t>
            </a:r>
            <a:endParaRPr lang="en-US" sz="33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C45B6D-3739-4BE0-A4B9-4EE3FC2F4FFB}"/>
              </a:ext>
            </a:extLst>
          </p:cNvPr>
          <p:cNvSpPr/>
          <p:nvPr/>
        </p:nvSpPr>
        <p:spPr>
          <a:xfrm>
            <a:off x="6620707" y="112717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958614-D8C6-407B-8E47-9369D0B58B93}"/>
              </a:ext>
            </a:extLst>
          </p:cNvPr>
          <p:cNvSpPr/>
          <p:nvPr/>
        </p:nvSpPr>
        <p:spPr>
          <a:xfrm>
            <a:off x="529004" y="32056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285E67-6853-4DDE-AE05-AB792E980A37}"/>
              </a:ext>
            </a:extLst>
          </p:cNvPr>
          <p:cNvSpPr/>
          <p:nvPr/>
        </p:nvSpPr>
        <p:spPr>
          <a:xfrm>
            <a:off x="3739201" y="69096"/>
            <a:ext cx="1543050" cy="55399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1447800"/>
            <a:ext cx="7715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SutonnyOMJ" pitchFamily="2" charset="0"/>
                <a:cs typeface="SutonnyOMJ" pitchFamily="2" charset="0"/>
              </a:rPr>
              <a:t>আরও কয়েক ধরণের </a:t>
            </a:r>
            <a:r>
              <a:rPr lang="bn-BD" sz="4000" b="1" dirty="0">
                <a:latin typeface="SutonnyOMJ" pitchFamily="2" charset="0"/>
                <a:cs typeface="SutonnyOMJ" pitchFamily="2" charset="0"/>
              </a:rPr>
              <a:t>কর্মধারয় সমাস</a:t>
            </a:r>
            <a:r>
              <a:rPr lang="bn-IN" sz="4000" b="1" dirty="0">
                <a:latin typeface="SutonnyOMJ" pitchFamily="2" charset="0"/>
                <a:cs typeface="SutonnyOMJ" pitchFamily="2" charset="0"/>
              </a:rPr>
              <a:t> আছে ।</a:t>
            </a:r>
          </a:p>
          <a:p>
            <a:r>
              <a:rPr lang="bn-IN" sz="4000" b="1" dirty="0">
                <a:latin typeface="SutonnyOMJ" pitchFamily="2" charset="0"/>
                <a:cs typeface="SutonnyOMJ" pitchFamily="2" charset="0"/>
              </a:rPr>
              <a:t>১। সর্বনাম- সেকাল , একাল </a:t>
            </a:r>
          </a:p>
          <a:p>
            <a:r>
              <a:rPr lang="bn-IN" sz="4000" b="1" dirty="0">
                <a:latin typeface="SutonnyOMJ" pitchFamily="2" charset="0"/>
                <a:cs typeface="SutonnyOMJ" pitchFamily="2" charset="0"/>
              </a:rPr>
              <a:t>২।অব্যয়- কুকর্ম, যথাযোগ্য</a:t>
            </a:r>
          </a:p>
          <a:p>
            <a:r>
              <a:rPr lang="bn-IN" sz="4000" b="1" dirty="0">
                <a:latin typeface="SutonnyOMJ" pitchFamily="2" charset="0"/>
                <a:cs typeface="SutonnyOMJ" pitchFamily="2" charset="0"/>
              </a:rPr>
              <a:t>৩। সংখ্যাবাচক- একজন , দোতলা 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  <a:p>
            <a:r>
              <a:rPr lang="bn-IN" sz="4000" b="1" dirty="0">
                <a:latin typeface="SutonnyOMJ" pitchFamily="2" charset="0"/>
                <a:cs typeface="SutonnyOMJ" pitchFamily="2" charset="0"/>
              </a:rPr>
              <a:t>৪। উপসর্গ- বিকাল,সকাল , বিদেশ, বেসুর </a:t>
            </a:r>
          </a:p>
          <a:p>
            <a:r>
              <a:rPr lang="bn-IN" sz="4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228600"/>
          <a:ext cx="853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0"/>
            <a:ext cx="2286000" cy="1524000"/>
          </a:xfrm>
          <a:prstGeom prst="rect">
            <a:avLst/>
          </a:prstGeom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19600"/>
            <a:ext cx="2121777" cy="1524000"/>
          </a:xfrm>
          <a:prstGeom prst="rect">
            <a:avLst/>
          </a:prstGeom>
        </p:spPr>
      </p:pic>
      <p:pic>
        <p:nvPicPr>
          <p:cNvPr id="4" name="Picture 3" descr="article-2396250-181DF44600000578-62_634x4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2286000" cy="147376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mc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362200"/>
            <a:ext cx="2009775" cy="1676400"/>
          </a:xfrm>
          <a:prstGeom prst="rect">
            <a:avLst/>
          </a:prstGeom>
        </p:spPr>
      </p:pic>
      <p:pic>
        <p:nvPicPr>
          <p:cNvPr id="6" name="Picture 5" descr="km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209800"/>
            <a:ext cx="2331203" cy="1447800"/>
          </a:xfrm>
          <a:prstGeom prst="rect">
            <a:avLst/>
          </a:prstGeom>
        </p:spPr>
      </p:pic>
      <p:pic>
        <p:nvPicPr>
          <p:cNvPr id="7" name="Picture 6" descr="302_begunchatni01_thumb_bi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0"/>
            <a:ext cx="2316480" cy="1447800"/>
          </a:xfrm>
          <a:prstGeom prst="rect">
            <a:avLst/>
          </a:prstGeom>
        </p:spPr>
      </p:pic>
      <p:pic>
        <p:nvPicPr>
          <p:cNvPr id="10" name="Picture 3" descr="G:\ADATA UFD\p\209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95800"/>
            <a:ext cx="2286000" cy="1601932"/>
          </a:xfrm>
          <a:prstGeom prst="rect">
            <a:avLst/>
          </a:prstGeom>
          <a:noFill/>
        </p:spPr>
      </p:pic>
      <p:pic>
        <p:nvPicPr>
          <p:cNvPr id="11" name="Picture 10" descr="0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5029200"/>
            <a:ext cx="866775" cy="866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1400" y="609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ভাই-বোন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 বাক্য নির্ণয়  কর 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1524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বেগুন ভর্তা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733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কুলিমজুর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396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মাছ ভাজা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733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পলান্ন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096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পদ্ম চক্ষু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5943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নীলাকাশ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Wave 21"/>
          <p:cNvSpPr/>
          <p:nvPr/>
        </p:nvSpPr>
        <p:spPr>
          <a:xfrm>
            <a:off x="1981200" y="0"/>
            <a:ext cx="3962400" cy="14478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TextBox 22"/>
          <p:cNvSpPr txBox="1"/>
          <p:nvPr/>
        </p:nvSpPr>
        <p:spPr>
          <a:xfrm>
            <a:off x="1981200" y="2286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0" y="304800"/>
            <a:ext cx="3657600" cy="23622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838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194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সমাস কাকে বলে ? </a:t>
            </a:r>
          </a:p>
          <a:p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২।সমসাস কত প্রকার ও কি কি ?</a:t>
            </a:r>
          </a:p>
          <a:p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অলুক দ্বন্দ্ব সমাস কাকে বলে ?  </a:t>
            </a:r>
          </a:p>
          <a:p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 ।উপমান ও উপমিত সমাসের পার্থক্য বল ।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743200" y="304800"/>
            <a:ext cx="4191000" cy="2209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সমস্ত পদ লিখ – কর পল্লবের ন্যায় , সং সার রূপ সমূদ্র , যিনি দাদা তিনি ভাই , শত ও শত  </a:t>
            </a:r>
          </a:p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ব্যাসবাক্য লেখ- হলুদবাটা , গুণিজন , আকাশে বাতাশে , বাহুলতা 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82000" cy="628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6096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19400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সমাস কী তা বলতে পারবে ।</a:t>
            </a:r>
          </a:p>
          <a:p>
            <a:pPr marL="342900" indent="-34290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সমাসের প্রকারভেদ বলতে পারবে । </a:t>
            </a:r>
          </a:p>
          <a:p>
            <a:pPr marL="342900" indent="-34290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দ্বন্দ্ব সমাসের প্রকেরভেদ বলতে পারবে। </a:t>
            </a:r>
          </a:p>
          <a:p>
            <a:pPr marL="342900" indent="-34290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কর্ম ধারয় সমাসের প্রকারভেদ বলতে পারবে ।</a:t>
            </a:r>
          </a:p>
          <a:p>
            <a:pPr marL="342900" indent="-342900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ব্যাসবাক্য ও সমস্তপদ নির্ণয় করতে পারবে।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057400" y="0"/>
            <a:ext cx="4800600" cy="25146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8382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2819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মৌ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আশ্রিত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মাছি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মৌমাছি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  <a:p>
            <a:endParaRPr lang="en-US" sz="3600" dirty="0"/>
          </a:p>
        </p:txBody>
      </p:sp>
      <p:pic>
        <p:nvPicPr>
          <p:cNvPr id="5" name="Picture 4" descr="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31242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3455" y="2057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অর্থ সম্বন্ধ আছে এমন একাধিক পদ একপদে পরিণত হওয়াকে সমাস বলে।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4196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সমাসে পদের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মিলন ঘটে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8006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সমাসে পদের সংকোচন ঘটে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10223" y="176774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মানে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সংক্ষেপ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  <a:p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একপদীকরন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:\images.jpeg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323" y="146050"/>
            <a:ext cx="2667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218" y="3345423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s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269223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ocuments\images_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5218" y="152400"/>
            <a:ext cx="292018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88258" y="2251007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নীলকণ্ঠ</a:t>
            </a:r>
            <a:endParaRPr lang="en-US" sz="36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50" y="5227432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আমের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বাগান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2110661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তেলেভাজা</a:t>
            </a:r>
            <a:endParaRPr lang="en-US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100" y="5174223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সিং</a:t>
            </a:r>
            <a:r>
              <a:rPr lang="bn-BD" sz="32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হাসন </a:t>
            </a:r>
            <a:endParaRPr lang="en-US" sz="32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14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মৌ</a:t>
            </a:r>
            <a:r>
              <a:rPr lang="en-US" sz="4000" b="1" dirty="0">
                <a:latin typeface="SutonnyOMJ" pitchFamily="2" charset="0"/>
                <a:cs typeface="SutonnyOMJ" pitchFamily="2" charset="0"/>
              </a:rPr>
              <a:t>     </a:t>
            </a:r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আশ্রিত</a:t>
            </a:r>
            <a:r>
              <a:rPr lang="en-US" sz="4000" b="1" dirty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মাছি</a:t>
            </a:r>
            <a:r>
              <a:rPr lang="en-US" sz="4000" b="1" dirty="0">
                <a:latin typeface="SutonnyOMJ" pitchFamily="2" charset="0"/>
                <a:cs typeface="SutonnyOMJ" pitchFamily="2" charset="0"/>
              </a:rPr>
              <a:t>=      </a:t>
            </a:r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মৌমাছি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পূর্বপদ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মধ্যপদ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শেষপদ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=     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সমস্তপদ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সমাসবাক্য,ব্যাসবাক্য,বিগ্রহবাক্য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6260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SutonnyOMJ" pitchFamily="2" charset="0"/>
              <a:cs typeface="SutonnyOMJ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4706" y="0"/>
            <a:ext cx="3048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সমস্তপদ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সমাসবদ্ধ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পদটির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অন্তর্গত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পদগুলোকে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সমস্যমানপদ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। </a:t>
            </a:r>
          </a:p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সমস্তপদকে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ভেঙে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বাক্যাংশ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ব্যাসবাক্য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। </a:t>
            </a:r>
          </a:p>
          <a:p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সমাসযুক্তপদের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অংশকে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পূর্বপদ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,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মধ্যের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অংশকে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মধ্যপদ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শেষ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অংশকে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শেষপদ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b="1" dirty="0">
                <a:latin typeface="SutonnyOMJ" pitchFamily="2" charset="0"/>
                <a:cs typeface="SutonnyOMJ" pitchFamily="2" charset="0"/>
              </a:rPr>
              <a:t> 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76600" y="2057400"/>
            <a:ext cx="289560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" y="1828800"/>
            <a:ext cx="5486400" cy="914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52600" y="2286000"/>
            <a:ext cx="4343400" cy="457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562894" y="3923506"/>
            <a:ext cx="1447800" cy="1588"/>
          </a:xfrm>
          <a:prstGeom prst="straightConnector1">
            <a:avLst/>
          </a:prstGeom>
          <a:ln w="5715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53340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সমাসের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প্রক্রিয়ায়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সমাসবদ্ধ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সমাস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নিষ্পন্ন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পদটির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সমস্তপদ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62400" y="3352800"/>
            <a:ext cx="2286000" cy="1371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 descr="I:\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50744"/>
            <a:ext cx="3962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5-Point Star 23"/>
          <p:cNvSpPr/>
          <p:nvPr/>
        </p:nvSpPr>
        <p:spPr>
          <a:xfrm>
            <a:off x="0" y="3200400"/>
            <a:ext cx="685800" cy="457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1676400" y="3352800"/>
            <a:ext cx="685800" cy="457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3124200" y="3352800"/>
            <a:ext cx="685800" cy="457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5105400" y="3124200"/>
            <a:ext cx="685800" cy="457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28600" y="3124200"/>
            <a:ext cx="3581400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438253" y="4189412"/>
            <a:ext cx="819547" cy="185714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8" grpId="0"/>
      <p:bldP spid="24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53107078"/>
              </p:ext>
            </p:extLst>
          </p:nvPr>
        </p:nvGraphicFramePr>
        <p:xfrm>
          <a:off x="0" y="152400"/>
          <a:ext cx="8991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05C2A4-92C0-4B4C-B1E1-DCD4DB3FA6A3}"/>
              </a:ext>
            </a:extLst>
          </p:cNvPr>
          <p:cNvSpPr/>
          <p:nvPr/>
        </p:nvSpPr>
        <p:spPr>
          <a:xfrm>
            <a:off x="133643" y="609600"/>
            <a:ext cx="3886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প্রধান</a:t>
            </a:r>
            <a:r>
              <a:rPr lang="bn-IN" sz="3600" dirty="0"/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  প্রকারভেদ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6A024-0621-4C9D-A8F2-14CBEBE73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8F6A024-0621-4C9D-A8F2-14CBEBE73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1A6AB-6E34-4129-A49C-273852A51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951A6AB-6E34-4129-A49C-273852A51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AA6D07-C766-40F7-A828-3FC4E2667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DAA6D07-C766-40F7-A828-3FC4E2667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8FC9B7-36FC-4A86-A0E0-57A32DCC7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918FC9B7-36FC-4A86-A0E0-57A32DCC7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7A4A1D-A051-4502-822F-68758D277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F17A4A1D-A051-4502-822F-68758D277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BDA604-ED1A-4768-B119-71F1817D7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8BDA604-ED1A-4768-B119-71F1817D7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92E3A0-6730-446E-88AC-951136998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A92E3A0-6730-446E-88AC-951136998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E4AA0E-4BD9-4867-97FC-97092D741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5E4AA0E-4BD9-4867-97FC-97092D741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266BAE-518B-46D0-89AA-A4327493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5266BAE-518B-46D0-89AA-A4327493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78B3FB-B772-4006-990C-B9E412B7B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778B3FB-B772-4006-990C-B9E412B7B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F45BE-75DF-4E1A-97F0-67D1159B6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57F45BE-75DF-4E1A-97F0-67D1159B6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B2D224-66A7-48BC-8EDF-60662EBAA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2BB2D224-66A7-48BC-8EDF-60662EBAA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7A30DD-2EBC-43FE-A2E0-D453F3F7A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D27A30DD-2EBC-43FE-A2E0-D453F3F7A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1513</Words>
  <Application>Microsoft Office PowerPoint</Application>
  <PresentationFormat>On-screen Show (4:3)</PresentationFormat>
  <Paragraphs>305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NikoshBAN</vt:lpstr>
      <vt:lpstr>NikoshLightBAN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336</cp:revision>
  <dcterms:created xsi:type="dcterms:W3CDTF">2006-08-16T00:00:00Z</dcterms:created>
  <dcterms:modified xsi:type="dcterms:W3CDTF">2021-02-26T16:06:20Z</dcterms:modified>
</cp:coreProperties>
</file>