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1" r:id="rId11"/>
    <p:sldId id="272" r:id="rId12"/>
    <p:sldId id="279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0.jpeg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jpg"/><Relationship Id="rId7" Type="http://schemas.openxmlformats.org/officeDocument/2006/relationships/image" Target="../media/image81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111.jpeg"/><Relationship Id="rId5" Type="http://schemas.openxmlformats.org/officeDocument/2006/relationships/image" Target="../media/image101.jpeg"/><Relationship Id="rId4" Type="http://schemas.openxmlformats.org/officeDocument/2006/relationships/image" Target="../media/image7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.jpeg"/><Relationship Id="rId1" Type="http://schemas.openxmlformats.org/officeDocument/2006/relationships/image" Target="../media/image111.jpeg"/><Relationship Id="rId6" Type="http://schemas.openxmlformats.org/officeDocument/2006/relationships/image" Target="../media/image201.png"/><Relationship Id="rId5" Type="http://schemas.openxmlformats.org/officeDocument/2006/relationships/image" Target="../media/image5.jpg"/><Relationship Id="rId4" Type="http://schemas.openxmlformats.org/officeDocument/2006/relationships/image" Target="../media/image19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image" Target="../media/image301.jpeg"/><Relationship Id="rId1" Type="http://schemas.openxmlformats.org/officeDocument/2006/relationships/image" Target="../media/image2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F5867-3E92-475A-9813-4E5FCD8259EA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7AF00-7409-4002-BD64-B0B046DC5C2A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BCB145F-B4FE-4076-BCC8-D5E82162A8DC}" type="parTrans" cxnId="{7E8E3062-B567-43C0-8F3D-F07F174B6849}">
      <dgm:prSet/>
      <dgm:spPr/>
      <dgm:t>
        <a:bodyPr/>
        <a:lstStyle/>
        <a:p>
          <a:endParaRPr lang="en-US"/>
        </a:p>
      </dgm:t>
    </dgm:pt>
    <dgm:pt modelId="{C3A383F1-9294-4B44-91E1-DF4E0FD89607}" type="sibTrans" cxnId="{7E8E3062-B567-43C0-8F3D-F07F174B6849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D55041-A59D-422E-B57A-03008598AC15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10F2B38-A4F6-4C9F-BA17-6286F8AC0B77}" type="parTrans" cxnId="{48E56A8A-8E06-4D20-A8B9-71D12C3D5CF4}">
      <dgm:prSet/>
      <dgm:spPr/>
      <dgm:t>
        <a:bodyPr/>
        <a:lstStyle/>
        <a:p>
          <a:endParaRPr lang="en-US"/>
        </a:p>
      </dgm:t>
    </dgm:pt>
    <dgm:pt modelId="{2EA271E6-0ABD-4A6D-A848-104952F1B3E8}" type="sibTrans" cxnId="{48E56A8A-8E06-4D20-A8B9-71D12C3D5CF4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38145F3-E838-468F-A481-3C44506EB31A}">
      <dgm:prSet phldrT="[Text]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F0F7342-B4AF-4037-956B-0D8D9D8DC578}" type="parTrans" cxnId="{CC8BB332-44F3-4DBD-B924-5119DAC9F8EB}">
      <dgm:prSet/>
      <dgm:spPr/>
      <dgm:t>
        <a:bodyPr/>
        <a:lstStyle/>
        <a:p>
          <a:endParaRPr lang="en-US"/>
        </a:p>
      </dgm:t>
    </dgm:pt>
    <dgm:pt modelId="{9CAD27A3-67F3-442A-A706-EFC924AAFD79}" type="sibTrans" cxnId="{CC8BB332-44F3-4DBD-B924-5119DAC9F8EB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A088C9-A0B7-4885-BD2E-6B2609223E61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F94EBC-7DFD-4C0E-870A-5455F7861B30}" type="parTrans" cxnId="{22EA2886-466C-4C2E-9AD1-33B4500FD142}">
      <dgm:prSet/>
      <dgm:spPr/>
      <dgm:t>
        <a:bodyPr/>
        <a:lstStyle/>
        <a:p>
          <a:endParaRPr lang="en-US"/>
        </a:p>
      </dgm:t>
    </dgm:pt>
    <dgm:pt modelId="{8100EBD3-C511-4177-B7AE-60250F788B8C}" type="sibTrans" cxnId="{22EA2886-466C-4C2E-9AD1-33B4500FD142}">
      <dgm:prSet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244000-BED7-4923-A46D-892C43819328}" type="pres">
      <dgm:prSet presAssocID="{40FF5867-3E92-475A-9813-4E5FCD8259E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A056CAB-07AB-448D-9034-1B1C26B820E5}" type="pres">
      <dgm:prSet presAssocID="{9717AF00-7409-4002-BD64-B0B046DC5C2A}" presName="text1" presStyleCnt="0"/>
      <dgm:spPr/>
    </dgm:pt>
    <dgm:pt modelId="{7C78A7F8-DCC2-45D0-905D-BC4EDFBA814F}" type="pres">
      <dgm:prSet presAssocID="{9717AF00-7409-4002-BD64-B0B046DC5C2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61BF-3C46-4A00-A810-0CF0E4993052}" type="pres">
      <dgm:prSet presAssocID="{9717AF00-7409-4002-BD64-B0B046DC5C2A}" presName="textaccent1" presStyleCnt="0"/>
      <dgm:spPr/>
    </dgm:pt>
    <dgm:pt modelId="{93DFAE73-1C1F-4FBA-BEB0-04811A9A9888}" type="pres">
      <dgm:prSet presAssocID="{9717AF00-7409-4002-BD64-B0B046DC5C2A}" presName="accentRepeatNode" presStyleLbl="solidAlignAcc1" presStyleIdx="0" presStyleCnt="8"/>
      <dgm:spPr/>
    </dgm:pt>
    <dgm:pt modelId="{FAAF4A47-AFD0-48B6-975D-C3F8C8462A10}" type="pres">
      <dgm:prSet presAssocID="{C3A383F1-9294-4B44-91E1-DF4E0FD89607}" presName="image1" presStyleCnt="0"/>
      <dgm:spPr/>
    </dgm:pt>
    <dgm:pt modelId="{00C0270E-2DFC-4033-9F83-3C300FEB385E}" type="pres">
      <dgm:prSet presAssocID="{C3A383F1-9294-4B44-91E1-DF4E0FD89607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F4DE8846-C869-4E2D-87A3-22A4C69C9C66}" type="pres">
      <dgm:prSet presAssocID="{C3A383F1-9294-4B44-91E1-DF4E0FD89607}" presName="imageaccent1" presStyleCnt="0"/>
      <dgm:spPr/>
    </dgm:pt>
    <dgm:pt modelId="{6523C6B9-4898-4B20-BE8E-D2AE63AE19DE}" type="pres">
      <dgm:prSet presAssocID="{C3A383F1-9294-4B44-91E1-DF4E0FD89607}" presName="accentRepeatNode" presStyleLbl="solidAlignAcc1" presStyleIdx="1" presStyleCnt="8"/>
      <dgm:spPr/>
    </dgm:pt>
    <dgm:pt modelId="{EF8935AB-C7F0-4280-8E41-6C0BCC4A39B7}" type="pres">
      <dgm:prSet presAssocID="{61D55041-A59D-422E-B57A-03008598AC15}" presName="text2" presStyleCnt="0"/>
      <dgm:spPr/>
    </dgm:pt>
    <dgm:pt modelId="{5F4E0C9A-ECC5-4FDE-A49A-BF85E5DEB7B6}" type="pres">
      <dgm:prSet presAssocID="{61D55041-A59D-422E-B57A-03008598AC15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34AB7-FB7F-4070-BB17-29ACC1786334}" type="pres">
      <dgm:prSet presAssocID="{61D55041-A59D-422E-B57A-03008598AC15}" presName="textaccent2" presStyleCnt="0"/>
      <dgm:spPr/>
    </dgm:pt>
    <dgm:pt modelId="{6139B44E-2854-46AA-825A-00B7BD04FB1E}" type="pres">
      <dgm:prSet presAssocID="{61D55041-A59D-422E-B57A-03008598AC15}" presName="accentRepeatNode" presStyleLbl="solidAlignAcc1" presStyleIdx="2" presStyleCnt="8"/>
      <dgm:spPr/>
    </dgm:pt>
    <dgm:pt modelId="{6B0F0890-699E-48FD-9287-6CC50979A521}" type="pres">
      <dgm:prSet presAssocID="{2EA271E6-0ABD-4A6D-A848-104952F1B3E8}" presName="image2" presStyleCnt="0"/>
      <dgm:spPr/>
    </dgm:pt>
    <dgm:pt modelId="{72B4F5A1-860D-4B73-8CC3-803DCC534443}" type="pres">
      <dgm:prSet presAssocID="{2EA271E6-0ABD-4A6D-A848-104952F1B3E8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FFEC6240-BC79-4F7D-802F-5432D7DFEE3A}" type="pres">
      <dgm:prSet presAssocID="{2EA271E6-0ABD-4A6D-A848-104952F1B3E8}" presName="imageaccent2" presStyleCnt="0"/>
      <dgm:spPr/>
    </dgm:pt>
    <dgm:pt modelId="{75DD3016-C03E-45BF-B6F0-0A817BD1D1FF}" type="pres">
      <dgm:prSet presAssocID="{2EA271E6-0ABD-4A6D-A848-104952F1B3E8}" presName="accentRepeatNode" presStyleLbl="solidAlignAcc1" presStyleIdx="3" presStyleCnt="8"/>
      <dgm:spPr/>
    </dgm:pt>
    <dgm:pt modelId="{28505363-1F9F-47B8-A136-B86FAD7ABE85}" type="pres">
      <dgm:prSet presAssocID="{CCA088C9-A0B7-4885-BD2E-6B2609223E61}" presName="text3" presStyleCnt="0"/>
      <dgm:spPr/>
    </dgm:pt>
    <dgm:pt modelId="{9E17189E-369B-4472-ABE1-4D4726C3A809}" type="pres">
      <dgm:prSet presAssocID="{CCA088C9-A0B7-4885-BD2E-6B2609223E6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57D57-1755-459F-A03C-1CC5F4661170}" type="pres">
      <dgm:prSet presAssocID="{CCA088C9-A0B7-4885-BD2E-6B2609223E61}" presName="textaccent3" presStyleCnt="0"/>
      <dgm:spPr/>
    </dgm:pt>
    <dgm:pt modelId="{43F341E8-5617-491F-8BA5-976CD290BBE7}" type="pres">
      <dgm:prSet presAssocID="{CCA088C9-A0B7-4885-BD2E-6B2609223E61}" presName="accentRepeatNode" presStyleLbl="solidAlignAcc1" presStyleIdx="4" presStyleCnt="8"/>
      <dgm:spPr/>
    </dgm:pt>
    <dgm:pt modelId="{9703ACFB-B91B-4C13-801C-1881AFBCE9F8}" type="pres">
      <dgm:prSet presAssocID="{8100EBD3-C511-4177-B7AE-60250F788B8C}" presName="image3" presStyleCnt="0"/>
      <dgm:spPr/>
    </dgm:pt>
    <dgm:pt modelId="{65A2CA0C-926E-4411-8379-043C5D0B1276}" type="pres">
      <dgm:prSet presAssocID="{8100EBD3-C511-4177-B7AE-60250F788B8C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7AE8EF4A-E508-45AB-A3A3-ED2711895FA3}" type="pres">
      <dgm:prSet presAssocID="{8100EBD3-C511-4177-B7AE-60250F788B8C}" presName="imageaccent3" presStyleCnt="0"/>
      <dgm:spPr/>
    </dgm:pt>
    <dgm:pt modelId="{8377E8A2-3B77-4138-ABBA-87363C7C3C03}" type="pres">
      <dgm:prSet presAssocID="{8100EBD3-C511-4177-B7AE-60250F788B8C}" presName="accentRepeatNode" presStyleLbl="solidAlignAcc1" presStyleIdx="5" presStyleCnt="8"/>
      <dgm:spPr/>
    </dgm:pt>
    <dgm:pt modelId="{B97701D5-8AEA-4471-90F4-9590D4112E91}" type="pres">
      <dgm:prSet presAssocID="{B38145F3-E838-468F-A481-3C44506EB31A}" presName="text4" presStyleCnt="0"/>
      <dgm:spPr/>
    </dgm:pt>
    <dgm:pt modelId="{ED065D1D-EC61-426F-86C3-BFEEE1C3D968}" type="pres">
      <dgm:prSet presAssocID="{B38145F3-E838-468F-A481-3C44506EB31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F048D-64D0-42F6-B222-14796AD92DED}" type="pres">
      <dgm:prSet presAssocID="{B38145F3-E838-468F-A481-3C44506EB31A}" presName="textaccent4" presStyleCnt="0"/>
      <dgm:spPr/>
    </dgm:pt>
    <dgm:pt modelId="{31C3EF0B-08E3-455A-BD74-A3D1F7D89510}" type="pres">
      <dgm:prSet presAssocID="{B38145F3-E838-468F-A481-3C44506EB31A}" presName="accentRepeatNode" presStyleLbl="solidAlignAcc1" presStyleIdx="6" presStyleCnt="8"/>
      <dgm:spPr/>
    </dgm:pt>
    <dgm:pt modelId="{3FA0521D-9BDD-496E-8E7D-42FC126CA1E3}" type="pres">
      <dgm:prSet presAssocID="{9CAD27A3-67F3-442A-A706-EFC924AAFD79}" presName="image4" presStyleCnt="0"/>
      <dgm:spPr/>
    </dgm:pt>
    <dgm:pt modelId="{9554E174-F1D3-4FD5-89DF-4ADBA2042826}" type="pres">
      <dgm:prSet presAssocID="{9CAD27A3-67F3-442A-A706-EFC924AAFD79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31CAF906-4EA3-4E3F-A6AD-100B5EF13279}" type="pres">
      <dgm:prSet presAssocID="{9CAD27A3-67F3-442A-A706-EFC924AAFD79}" presName="imageaccent4" presStyleCnt="0"/>
      <dgm:spPr/>
    </dgm:pt>
    <dgm:pt modelId="{F5FE6347-FB71-435A-9ED2-B68D0DEEE9B1}" type="pres">
      <dgm:prSet presAssocID="{9CAD27A3-67F3-442A-A706-EFC924AAFD79}" presName="accentRepeatNode" presStyleLbl="solidAlignAcc1" presStyleIdx="7" presStyleCnt="8"/>
      <dgm:spPr/>
    </dgm:pt>
  </dgm:ptLst>
  <dgm:cxnLst>
    <dgm:cxn modelId="{021AFAC7-0721-4B57-BA8F-0897BB6CB769}" type="presOf" srcId="{B38145F3-E838-468F-A481-3C44506EB31A}" destId="{ED065D1D-EC61-426F-86C3-BFEEE1C3D968}" srcOrd="0" destOrd="0" presId="urn:microsoft.com/office/officeart/2008/layout/HexagonCluster"/>
    <dgm:cxn modelId="{22EA2886-466C-4C2E-9AD1-33B4500FD142}" srcId="{40FF5867-3E92-475A-9813-4E5FCD8259EA}" destId="{CCA088C9-A0B7-4885-BD2E-6B2609223E61}" srcOrd="2" destOrd="0" parTransId="{97F94EBC-7DFD-4C0E-870A-5455F7861B30}" sibTransId="{8100EBD3-C511-4177-B7AE-60250F788B8C}"/>
    <dgm:cxn modelId="{DB41E58F-3AB2-4B24-8192-D1A83F98A35A}" type="presOf" srcId="{9717AF00-7409-4002-BD64-B0B046DC5C2A}" destId="{7C78A7F8-DCC2-45D0-905D-BC4EDFBA814F}" srcOrd="0" destOrd="0" presId="urn:microsoft.com/office/officeart/2008/layout/HexagonCluster"/>
    <dgm:cxn modelId="{B8E69771-A67B-4D2F-B6C7-843DFC53E729}" type="presOf" srcId="{40FF5867-3E92-475A-9813-4E5FCD8259EA}" destId="{9A244000-BED7-4923-A46D-892C43819328}" srcOrd="0" destOrd="0" presId="urn:microsoft.com/office/officeart/2008/layout/HexagonCluster"/>
    <dgm:cxn modelId="{84AD7962-C7E6-454F-B6C9-73C13B8DBBA0}" type="presOf" srcId="{CCA088C9-A0B7-4885-BD2E-6B2609223E61}" destId="{9E17189E-369B-4472-ABE1-4D4726C3A809}" srcOrd="0" destOrd="0" presId="urn:microsoft.com/office/officeart/2008/layout/HexagonCluster"/>
    <dgm:cxn modelId="{024C9D51-AC5A-48D8-860C-E4AA4569586D}" type="presOf" srcId="{2EA271E6-0ABD-4A6D-A848-104952F1B3E8}" destId="{72B4F5A1-860D-4B73-8CC3-803DCC534443}" srcOrd="0" destOrd="0" presId="urn:microsoft.com/office/officeart/2008/layout/HexagonCluster"/>
    <dgm:cxn modelId="{CC8BB332-44F3-4DBD-B924-5119DAC9F8EB}" srcId="{40FF5867-3E92-475A-9813-4E5FCD8259EA}" destId="{B38145F3-E838-468F-A481-3C44506EB31A}" srcOrd="3" destOrd="0" parTransId="{AF0F7342-B4AF-4037-956B-0D8D9D8DC578}" sibTransId="{9CAD27A3-67F3-442A-A706-EFC924AAFD79}"/>
    <dgm:cxn modelId="{1E27FEC4-305D-4C00-B7BA-5734A6E11221}" type="presOf" srcId="{9CAD27A3-67F3-442A-A706-EFC924AAFD79}" destId="{9554E174-F1D3-4FD5-89DF-4ADBA2042826}" srcOrd="0" destOrd="0" presId="urn:microsoft.com/office/officeart/2008/layout/HexagonCluster"/>
    <dgm:cxn modelId="{A95176B0-D250-4B0A-8690-C81BC1B1B317}" type="presOf" srcId="{C3A383F1-9294-4B44-91E1-DF4E0FD89607}" destId="{00C0270E-2DFC-4033-9F83-3C300FEB385E}" srcOrd="0" destOrd="0" presId="urn:microsoft.com/office/officeart/2008/layout/HexagonCluster"/>
    <dgm:cxn modelId="{7E8E3062-B567-43C0-8F3D-F07F174B6849}" srcId="{40FF5867-3E92-475A-9813-4E5FCD8259EA}" destId="{9717AF00-7409-4002-BD64-B0B046DC5C2A}" srcOrd="0" destOrd="0" parTransId="{EBCB145F-B4FE-4076-BCC8-D5E82162A8DC}" sibTransId="{C3A383F1-9294-4B44-91E1-DF4E0FD89607}"/>
    <dgm:cxn modelId="{DF601FF7-AE42-40F5-90B9-E49A0AB68F53}" type="presOf" srcId="{8100EBD3-C511-4177-B7AE-60250F788B8C}" destId="{65A2CA0C-926E-4411-8379-043C5D0B1276}" srcOrd="0" destOrd="0" presId="urn:microsoft.com/office/officeart/2008/layout/HexagonCluster"/>
    <dgm:cxn modelId="{B4207C0C-89E8-4BD4-857E-234D2EAAD9CB}" type="presOf" srcId="{61D55041-A59D-422E-B57A-03008598AC15}" destId="{5F4E0C9A-ECC5-4FDE-A49A-BF85E5DEB7B6}" srcOrd="0" destOrd="0" presId="urn:microsoft.com/office/officeart/2008/layout/HexagonCluster"/>
    <dgm:cxn modelId="{48E56A8A-8E06-4D20-A8B9-71D12C3D5CF4}" srcId="{40FF5867-3E92-475A-9813-4E5FCD8259EA}" destId="{61D55041-A59D-422E-B57A-03008598AC15}" srcOrd="1" destOrd="0" parTransId="{710F2B38-A4F6-4C9F-BA17-6286F8AC0B77}" sibTransId="{2EA271E6-0ABD-4A6D-A848-104952F1B3E8}"/>
    <dgm:cxn modelId="{C4EABFB4-D737-42AF-98F8-49097281D122}" type="presParOf" srcId="{9A244000-BED7-4923-A46D-892C43819328}" destId="{FA056CAB-07AB-448D-9034-1B1C26B820E5}" srcOrd="0" destOrd="0" presId="urn:microsoft.com/office/officeart/2008/layout/HexagonCluster"/>
    <dgm:cxn modelId="{17D2D199-507E-4BE3-A180-9749A616E0BA}" type="presParOf" srcId="{FA056CAB-07AB-448D-9034-1B1C26B820E5}" destId="{7C78A7F8-DCC2-45D0-905D-BC4EDFBA814F}" srcOrd="0" destOrd="0" presId="urn:microsoft.com/office/officeart/2008/layout/HexagonCluster"/>
    <dgm:cxn modelId="{AE720DBB-FD72-4D55-B43A-5FC7F94099CF}" type="presParOf" srcId="{9A244000-BED7-4923-A46D-892C43819328}" destId="{FAE261BF-3C46-4A00-A810-0CF0E4993052}" srcOrd="1" destOrd="0" presId="urn:microsoft.com/office/officeart/2008/layout/HexagonCluster"/>
    <dgm:cxn modelId="{28A9E6C3-2420-4336-AF9F-6597BF5D6744}" type="presParOf" srcId="{FAE261BF-3C46-4A00-A810-0CF0E4993052}" destId="{93DFAE73-1C1F-4FBA-BEB0-04811A9A9888}" srcOrd="0" destOrd="0" presId="urn:microsoft.com/office/officeart/2008/layout/HexagonCluster"/>
    <dgm:cxn modelId="{2AD5B5AC-B36B-4BB7-A663-2B0527E5694F}" type="presParOf" srcId="{9A244000-BED7-4923-A46D-892C43819328}" destId="{FAAF4A47-AFD0-48B6-975D-C3F8C8462A10}" srcOrd="2" destOrd="0" presId="urn:microsoft.com/office/officeart/2008/layout/HexagonCluster"/>
    <dgm:cxn modelId="{6674E40B-62DC-483D-BB54-9DF43D5626FE}" type="presParOf" srcId="{FAAF4A47-AFD0-48B6-975D-C3F8C8462A10}" destId="{00C0270E-2DFC-4033-9F83-3C300FEB385E}" srcOrd="0" destOrd="0" presId="urn:microsoft.com/office/officeart/2008/layout/HexagonCluster"/>
    <dgm:cxn modelId="{7213308E-B11F-4ED0-9F4D-49CC745936E7}" type="presParOf" srcId="{9A244000-BED7-4923-A46D-892C43819328}" destId="{F4DE8846-C869-4E2D-87A3-22A4C69C9C66}" srcOrd="3" destOrd="0" presId="urn:microsoft.com/office/officeart/2008/layout/HexagonCluster"/>
    <dgm:cxn modelId="{9B4ACB16-C7ED-4420-B47B-7762132E16D6}" type="presParOf" srcId="{F4DE8846-C869-4E2D-87A3-22A4C69C9C66}" destId="{6523C6B9-4898-4B20-BE8E-D2AE63AE19DE}" srcOrd="0" destOrd="0" presId="urn:microsoft.com/office/officeart/2008/layout/HexagonCluster"/>
    <dgm:cxn modelId="{8AADC9B0-2CBA-4D9C-A4B8-A46DD7E64294}" type="presParOf" srcId="{9A244000-BED7-4923-A46D-892C43819328}" destId="{EF8935AB-C7F0-4280-8E41-6C0BCC4A39B7}" srcOrd="4" destOrd="0" presId="urn:microsoft.com/office/officeart/2008/layout/HexagonCluster"/>
    <dgm:cxn modelId="{EC37C877-882B-4787-B1DA-7E4C692D2DDF}" type="presParOf" srcId="{EF8935AB-C7F0-4280-8E41-6C0BCC4A39B7}" destId="{5F4E0C9A-ECC5-4FDE-A49A-BF85E5DEB7B6}" srcOrd="0" destOrd="0" presId="urn:microsoft.com/office/officeart/2008/layout/HexagonCluster"/>
    <dgm:cxn modelId="{DCDC0899-361A-4870-97FC-67241D8B2B73}" type="presParOf" srcId="{9A244000-BED7-4923-A46D-892C43819328}" destId="{00A34AB7-FB7F-4070-BB17-29ACC1786334}" srcOrd="5" destOrd="0" presId="urn:microsoft.com/office/officeart/2008/layout/HexagonCluster"/>
    <dgm:cxn modelId="{91472168-9E1D-4172-B9C2-E48204878D05}" type="presParOf" srcId="{00A34AB7-FB7F-4070-BB17-29ACC1786334}" destId="{6139B44E-2854-46AA-825A-00B7BD04FB1E}" srcOrd="0" destOrd="0" presId="urn:microsoft.com/office/officeart/2008/layout/HexagonCluster"/>
    <dgm:cxn modelId="{793BDB98-13A6-47D8-93B6-222F868B4BFD}" type="presParOf" srcId="{9A244000-BED7-4923-A46D-892C43819328}" destId="{6B0F0890-699E-48FD-9287-6CC50979A521}" srcOrd="6" destOrd="0" presId="urn:microsoft.com/office/officeart/2008/layout/HexagonCluster"/>
    <dgm:cxn modelId="{F5EC78E1-C74F-4169-9463-E87CA1E17223}" type="presParOf" srcId="{6B0F0890-699E-48FD-9287-6CC50979A521}" destId="{72B4F5A1-860D-4B73-8CC3-803DCC534443}" srcOrd="0" destOrd="0" presId="urn:microsoft.com/office/officeart/2008/layout/HexagonCluster"/>
    <dgm:cxn modelId="{D9F6F11A-655B-413B-A5F7-E5454ADD4569}" type="presParOf" srcId="{9A244000-BED7-4923-A46D-892C43819328}" destId="{FFEC6240-BC79-4F7D-802F-5432D7DFEE3A}" srcOrd="7" destOrd="0" presId="urn:microsoft.com/office/officeart/2008/layout/HexagonCluster"/>
    <dgm:cxn modelId="{36C8F097-73BB-4730-9651-4094C0241794}" type="presParOf" srcId="{FFEC6240-BC79-4F7D-802F-5432D7DFEE3A}" destId="{75DD3016-C03E-45BF-B6F0-0A817BD1D1FF}" srcOrd="0" destOrd="0" presId="urn:microsoft.com/office/officeart/2008/layout/HexagonCluster"/>
    <dgm:cxn modelId="{9E9CF09A-254E-4D24-B990-1FC7D99EDCF7}" type="presParOf" srcId="{9A244000-BED7-4923-A46D-892C43819328}" destId="{28505363-1F9F-47B8-A136-B86FAD7ABE85}" srcOrd="8" destOrd="0" presId="urn:microsoft.com/office/officeart/2008/layout/HexagonCluster"/>
    <dgm:cxn modelId="{E9023315-8A52-49A1-8DCB-FFA1799AA452}" type="presParOf" srcId="{28505363-1F9F-47B8-A136-B86FAD7ABE85}" destId="{9E17189E-369B-4472-ABE1-4D4726C3A809}" srcOrd="0" destOrd="0" presId="urn:microsoft.com/office/officeart/2008/layout/HexagonCluster"/>
    <dgm:cxn modelId="{4FBD7ECD-CEE4-445B-A82B-F432DCD0D0AC}" type="presParOf" srcId="{9A244000-BED7-4923-A46D-892C43819328}" destId="{EB757D57-1755-459F-A03C-1CC5F4661170}" srcOrd="9" destOrd="0" presId="urn:microsoft.com/office/officeart/2008/layout/HexagonCluster"/>
    <dgm:cxn modelId="{8D44803B-ACF4-4873-BFE6-53C32E29BD38}" type="presParOf" srcId="{EB757D57-1755-459F-A03C-1CC5F4661170}" destId="{43F341E8-5617-491F-8BA5-976CD290BBE7}" srcOrd="0" destOrd="0" presId="urn:microsoft.com/office/officeart/2008/layout/HexagonCluster"/>
    <dgm:cxn modelId="{6609249A-57E0-4D00-B279-511577D42FC2}" type="presParOf" srcId="{9A244000-BED7-4923-A46D-892C43819328}" destId="{9703ACFB-B91B-4C13-801C-1881AFBCE9F8}" srcOrd="10" destOrd="0" presId="urn:microsoft.com/office/officeart/2008/layout/HexagonCluster"/>
    <dgm:cxn modelId="{F270F545-FB2F-49E9-921B-C52D6D3A065F}" type="presParOf" srcId="{9703ACFB-B91B-4C13-801C-1881AFBCE9F8}" destId="{65A2CA0C-926E-4411-8379-043C5D0B1276}" srcOrd="0" destOrd="0" presId="urn:microsoft.com/office/officeart/2008/layout/HexagonCluster"/>
    <dgm:cxn modelId="{7B046582-99AA-4014-84DB-C3AE9932E3BF}" type="presParOf" srcId="{9A244000-BED7-4923-A46D-892C43819328}" destId="{7AE8EF4A-E508-45AB-A3A3-ED2711895FA3}" srcOrd="11" destOrd="0" presId="urn:microsoft.com/office/officeart/2008/layout/HexagonCluster"/>
    <dgm:cxn modelId="{DF6E84B3-9468-49E9-966D-649A7816226C}" type="presParOf" srcId="{7AE8EF4A-E508-45AB-A3A3-ED2711895FA3}" destId="{8377E8A2-3B77-4138-ABBA-87363C7C3C03}" srcOrd="0" destOrd="0" presId="urn:microsoft.com/office/officeart/2008/layout/HexagonCluster"/>
    <dgm:cxn modelId="{B3CBB3E5-5E29-4452-AABE-17DAEE81F95E}" type="presParOf" srcId="{9A244000-BED7-4923-A46D-892C43819328}" destId="{B97701D5-8AEA-4471-90F4-9590D4112E91}" srcOrd="12" destOrd="0" presId="urn:microsoft.com/office/officeart/2008/layout/HexagonCluster"/>
    <dgm:cxn modelId="{E7DC0EC1-48DF-4C76-A8AE-6136DF2ADF6E}" type="presParOf" srcId="{B97701D5-8AEA-4471-90F4-9590D4112E91}" destId="{ED065D1D-EC61-426F-86C3-BFEEE1C3D968}" srcOrd="0" destOrd="0" presId="urn:microsoft.com/office/officeart/2008/layout/HexagonCluster"/>
    <dgm:cxn modelId="{AF5A8C11-676B-4F74-BBBD-A187210B3528}" type="presParOf" srcId="{9A244000-BED7-4923-A46D-892C43819328}" destId="{DD7F048D-64D0-42F6-B222-14796AD92DED}" srcOrd="13" destOrd="0" presId="urn:microsoft.com/office/officeart/2008/layout/HexagonCluster"/>
    <dgm:cxn modelId="{B2267DD0-39D4-45C5-85AD-7AD70418234F}" type="presParOf" srcId="{DD7F048D-64D0-42F6-B222-14796AD92DED}" destId="{31C3EF0B-08E3-455A-BD74-A3D1F7D89510}" srcOrd="0" destOrd="0" presId="urn:microsoft.com/office/officeart/2008/layout/HexagonCluster"/>
    <dgm:cxn modelId="{75C8F075-BF85-47D1-B91F-21CDAFC593F5}" type="presParOf" srcId="{9A244000-BED7-4923-A46D-892C43819328}" destId="{3FA0521D-9BDD-496E-8E7D-42FC126CA1E3}" srcOrd="14" destOrd="0" presId="urn:microsoft.com/office/officeart/2008/layout/HexagonCluster"/>
    <dgm:cxn modelId="{68E17443-05BB-4956-8F6A-8124C710A224}" type="presParOf" srcId="{3FA0521D-9BDD-496E-8E7D-42FC126CA1E3}" destId="{9554E174-F1D3-4FD5-89DF-4ADBA2042826}" srcOrd="0" destOrd="0" presId="urn:microsoft.com/office/officeart/2008/layout/HexagonCluster"/>
    <dgm:cxn modelId="{03C0BFC2-AA30-4B5F-88F2-FAFBDB3DB695}" type="presParOf" srcId="{9A244000-BED7-4923-A46D-892C43819328}" destId="{31CAF906-4EA3-4E3F-A6AD-100B5EF13279}" srcOrd="15" destOrd="0" presId="urn:microsoft.com/office/officeart/2008/layout/HexagonCluster"/>
    <dgm:cxn modelId="{DD48252C-0EB9-4ABE-AE38-93C19D0459BE}" type="presParOf" srcId="{31CAF906-4EA3-4E3F-A6AD-100B5EF13279}" destId="{F5FE6347-FB71-435A-9ED2-B68D0DEEE9B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C9EF5-3113-4A5D-AB11-CC9ADDD6621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A369E-BD2B-4EE5-A518-A671EF3A6AFD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443A7AC-13A3-4E79-949A-8B2423280EFD}" type="parTrans" cxnId="{19918F22-16A1-4CAA-ABAD-03EEB10692D5}">
      <dgm:prSet/>
      <dgm:spPr/>
      <dgm:t>
        <a:bodyPr/>
        <a:lstStyle/>
        <a:p>
          <a:endParaRPr lang="en-US"/>
        </a:p>
      </dgm:t>
    </dgm:pt>
    <dgm:pt modelId="{7ECBA456-168E-472C-A0A8-087CEB1A694F}" type="sibTrans" cxnId="{19918F22-16A1-4CAA-ABAD-03EEB10692D5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81CEEF-BA73-47CB-A655-62B03268F87A}">
      <dgm:prSet phldrT="[Text]"/>
      <dgm:spPr/>
      <dgm:t>
        <a:bodyPr/>
        <a:lstStyle/>
        <a:p>
          <a:endParaRPr lang="en-US" dirty="0"/>
        </a:p>
      </dgm:t>
    </dgm:pt>
    <dgm:pt modelId="{DBA7A266-48A7-44F0-82CA-1E2F75185A7E}" type="parTrans" cxnId="{17E5DF7F-05FB-4C5D-A270-4763D0042CCC}">
      <dgm:prSet/>
      <dgm:spPr/>
      <dgm:t>
        <a:bodyPr/>
        <a:lstStyle/>
        <a:p>
          <a:endParaRPr lang="en-US"/>
        </a:p>
      </dgm:t>
    </dgm:pt>
    <dgm:pt modelId="{303D4750-ECE9-41DB-9BEA-D0026AE5A5B9}" type="sibTrans" cxnId="{17E5DF7F-05FB-4C5D-A270-4763D0042CCC}">
      <dgm:prSet/>
      <dgm:spPr/>
      <dgm:t>
        <a:bodyPr/>
        <a:lstStyle/>
        <a:p>
          <a:endParaRPr lang="en-US"/>
        </a:p>
      </dgm:t>
    </dgm:pt>
    <dgm:pt modelId="{165DB138-7C6E-41E6-BFE3-0EB766667ACC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6C7382-AF71-4DA7-A2CE-CE3D1C10020C}" type="parTrans" cxnId="{85C32393-EB4A-4D48-B912-0CDF823FF839}">
      <dgm:prSet/>
      <dgm:spPr/>
      <dgm:t>
        <a:bodyPr/>
        <a:lstStyle/>
        <a:p>
          <a:endParaRPr lang="en-US"/>
        </a:p>
      </dgm:t>
    </dgm:pt>
    <dgm:pt modelId="{B83941D3-4D40-4FFD-8EF6-8B3502E37051}" type="sibTrans" cxnId="{85C32393-EB4A-4D48-B912-0CDF823FF839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01E0B1C-F949-4ED6-92F4-4A169D8F3F9F}">
      <dgm:prSet phldrT="[Text]"/>
      <dgm:spPr/>
      <dgm:t>
        <a:bodyPr/>
        <a:lstStyle/>
        <a:p>
          <a:endParaRPr lang="en-US" dirty="0"/>
        </a:p>
      </dgm:t>
    </dgm:pt>
    <dgm:pt modelId="{3E69E68B-9C38-4300-8FBD-F33BC7EDA330}" type="parTrans" cxnId="{12B7288C-6C60-45D7-B64A-1F6763A95AB7}">
      <dgm:prSet/>
      <dgm:spPr/>
      <dgm:t>
        <a:bodyPr/>
        <a:lstStyle/>
        <a:p>
          <a:endParaRPr lang="en-US"/>
        </a:p>
      </dgm:t>
    </dgm:pt>
    <dgm:pt modelId="{AA118F54-507E-467E-91B3-07215F72E304}" type="sibTrans" cxnId="{12B7288C-6C60-45D7-B64A-1F6763A95AB7}">
      <dgm:prSet/>
      <dgm:spPr/>
      <dgm:t>
        <a:bodyPr/>
        <a:lstStyle/>
        <a:p>
          <a:endParaRPr lang="en-US"/>
        </a:p>
      </dgm:t>
    </dgm:pt>
    <dgm:pt modelId="{35E32BB0-0337-48AC-8F46-E16510313F79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F73CF15-185E-41B6-B64F-AD57BE95D365}" type="parTrans" cxnId="{1CEBFE8D-D3E3-4440-B0FC-695A12464847}">
      <dgm:prSet/>
      <dgm:spPr/>
      <dgm:t>
        <a:bodyPr/>
        <a:lstStyle/>
        <a:p>
          <a:endParaRPr lang="en-US"/>
        </a:p>
      </dgm:t>
    </dgm:pt>
    <dgm:pt modelId="{7E3A2974-E864-41D5-B037-1F88167F9AD8}" type="sibTrans" cxnId="{1CEBFE8D-D3E3-4440-B0FC-695A12464847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0E8003-9520-4F91-B98B-325D8B4A6D4F}">
      <dgm:prSet phldrT="[Text]"/>
      <dgm:spPr/>
      <dgm:t>
        <a:bodyPr/>
        <a:lstStyle/>
        <a:p>
          <a:endParaRPr lang="en-US" dirty="0"/>
        </a:p>
      </dgm:t>
    </dgm:pt>
    <dgm:pt modelId="{4ECBA3ED-EFBA-4E11-97CC-0A350F9BDB07}" type="parTrans" cxnId="{641EB47C-D4BF-43A1-98B8-4A472ABE53B5}">
      <dgm:prSet/>
      <dgm:spPr/>
      <dgm:t>
        <a:bodyPr/>
        <a:lstStyle/>
        <a:p>
          <a:endParaRPr lang="en-US"/>
        </a:p>
      </dgm:t>
    </dgm:pt>
    <dgm:pt modelId="{558BD2E8-FD77-42B9-BEA8-9478E94E70EC}" type="sibTrans" cxnId="{641EB47C-D4BF-43A1-98B8-4A472ABE53B5}">
      <dgm:prSet/>
      <dgm:spPr/>
      <dgm:t>
        <a:bodyPr/>
        <a:lstStyle/>
        <a:p>
          <a:endParaRPr lang="en-US"/>
        </a:p>
      </dgm:t>
    </dgm:pt>
    <dgm:pt modelId="{A71E93C7-A490-44B4-AD9C-BB1000DD25C7}" type="pres">
      <dgm:prSet presAssocID="{3FEC9EF5-3113-4A5D-AB11-CC9ADDD662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C12FB7-FDAB-4E18-889E-54A5FD0B960C}" type="pres">
      <dgm:prSet presAssocID="{A54A369E-BD2B-4EE5-A518-A671EF3A6AFD}" presName="composite" presStyleCnt="0"/>
      <dgm:spPr/>
    </dgm:pt>
    <dgm:pt modelId="{42AF224E-AFE6-45C3-A73E-FCE0F7958BF5}" type="pres">
      <dgm:prSet presAssocID="{A54A369E-BD2B-4EE5-A518-A671EF3A6A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884B2-A245-47B5-AF51-37E46E714B11}" type="pres">
      <dgm:prSet presAssocID="{A54A369E-BD2B-4EE5-A518-A671EF3A6A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CFFF8-7583-47EF-9A9F-3CA8FA920E28}" type="pres">
      <dgm:prSet presAssocID="{A54A369E-BD2B-4EE5-A518-A671EF3A6AFD}" presName="BalanceSpacing" presStyleCnt="0"/>
      <dgm:spPr/>
    </dgm:pt>
    <dgm:pt modelId="{0C46846C-E745-4D4E-8FB8-37E9383EEB55}" type="pres">
      <dgm:prSet presAssocID="{A54A369E-BD2B-4EE5-A518-A671EF3A6AFD}" presName="BalanceSpacing1" presStyleCnt="0"/>
      <dgm:spPr/>
    </dgm:pt>
    <dgm:pt modelId="{C18CDF72-43F5-4392-BC40-C2EC51B58A45}" type="pres">
      <dgm:prSet presAssocID="{7ECBA456-168E-472C-A0A8-087CEB1A694F}" presName="Accent1Text" presStyleLbl="node1" presStyleIdx="1" presStyleCnt="6"/>
      <dgm:spPr/>
      <dgm:t>
        <a:bodyPr/>
        <a:lstStyle/>
        <a:p>
          <a:endParaRPr lang="en-US"/>
        </a:p>
      </dgm:t>
    </dgm:pt>
    <dgm:pt modelId="{785EF896-69AD-4E98-BE31-1FF6B67767DB}" type="pres">
      <dgm:prSet presAssocID="{7ECBA456-168E-472C-A0A8-087CEB1A694F}" presName="spaceBetweenRectangles" presStyleCnt="0"/>
      <dgm:spPr/>
    </dgm:pt>
    <dgm:pt modelId="{91240D29-F766-435B-9354-A88092B7540A}" type="pres">
      <dgm:prSet presAssocID="{165DB138-7C6E-41E6-BFE3-0EB766667ACC}" presName="composite" presStyleCnt="0"/>
      <dgm:spPr/>
    </dgm:pt>
    <dgm:pt modelId="{3047B268-5537-467D-92E1-9829A71B5830}" type="pres">
      <dgm:prSet presAssocID="{165DB138-7C6E-41E6-BFE3-0EB766667ACC}" presName="Parent1" presStyleLbl="node1" presStyleIdx="2" presStyleCnt="6" custLinFactNeighborX="-98012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2ED4D-590E-4F97-B3E3-181C9CE7D40B}" type="pres">
      <dgm:prSet presAssocID="{165DB138-7C6E-41E6-BFE3-0EB766667A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5AC00-D841-4715-8BF5-85C0D2BF2311}" type="pres">
      <dgm:prSet presAssocID="{165DB138-7C6E-41E6-BFE3-0EB766667ACC}" presName="BalanceSpacing" presStyleCnt="0"/>
      <dgm:spPr/>
    </dgm:pt>
    <dgm:pt modelId="{0E1EB068-E6A9-4FF4-9D79-0EE4EA18C4EA}" type="pres">
      <dgm:prSet presAssocID="{165DB138-7C6E-41E6-BFE3-0EB766667ACC}" presName="BalanceSpacing1" presStyleCnt="0"/>
      <dgm:spPr/>
    </dgm:pt>
    <dgm:pt modelId="{0E26A48A-BF48-4DED-9813-6061C8D6E9B4}" type="pres">
      <dgm:prSet presAssocID="{B83941D3-4D40-4FFD-8EF6-8B3502E37051}" presName="Accent1Text" presStyleLbl="node1" presStyleIdx="3" presStyleCnt="6"/>
      <dgm:spPr/>
      <dgm:t>
        <a:bodyPr/>
        <a:lstStyle/>
        <a:p>
          <a:endParaRPr lang="en-US"/>
        </a:p>
      </dgm:t>
    </dgm:pt>
    <dgm:pt modelId="{06FF01E5-06E4-4331-B897-B531764BA472}" type="pres">
      <dgm:prSet presAssocID="{B83941D3-4D40-4FFD-8EF6-8B3502E37051}" presName="spaceBetweenRectangles" presStyleCnt="0"/>
      <dgm:spPr/>
    </dgm:pt>
    <dgm:pt modelId="{ABDD871C-AB2B-4A83-B8D1-87FADB72424B}" type="pres">
      <dgm:prSet presAssocID="{35E32BB0-0337-48AC-8F46-E16510313F79}" presName="composite" presStyleCnt="0"/>
      <dgm:spPr/>
    </dgm:pt>
    <dgm:pt modelId="{B3CB52FE-EA9A-4109-8547-F19833EFFFC5}" type="pres">
      <dgm:prSet presAssocID="{35E32BB0-0337-48AC-8F46-E16510313F7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33284-610E-4DF2-8A69-6DF87CA91EEB}" type="pres">
      <dgm:prSet presAssocID="{35E32BB0-0337-48AC-8F46-E16510313F7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1310B-18CA-4305-91E2-5C115A3129ED}" type="pres">
      <dgm:prSet presAssocID="{35E32BB0-0337-48AC-8F46-E16510313F79}" presName="BalanceSpacing" presStyleCnt="0"/>
      <dgm:spPr/>
    </dgm:pt>
    <dgm:pt modelId="{4643D52F-6F9D-4442-AB80-6BD7717A2374}" type="pres">
      <dgm:prSet presAssocID="{35E32BB0-0337-48AC-8F46-E16510313F79}" presName="BalanceSpacing1" presStyleCnt="0"/>
      <dgm:spPr/>
    </dgm:pt>
    <dgm:pt modelId="{FE0CB3F4-7FD3-47F6-B842-76DECFD7CBE0}" type="pres">
      <dgm:prSet presAssocID="{7E3A2974-E864-41D5-B037-1F88167F9AD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7E5DF7F-05FB-4C5D-A270-4763D0042CCC}" srcId="{A54A369E-BD2B-4EE5-A518-A671EF3A6AFD}" destId="{0681CEEF-BA73-47CB-A655-62B03268F87A}" srcOrd="0" destOrd="0" parTransId="{DBA7A266-48A7-44F0-82CA-1E2F75185A7E}" sibTransId="{303D4750-ECE9-41DB-9BEA-D0026AE5A5B9}"/>
    <dgm:cxn modelId="{99D79AB4-37AB-4589-B806-C2DCC2997728}" type="presOf" srcId="{165DB138-7C6E-41E6-BFE3-0EB766667ACC}" destId="{3047B268-5537-467D-92E1-9829A71B5830}" srcOrd="0" destOrd="0" presId="urn:microsoft.com/office/officeart/2008/layout/AlternatingHexagons"/>
    <dgm:cxn modelId="{A3A879D5-1E79-4EE9-9DC4-789767CCC200}" type="presOf" srcId="{3FEC9EF5-3113-4A5D-AB11-CC9ADDD6621E}" destId="{A71E93C7-A490-44B4-AD9C-BB1000DD25C7}" srcOrd="0" destOrd="0" presId="urn:microsoft.com/office/officeart/2008/layout/AlternatingHexagons"/>
    <dgm:cxn modelId="{3D062B59-41BD-4D63-990C-82D1C43AEDD1}" type="presOf" srcId="{7ECBA456-168E-472C-A0A8-087CEB1A694F}" destId="{C18CDF72-43F5-4392-BC40-C2EC51B58A45}" srcOrd="0" destOrd="0" presId="urn:microsoft.com/office/officeart/2008/layout/AlternatingHexagons"/>
    <dgm:cxn modelId="{641EB47C-D4BF-43A1-98B8-4A472ABE53B5}" srcId="{35E32BB0-0337-48AC-8F46-E16510313F79}" destId="{1B0E8003-9520-4F91-B98B-325D8B4A6D4F}" srcOrd="0" destOrd="0" parTransId="{4ECBA3ED-EFBA-4E11-97CC-0A350F9BDB07}" sibTransId="{558BD2E8-FD77-42B9-BEA8-9478E94E70EC}"/>
    <dgm:cxn modelId="{19918F22-16A1-4CAA-ABAD-03EEB10692D5}" srcId="{3FEC9EF5-3113-4A5D-AB11-CC9ADDD6621E}" destId="{A54A369E-BD2B-4EE5-A518-A671EF3A6AFD}" srcOrd="0" destOrd="0" parTransId="{F443A7AC-13A3-4E79-949A-8B2423280EFD}" sibTransId="{7ECBA456-168E-472C-A0A8-087CEB1A694F}"/>
    <dgm:cxn modelId="{EDC1DBE2-A365-4690-8572-00E547D4F1FE}" type="presOf" srcId="{7E3A2974-E864-41D5-B037-1F88167F9AD8}" destId="{FE0CB3F4-7FD3-47F6-B842-76DECFD7CBE0}" srcOrd="0" destOrd="0" presId="urn:microsoft.com/office/officeart/2008/layout/AlternatingHexagons"/>
    <dgm:cxn modelId="{3BAA7F67-1587-42C2-A6F2-425247F2E2EC}" type="presOf" srcId="{B83941D3-4D40-4FFD-8EF6-8B3502E37051}" destId="{0E26A48A-BF48-4DED-9813-6061C8D6E9B4}" srcOrd="0" destOrd="0" presId="urn:microsoft.com/office/officeart/2008/layout/AlternatingHexagons"/>
    <dgm:cxn modelId="{31DE3C54-FFC6-4195-B250-7B8EBAC4489C}" type="presOf" srcId="{201E0B1C-F949-4ED6-92F4-4A169D8F3F9F}" destId="{0582ED4D-590E-4F97-B3E3-181C9CE7D40B}" srcOrd="0" destOrd="0" presId="urn:microsoft.com/office/officeart/2008/layout/AlternatingHexagons"/>
    <dgm:cxn modelId="{3F78DF95-7602-42AA-92AF-2571C527772B}" type="presOf" srcId="{0681CEEF-BA73-47CB-A655-62B03268F87A}" destId="{448884B2-A245-47B5-AF51-37E46E714B11}" srcOrd="0" destOrd="0" presId="urn:microsoft.com/office/officeart/2008/layout/AlternatingHexagons"/>
    <dgm:cxn modelId="{11378506-0859-41CE-A8AA-AFDF3FB107F5}" type="presOf" srcId="{35E32BB0-0337-48AC-8F46-E16510313F79}" destId="{B3CB52FE-EA9A-4109-8547-F19833EFFFC5}" srcOrd="0" destOrd="0" presId="urn:microsoft.com/office/officeart/2008/layout/AlternatingHexagons"/>
    <dgm:cxn modelId="{1CEBFE8D-D3E3-4440-B0FC-695A12464847}" srcId="{3FEC9EF5-3113-4A5D-AB11-CC9ADDD6621E}" destId="{35E32BB0-0337-48AC-8F46-E16510313F79}" srcOrd="2" destOrd="0" parTransId="{8F73CF15-185E-41B6-B64F-AD57BE95D365}" sibTransId="{7E3A2974-E864-41D5-B037-1F88167F9AD8}"/>
    <dgm:cxn modelId="{12B7288C-6C60-45D7-B64A-1F6763A95AB7}" srcId="{165DB138-7C6E-41E6-BFE3-0EB766667ACC}" destId="{201E0B1C-F949-4ED6-92F4-4A169D8F3F9F}" srcOrd="0" destOrd="0" parTransId="{3E69E68B-9C38-4300-8FBD-F33BC7EDA330}" sibTransId="{AA118F54-507E-467E-91B3-07215F72E304}"/>
    <dgm:cxn modelId="{85C32393-EB4A-4D48-B912-0CDF823FF839}" srcId="{3FEC9EF5-3113-4A5D-AB11-CC9ADDD6621E}" destId="{165DB138-7C6E-41E6-BFE3-0EB766667ACC}" srcOrd="1" destOrd="0" parTransId="{0F6C7382-AF71-4DA7-A2CE-CE3D1C10020C}" sibTransId="{B83941D3-4D40-4FFD-8EF6-8B3502E37051}"/>
    <dgm:cxn modelId="{BC22E16D-D408-4579-B74A-D34E398097DE}" type="presOf" srcId="{A54A369E-BD2B-4EE5-A518-A671EF3A6AFD}" destId="{42AF224E-AFE6-45C3-A73E-FCE0F7958BF5}" srcOrd="0" destOrd="0" presId="urn:microsoft.com/office/officeart/2008/layout/AlternatingHexagons"/>
    <dgm:cxn modelId="{FA3836E8-B2F3-4946-B2A0-831E5E547454}" type="presOf" srcId="{1B0E8003-9520-4F91-B98B-325D8B4A6D4F}" destId="{C1333284-610E-4DF2-8A69-6DF87CA91EEB}" srcOrd="0" destOrd="0" presId="urn:microsoft.com/office/officeart/2008/layout/AlternatingHexagons"/>
    <dgm:cxn modelId="{86B82923-E4D7-4309-860B-633E49923DD7}" type="presParOf" srcId="{A71E93C7-A490-44B4-AD9C-BB1000DD25C7}" destId="{CFC12FB7-FDAB-4E18-889E-54A5FD0B960C}" srcOrd="0" destOrd="0" presId="urn:microsoft.com/office/officeart/2008/layout/AlternatingHexagons"/>
    <dgm:cxn modelId="{3655A8A4-0B64-4717-8A6D-3368FE27707D}" type="presParOf" srcId="{CFC12FB7-FDAB-4E18-889E-54A5FD0B960C}" destId="{42AF224E-AFE6-45C3-A73E-FCE0F7958BF5}" srcOrd="0" destOrd="0" presId="urn:microsoft.com/office/officeart/2008/layout/AlternatingHexagons"/>
    <dgm:cxn modelId="{01D248D0-E5DB-4677-9C14-5A926F338D58}" type="presParOf" srcId="{CFC12FB7-FDAB-4E18-889E-54A5FD0B960C}" destId="{448884B2-A245-47B5-AF51-37E46E714B11}" srcOrd="1" destOrd="0" presId="urn:microsoft.com/office/officeart/2008/layout/AlternatingHexagons"/>
    <dgm:cxn modelId="{BEE84191-140F-4971-AA28-30B3C680E01B}" type="presParOf" srcId="{CFC12FB7-FDAB-4E18-889E-54A5FD0B960C}" destId="{CCDCFFF8-7583-47EF-9A9F-3CA8FA920E28}" srcOrd="2" destOrd="0" presId="urn:microsoft.com/office/officeart/2008/layout/AlternatingHexagons"/>
    <dgm:cxn modelId="{656CDE14-5C28-4FEB-964E-331D8F369225}" type="presParOf" srcId="{CFC12FB7-FDAB-4E18-889E-54A5FD0B960C}" destId="{0C46846C-E745-4D4E-8FB8-37E9383EEB55}" srcOrd="3" destOrd="0" presId="urn:microsoft.com/office/officeart/2008/layout/AlternatingHexagons"/>
    <dgm:cxn modelId="{B6820351-1FF9-4143-90D9-72BF5EEE4D1D}" type="presParOf" srcId="{CFC12FB7-FDAB-4E18-889E-54A5FD0B960C}" destId="{C18CDF72-43F5-4392-BC40-C2EC51B58A45}" srcOrd="4" destOrd="0" presId="urn:microsoft.com/office/officeart/2008/layout/AlternatingHexagons"/>
    <dgm:cxn modelId="{F5106E95-0C7C-4C95-A88C-01210AB7B40E}" type="presParOf" srcId="{A71E93C7-A490-44B4-AD9C-BB1000DD25C7}" destId="{785EF896-69AD-4E98-BE31-1FF6B67767DB}" srcOrd="1" destOrd="0" presId="urn:microsoft.com/office/officeart/2008/layout/AlternatingHexagons"/>
    <dgm:cxn modelId="{327CB9C3-0784-4701-ACDF-32D38DA23D69}" type="presParOf" srcId="{A71E93C7-A490-44B4-AD9C-BB1000DD25C7}" destId="{91240D29-F766-435B-9354-A88092B7540A}" srcOrd="2" destOrd="0" presId="urn:microsoft.com/office/officeart/2008/layout/AlternatingHexagons"/>
    <dgm:cxn modelId="{840F7823-7615-4447-B677-34DCBEBA1426}" type="presParOf" srcId="{91240D29-F766-435B-9354-A88092B7540A}" destId="{3047B268-5537-467D-92E1-9829A71B5830}" srcOrd="0" destOrd="0" presId="urn:microsoft.com/office/officeart/2008/layout/AlternatingHexagons"/>
    <dgm:cxn modelId="{945FE1BE-2428-43D2-AEBC-9CB6C201B7D9}" type="presParOf" srcId="{91240D29-F766-435B-9354-A88092B7540A}" destId="{0582ED4D-590E-4F97-B3E3-181C9CE7D40B}" srcOrd="1" destOrd="0" presId="urn:microsoft.com/office/officeart/2008/layout/AlternatingHexagons"/>
    <dgm:cxn modelId="{378C7C7F-D7AF-4BF5-9ACC-A356032BBB4E}" type="presParOf" srcId="{91240D29-F766-435B-9354-A88092B7540A}" destId="{A055AC00-D841-4715-8BF5-85C0D2BF2311}" srcOrd="2" destOrd="0" presId="urn:microsoft.com/office/officeart/2008/layout/AlternatingHexagons"/>
    <dgm:cxn modelId="{8B50A943-B4B6-440E-B17E-9E29B3EF320C}" type="presParOf" srcId="{91240D29-F766-435B-9354-A88092B7540A}" destId="{0E1EB068-E6A9-4FF4-9D79-0EE4EA18C4EA}" srcOrd="3" destOrd="0" presId="urn:microsoft.com/office/officeart/2008/layout/AlternatingHexagons"/>
    <dgm:cxn modelId="{FF465039-3C25-4601-BEE9-52C56654CB1F}" type="presParOf" srcId="{91240D29-F766-435B-9354-A88092B7540A}" destId="{0E26A48A-BF48-4DED-9813-6061C8D6E9B4}" srcOrd="4" destOrd="0" presId="urn:microsoft.com/office/officeart/2008/layout/AlternatingHexagons"/>
    <dgm:cxn modelId="{6A8DD111-47C7-485D-BA21-F1999FED3F30}" type="presParOf" srcId="{A71E93C7-A490-44B4-AD9C-BB1000DD25C7}" destId="{06FF01E5-06E4-4331-B897-B531764BA472}" srcOrd="3" destOrd="0" presId="urn:microsoft.com/office/officeart/2008/layout/AlternatingHexagons"/>
    <dgm:cxn modelId="{7A8B26EA-9218-41F2-8E9F-7D6558DF08F8}" type="presParOf" srcId="{A71E93C7-A490-44B4-AD9C-BB1000DD25C7}" destId="{ABDD871C-AB2B-4A83-B8D1-87FADB72424B}" srcOrd="4" destOrd="0" presId="urn:microsoft.com/office/officeart/2008/layout/AlternatingHexagons"/>
    <dgm:cxn modelId="{9C268063-76DE-4D16-AB32-994636718ABF}" type="presParOf" srcId="{ABDD871C-AB2B-4A83-B8D1-87FADB72424B}" destId="{B3CB52FE-EA9A-4109-8547-F19833EFFFC5}" srcOrd="0" destOrd="0" presId="urn:microsoft.com/office/officeart/2008/layout/AlternatingHexagons"/>
    <dgm:cxn modelId="{A5B85B77-7D25-4D78-9C33-ED136F5540F4}" type="presParOf" srcId="{ABDD871C-AB2B-4A83-B8D1-87FADB72424B}" destId="{C1333284-610E-4DF2-8A69-6DF87CA91EEB}" srcOrd="1" destOrd="0" presId="urn:microsoft.com/office/officeart/2008/layout/AlternatingHexagons"/>
    <dgm:cxn modelId="{748A58A8-AF70-4DCB-91A8-68AB8A9997E3}" type="presParOf" srcId="{ABDD871C-AB2B-4A83-B8D1-87FADB72424B}" destId="{91A1310B-18CA-4305-91E2-5C115A3129ED}" srcOrd="2" destOrd="0" presId="urn:microsoft.com/office/officeart/2008/layout/AlternatingHexagons"/>
    <dgm:cxn modelId="{75B7118F-E536-4B1A-A943-144C7B7827D7}" type="presParOf" srcId="{ABDD871C-AB2B-4A83-B8D1-87FADB72424B}" destId="{4643D52F-6F9D-4442-AB80-6BD7717A2374}" srcOrd="3" destOrd="0" presId="urn:microsoft.com/office/officeart/2008/layout/AlternatingHexagons"/>
    <dgm:cxn modelId="{F9D45CF5-56C7-44D1-85C0-809B82048058}" type="presParOf" srcId="{ABDD871C-AB2B-4A83-B8D1-87FADB72424B}" destId="{FE0CB3F4-7FD3-47F6-B842-76DECFD7CBE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2B384-2A60-4B83-AB5F-5D1635C79D2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51EA5-C519-48BB-8B56-DF1361A4A54D}">
      <dgm:prSet phldrT="[Text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0AFA6-2CB7-457D-8CB8-2FA7DE0118E0}" type="parTrans" cxnId="{FF12C75D-7F2C-4E4A-A53D-6B8942D2C13F}">
      <dgm:prSet/>
      <dgm:spPr/>
      <dgm:t>
        <a:bodyPr/>
        <a:lstStyle/>
        <a:p>
          <a:endParaRPr lang="en-US"/>
        </a:p>
      </dgm:t>
    </dgm:pt>
    <dgm:pt modelId="{16550DC2-4659-48F4-A52A-082E7BA20568}" type="sibTrans" cxnId="{FF12C75D-7F2C-4E4A-A53D-6B8942D2C13F}">
      <dgm:prSet/>
      <dgm:spPr/>
      <dgm:t>
        <a:bodyPr/>
        <a:lstStyle/>
        <a:p>
          <a:endParaRPr lang="en-US"/>
        </a:p>
      </dgm:t>
    </dgm:pt>
    <dgm:pt modelId="{5892564A-54B0-4605-B136-3D5C9851B80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 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8F8604-B281-4F6F-853B-9585A23EB436}" type="parTrans" cxnId="{CB374DF5-9370-45D0-B134-E15671318EC3}">
      <dgm:prSet/>
      <dgm:spPr/>
      <dgm:t>
        <a:bodyPr/>
        <a:lstStyle/>
        <a:p>
          <a:endParaRPr lang="en-US"/>
        </a:p>
      </dgm:t>
    </dgm:pt>
    <dgm:pt modelId="{2A2EBC7D-BCD5-4D5B-8ADA-97A6D71A621B}" type="sibTrans" cxnId="{CB374DF5-9370-45D0-B134-E15671318EC3}">
      <dgm:prSet/>
      <dgm:spPr/>
      <dgm:t>
        <a:bodyPr/>
        <a:lstStyle/>
        <a:p>
          <a:endParaRPr lang="en-US"/>
        </a:p>
      </dgm:t>
    </dgm:pt>
    <dgm:pt modelId="{A70CC821-BF46-46FD-8FCE-5A57379A1FE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বিল্ডিং</a:t>
          </a:r>
          <a:r>
            <a:rPr lang="bn-IN" sz="3700" dirty="0"/>
            <a:t> </a:t>
          </a:r>
          <a:endParaRPr lang="en-US" sz="3700" dirty="0"/>
        </a:p>
      </dgm:t>
    </dgm:pt>
    <dgm:pt modelId="{96FF1499-C863-4C68-937D-A5C7EEE1B9E2}" type="parTrans" cxnId="{F00E4BB7-04E4-4905-A7AA-A23D3F344EC3}">
      <dgm:prSet/>
      <dgm:spPr/>
      <dgm:t>
        <a:bodyPr/>
        <a:lstStyle/>
        <a:p>
          <a:endParaRPr lang="en-US"/>
        </a:p>
      </dgm:t>
    </dgm:pt>
    <dgm:pt modelId="{C387CED9-8927-4475-8691-00403F5FB08F}" type="sibTrans" cxnId="{F00E4BB7-04E4-4905-A7AA-A23D3F344EC3}">
      <dgm:prSet/>
      <dgm:spPr/>
      <dgm:t>
        <a:bodyPr/>
        <a:lstStyle/>
        <a:p>
          <a:endParaRPr lang="en-US"/>
        </a:p>
      </dgm:t>
    </dgm:pt>
    <dgm:pt modelId="{31EE2308-8039-4C03-8DD8-BC509251242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endParaRPr lang="en-US" sz="36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0C4B27-2923-45AD-9738-BBD03CE1ED28}" type="parTrans" cxnId="{45CB633F-5CEB-4EEC-962C-0406C7FB5ABA}">
      <dgm:prSet/>
      <dgm:spPr/>
      <dgm:t>
        <a:bodyPr/>
        <a:lstStyle/>
        <a:p>
          <a:endParaRPr lang="en-US"/>
        </a:p>
      </dgm:t>
    </dgm:pt>
    <dgm:pt modelId="{E747BFC7-D523-4346-A1C0-6DCA0F85A967}" type="sibTrans" cxnId="{45CB633F-5CEB-4EEC-962C-0406C7FB5ABA}">
      <dgm:prSet/>
      <dgm:spPr/>
      <dgm:t>
        <a:bodyPr/>
        <a:lstStyle/>
        <a:p>
          <a:endParaRPr lang="en-US"/>
        </a:p>
      </dgm:t>
    </dgm:pt>
    <dgm:pt modelId="{D5B55ED4-C187-4623-A141-4D1227681BD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90A32F-2812-4FFF-8F16-44E40E0DF8FE}" type="parTrans" cxnId="{22090C39-4F47-4B90-AC8B-C6B04F46C87C}">
      <dgm:prSet/>
      <dgm:spPr/>
      <dgm:t>
        <a:bodyPr/>
        <a:lstStyle/>
        <a:p>
          <a:endParaRPr lang="en-US"/>
        </a:p>
      </dgm:t>
    </dgm:pt>
    <dgm:pt modelId="{15C49805-4F08-4EDA-A7DB-993C34ABBFB8}" type="sibTrans" cxnId="{22090C39-4F47-4B90-AC8B-C6B04F46C87C}">
      <dgm:prSet/>
      <dgm:spPr/>
      <dgm:t>
        <a:bodyPr/>
        <a:lstStyle/>
        <a:p>
          <a:endParaRPr lang="en-US"/>
        </a:p>
      </dgm:t>
    </dgm:pt>
    <dgm:pt modelId="{6A8C3B7B-C652-4D1C-A21C-27F00E97B0D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</a:t>
          </a:r>
          <a:endParaRPr lang="en-US" sz="36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0DF2AC-55A6-49DB-B653-B725A4EB3BAE}" type="parTrans" cxnId="{F5B17C60-E0E3-4ECE-8804-B5990FB60B92}">
      <dgm:prSet/>
      <dgm:spPr/>
      <dgm:t>
        <a:bodyPr/>
        <a:lstStyle/>
        <a:p>
          <a:endParaRPr lang="en-US"/>
        </a:p>
      </dgm:t>
    </dgm:pt>
    <dgm:pt modelId="{CF117EDC-0945-457D-906B-BE669EFDEB41}" type="sibTrans" cxnId="{F5B17C60-E0E3-4ECE-8804-B5990FB60B92}">
      <dgm:prSet/>
      <dgm:spPr/>
      <dgm:t>
        <a:bodyPr/>
        <a:lstStyle/>
        <a:p>
          <a:endParaRPr lang="en-US"/>
        </a:p>
      </dgm:t>
    </dgm:pt>
    <dgm:pt modelId="{94E599E8-DC32-4CC1-881A-DBF212BA9317}" type="pres">
      <dgm:prSet presAssocID="{0B82B384-2A60-4B83-AB5F-5D1635C79D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1DD18F-6DBA-4A0A-81F4-244AB9AC4BB1}" type="pres">
      <dgm:prSet presAssocID="{51551EA5-C519-48BB-8B56-DF1361A4A54D}" presName="vertOne" presStyleCnt="0"/>
      <dgm:spPr/>
    </dgm:pt>
    <dgm:pt modelId="{31DA07F1-6727-42AA-AF32-C218D1A65C35}" type="pres">
      <dgm:prSet presAssocID="{51551EA5-C519-48BB-8B56-DF1361A4A54D}" presName="txOne" presStyleLbl="node0" presStyleIdx="0" presStyleCnt="1" custLinFactNeighborX="895" custLinFactNeighborY="166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C5D8E-309C-400B-9AB4-5AE808E60694}" type="pres">
      <dgm:prSet presAssocID="{51551EA5-C519-48BB-8B56-DF1361A4A54D}" presName="parTransOne" presStyleCnt="0"/>
      <dgm:spPr/>
    </dgm:pt>
    <dgm:pt modelId="{62E2A69D-CE82-447A-9D15-E75D573B84AE}" type="pres">
      <dgm:prSet presAssocID="{51551EA5-C519-48BB-8B56-DF1361A4A54D}" presName="horzOne" presStyleCnt="0"/>
      <dgm:spPr/>
    </dgm:pt>
    <dgm:pt modelId="{BB5A57CA-F9D7-4B4B-8BEE-BF230D2AA7E7}" type="pres">
      <dgm:prSet presAssocID="{5892564A-54B0-4605-B136-3D5C9851B80E}" presName="vertTwo" presStyleCnt="0"/>
      <dgm:spPr/>
    </dgm:pt>
    <dgm:pt modelId="{8E47D61A-4B5B-4B0E-9A8C-6A7C188FA6BD}" type="pres">
      <dgm:prSet presAssocID="{5892564A-54B0-4605-B136-3D5C9851B80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58E15-97D5-4C1B-92F6-F94C6D0B8126}" type="pres">
      <dgm:prSet presAssocID="{5892564A-54B0-4605-B136-3D5C9851B80E}" presName="parTransTwo" presStyleCnt="0"/>
      <dgm:spPr/>
    </dgm:pt>
    <dgm:pt modelId="{4255508E-B04C-49B1-B08F-8186D11F669F}" type="pres">
      <dgm:prSet presAssocID="{5892564A-54B0-4605-B136-3D5C9851B80E}" presName="horzTwo" presStyleCnt="0"/>
      <dgm:spPr/>
    </dgm:pt>
    <dgm:pt modelId="{660FC415-19C4-429F-BF20-30BBB770BA39}" type="pres">
      <dgm:prSet presAssocID="{A70CC821-BF46-46FD-8FCE-5A57379A1FEC}" presName="vertThree" presStyleCnt="0"/>
      <dgm:spPr/>
    </dgm:pt>
    <dgm:pt modelId="{B7E44C3C-3E6D-4FE4-9491-C32459F0150B}" type="pres">
      <dgm:prSet presAssocID="{A70CC821-BF46-46FD-8FCE-5A57379A1FE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9454C-C3C0-4B2B-A3FA-2FAA4F9C892A}" type="pres">
      <dgm:prSet presAssocID="{A70CC821-BF46-46FD-8FCE-5A57379A1FEC}" presName="horzThree" presStyleCnt="0"/>
      <dgm:spPr/>
    </dgm:pt>
    <dgm:pt modelId="{6673E029-C87D-4137-A8AE-D55CB38ADA15}" type="pres">
      <dgm:prSet presAssocID="{C387CED9-8927-4475-8691-00403F5FB08F}" presName="sibSpaceThree" presStyleCnt="0"/>
      <dgm:spPr/>
    </dgm:pt>
    <dgm:pt modelId="{6D8B0F00-2917-4A9E-909E-31B1BC7C2C3F}" type="pres">
      <dgm:prSet presAssocID="{31EE2308-8039-4C03-8DD8-BC509251242B}" presName="vertThree" presStyleCnt="0"/>
      <dgm:spPr/>
    </dgm:pt>
    <dgm:pt modelId="{D9D010E6-8E87-4AB9-87C8-E42E1977113E}" type="pres">
      <dgm:prSet presAssocID="{31EE2308-8039-4C03-8DD8-BC509251242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49E9B-16F3-4AFE-A40D-ED409A44518B}" type="pres">
      <dgm:prSet presAssocID="{31EE2308-8039-4C03-8DD8-BC509251242B}" presName="horzThree" presStyleCnt="0"/>
      <dgm:spPr/>
    </dgm:pt>
    <dgm:pt modelId="{02B6A61A-6665-45B6-A10B-3AB81CE59BE8}" type="pres">
      <dgm:prSet presAssocID="{2A2EBC7D-BCD5-4D5B-8ADA-97A6D71A621B}" presName="sibSpaceTwo" presStyleCnt="0"/>
      <dgm:spPr/>
    </dgm:pt>
    <dgm:pt modelId="{95AC5B31-72D7-4B90-93F8-CD63024A008A}" type="pres">
      <dgm:prSet presAssocID="{D5B55ED4-C187-4623-A141-4D1227681BD8}" presName="vertTwo" presStyleCnt="0"/>
      <dgm:spPr/>
    </dgm:pt>
    <dgm:pt modelId="{E933666B-5E3B-48CD-9AE7-0777555A3875}" type="pres">
      <dgm:prSet presAssocID="{D5B55ED4-C187-4623-A141-4D1227681BD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9028C4-B146-465F-A8C1-363EBA3255B9}" type="pres">
      <dgm:prSet presAssocID="{D5B55ED4-C187-4623-A141-4D1227681BD8}" presName="parTransTwo" presStyleCnt="0"/>
      <dgm:spPr/>
    </dgm:pt>
    <dgm:pt modelId="{66553F43-14FA-44C9-8640-BFA81B9802DC}" type="pres">
      <dgm:prSet presAssocID="{D5B55ED4-C187-4623-A141-4D1227681BD8}" presName="horzTwo" presStyleCnt="0"/>
      <dgm:spPr/>
    </dgm:pt>
    <dgm:pt modelId="{7FB526AD-ECFA-4B56-A576-8B9E229D93EC}" type="pres">
      <dgm:prSet presAssocID="{6A8C3B7B-C652-4D1C-A21C-27F00E97B0D7}" presName="vertThree" presStyleCnt="0"/>
      <dgm:spPr/>
    </dgm:pt>
    <dgm:pt modelId="{4872A963-24BB-44DB-A6CA-8B6DA65BED05}" type="pres">
      <dgm:prSet presAssocID="{6A8C3B7B-C652-4D1C-A21C-27F00E97B0D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B5748-3743-4084-B46F-7F911B363E3A}" type="pres">
      <dgm:prSet presAssocID="{6A8C3B7B-C652-4D1C-A21C-27F00E97B0D7}" presName="horzThree" presStyleCnt="0"/>
      <dgm:spPr/>
    </dgm:pt>
  </dgm:ptLst>
  <dgm:cxnLst>
    <dgm:cxn modelId="{CB374DF5-9370-45D0-B134-E15671318EC3}" srcId="{51551EA5-C519-48BB-8B56-DF1361A4A54D}" destId="{5892564A-54B0-4605-B136-3D5C9851B80E}" srcOrd="0" destOrd="0" parTransId="{248F8604-B281-4F6F-853B-9585A23EB436}" sibTransId="{2A2EBC7D-BCD5-4D5B-8ADA-97A6D71A621B}"/>
    <dgm:cxn modelId="{E7F22667-F378-414A-B965-ED53B0B0BCE8}" type="presOf" srcId="{A70CC821-BF46-46FD-8FCE-5A57379A1FEC}" destId="{B7E44C3C-3E6D-4FE4-9491-C32459F0150B}" srcOrd="0" destOrd="0" presId="urn:microsoft.com/office/officeart/2005/8/layout/hierarchy4"/>
    <dgm:cxn modelId="{FF12C75D-7F2C-4E4A-A53D-6B8942D2C13F}" srcId="{0B82B384-2A60-4B83-AB5F-5D1635C79D27}" destId="{51551EA5-C519-48BB-8B56-DF1361A4A54D}" srcOrd="0" destOrd="0" parTransId="{D530AFA6-2CB7-457D-8CB8-2FA7DE0118E0}" sibTransId="{16550DC2-4659-48F4-A52A-082E7BA20568}"/>
    <dgm:cxn modelId="{22090C39-4F47-4B90-AC8B-C6B04F46C87C}" srcId="{51551EA5-C519-48BB-8B56-DF1361A4A54D}" destId="{D5B55ED4-C187-4623-A141-4D1227681BD8}" srcOrd="1" destOrd="0" parTransId="{B190A32F-2812-4FFF-8F16-44E40E0DF8FE}" sibTransId="{15C49805-4F08-4EDA-A7DB-993C34ABBFB8}"/>
    <dgm:cxn modelId="{7035D476-8C97-43AF-8A1D-D814308506DD}" type="presOf" srcId="{D5B55ED4-C187-4623-A141-4D1227681BD8}" destId="{E933666B-5E3B-48CD-9AE7-0777555A3875}" srcOrd="0" destOrd="0" presId="urn:microsoft.com/office/officeart/2005/8/layout/hierarchy4"/>
    <dgm:cxn modelId="{F00E4BB7-04E4-4905-A7AA-A23D3F344EC3}" srcId="{5892564A-54B0-4605-B136-3D5C9851B80E}" destId="{A70CC821-BF46-46FD-8FCE-5A57379A1FEC}" srcOrd="0" destOrd="0" parTransId="{96FF1499-C863-4C68-937D-A5C7EEE1B9E2}" sibTransId="{C387CED9-8927-4475-8691-00403F5FB08F}"/>
    <dgm:cxn modelId="{2010A9A4-2513-4E66-A64F-81D469B25AEE}" type="presOf" srcId="{0B82B384-2A60-4B83-AB5F-5D1635C79D27}" destId="{94E599E8-DC32-4CC1-881A-DBF212BA9317}" srcOrd="0" destOrd="0" presId="urn:microsoft.com/office/officeart/2005/8/layout/hierarchy4"/>
    <dgm:cxn modelId="{45CB633F-5CEB-4EEC-962C-0406C7FB5ABA}" srcId="{5892564A-54B0-4605-B136-3D5C9851B80E}" destId="{31EE2308-8039-4C03-8DD8-BC509251242B}" srcOrd="1" destOrd="0" parTransId="{FA0C4B27-2923-45AD-9738-BBD03CE1ED28}" sibTransId="{E747BFC7-D523-4346-A1C0-6DCA0F85A967}"/>
    <dgm:cxn modelId="{B4A9E5BB-9E4B-4D34-9501-51739C314041}" type="presOf" srcId="{31EE2308-8039-4C03-8DD8-BC509251242B}" destId="{D9D010E6-8E87-4AB9-87C8-E42E1977113E}" srcOrd="0" destOrd="0" presId="urn:microsoft.com/office/officeart/2005/8/layout/hierarchy4"/>
    <dgm:cxn modelId="{F5B17C60-E0E3-4ECE-8804-B5990FB60B92}" srcId="{D5B55ED4-C187-4623-A141-4D1227681BD8}" destId="{6A8C3B7B-C652-4D1C-A21C-27F00E97B0D7}" srcOrd="0" destOrd="0" parTransId="{480DF2AC-55A6-49DB-B653-B725A4EB3BAE}" sibTransId="{CF117EDC-0945-457D-906B-BE669EFDEB41}"/>
    <dgm:cxn modelId="{12861979-2B15-4BC8-A11B-2F10D375FEFB}" type="presOf" srcId="{51551EA5-C519-48BB-8B56-DF1361A4A54D}" destId="{31DA07F1-6727-42AA-AF32-C218D1A65C35}" srcOrd="0" destOrd="0" presId="urn:microsoft.com/office/officeart/2005/8/layout/hierarchy4"/>
    <dgm:cxn modelId="{2B26ECF3-7D61-45E6-B195-1572F83F73EF}" type="presOf" srcId="{5892564A-54B0-4605-B136-3D5C9851B80E}" destId="{8E47D61A-4B5B-4B0E-9A8C-6A7C188FA6BD}" srcOrd="0" destOrd="0" presId="urn:microsoft.com/office/officeart/2005/8/layout/hierarchy4"/>
    <dgm:cxn modelId="{5C5FA489-AF9F-463A-9C80-9E538E4ACB17}" type="presOf" srcId="{6A8C3B7B-C652-4D1C-A21C-27F00E97B0D7}" destId="{4872A963-24BB-44DB-A6CA-8B6DA65BED05}" srcOrd="0" destOrd="0" presId="urn:microsoft.com/office/officeart/2005/8/layout/hierarchy4"/>
    <dgm:cxn modelId="{F83DB836-9740-4053-A4E1-A810AF2B78A4}" type="presParOf" srcId="{94E599E8-DC32-4CC1-881A-DBF212BA9317}" destId="{E11DD18F-6DBA-4A0A-81F4-244AB9AC4BB1}" srcOrd="0" destOrd="0" presId="urn:microsoft.com/office/officeart/2005/8/layout/hierarchy4"/>
    <dgm:cxn modelId="{18222B61-16AF-47AC-8003-73766C6F1550}" type="presParOf" srcId="{E11DD18F-6DBA-4A0A-81F4-244AB9AC4BB1}" destId="{31DA07F1-6727-42AA-AF32-C218D1A65C35}" srcOrd="0" destOrd="0" presId="urn:microsoft.com/office/officeart/2005/8/layout/hierarchy4"/>
    <dgm:cxn modelId="{468F8105-3859-4152-A3D7-612C204606C1}" type="presParOf" srcId="{E11DD18F-6DBA-4A0A-81F4-244AB9AC4BB1}" destId="{03AC5D8E-309C-400B-9AB4-5AE808E60694}" srcOrd="1" destOrd="0" presId="urn:microsoft.com/office/officeart/2005/8/layout/hierarchy4"/>
    <dgm:cxn modelId="{7876857A-BA1D-418F-9F54-59DF3ED55A42}" type="presParOf" srcId="{E11DD18F-6DBA-4A0A-81F4-244AB9AC4BB1}" destId="{62E2A69D-CE82-447A-9D15-E75D573B84AE}" srcOrd="2" destOrd="0" presId="urn:microsoft.com/office/officeart/2005/8/layout/hierarchy4"/>
    <dgm:cxn modelId="{B5682108-8EFB-42AE-9029-F4E05DA3005C}" type="presParOf" srcId="{62E2A69D-CE82-447A-9D15-E75D573B84AE}" destId="{BB5A57CA-F9D7-4B4B-8BEE-BF230D2AA7E7}" srcOrd="0" destOrd="0" presId="urn:microsoft.com/office/officeart/2005/8/layout/hierarchy4"/>
    <dgm:cxn modelId="{F763F749-5683-403A-89A9-45365E169D3C}" type="presParOf" srcId="{BB5A57CA-F9D7-4B4B-8BEE-BF230D2AA7E7}" destId="{8E47D61A-4B5B-4B0E-9A8C-6A7C188FA6BD}" srcOrd="0" destOrd="0" presId="urn:microsoft.com/office/officeart/2005/8/layout/hierarchy4"/>
    <dgm:cxn modelId="{6F831DF6-2F8E-4ED5-A4E3-CD2482606D2B}" type="presParOf" srcId="{BB5A57CA-F9D7-4B4B-8BEE-BF230D2AA7E7}" destId="{71558E15-97D5-4C1B-92F6-F94C6D0B8126}" srcOrd="1" destOrd="0" presId="urn:microsoft.com/office/officeart/2005/8/layout/hierarchy4"/>
    <dgm:cxn modelId="{354CF49A-C945-4805-AAFA-B1D330149001}" type="presParOf" srcId="{BB5A57CA-F9D7-4B4B-8BEE-BF230D2AA7E7}" destId="{4255508E-B04C-49B1-B08F-8186D11F669F}" srcOrd="2" destOrd="0" presId="urn:microsoft.com/office/officeart/2005/8/layout/hierarchy4"/>
    <dgm:cxn modelId="{FB935B59-8064-4C7B-A3CD-98B0A80B6FA3}" type="presParOf" srcId="{4255508E-B04C-49B1-B08F-8186D11F669F}" destId="{660FC415-19C4-429F-BF20-30BBB770BA39}" srcOrd="0" destOrd="0" presId="urn:microsoft.com/office/officeart/2005/8/layout/hierarchy4"/>
    <dgm:cxn modelId="{28AAF6CC-309A-4724-85C9-74C44D4A1279}" type="presParOf" srcId="{660FC415-19C4-429F-BF20-30BBB770BA39}" destId="{B7E44C3C-3E6D-4FE4-9491-C32459F0150B}" srcOrd="0" destOrd="0" presId="urn:microsoft.com/office/officeart/2005/8/layout/hierarchy4"/>
    <dgm:cxn modelId="{70DF62F7-37D6-46D1-8CCC-03CA45FCD793}" type="presParOf" srcId="{660FC415-19C4-429F-BF20-30BBB770BA39}" destId="{9EF9454C-C3C0-4B2B-A3FA-2FAA4F9C892A}" srcOrd="1" destOrd="0" presId="urn:microsoft.com/office/officeart/2005/8/layout/hierarchy4"/>
    <dgm:cxn modelId="{2A65C931-124C-4BC7-9F76-B329DF7CF069}" type="presParOf" srcId="{4255508E-B04C-49B1-B08F-8186D11F669F}" destId="{6673E029-C87D-4137-A8AE-D55CB38ADA15}" srcOrd="1" destOrd="0" presId="urn:microsoft.com/office/officeart/2005/8/layout/hierarchy4"/>
    <dgm:cxn modelId="{113F8232-7AEC-4E0B-8DD2-D392280CF0C9}" type="presParOf" srcId="{4255508E-B04C-49B1-B08F-8186D11F669F}" destId="{6D8B0F00-2917-4A9E-909E-31B1BC7C2C3F}" srcOrd="2" destOrd="0" presId="urn:microsoft.com/office/officeart/2005/8/layout/hierarchy4"/>
    <dgm:cxn modelId="{016D8C5D-AD16-4228-9D59-A627AD371147}" type="presParOf" srcId="{6D8B0F00-2917-4A9E-909E-31B1BC7C2C3F}" destId="{D9D010E6-8E87-4AB9-87C8-E42E1977113E}" srcOrd="0" destOrd="0" presId="urn:microsoft.com/office/officeart/2005/8/layout/hierarchy4"/>
    <dgm:cxn modelId="{EEA1C44E-06D0-4F9F-9620-8DCF3A6BA878}" type="presParOf" srcId="{6D8B0F00-2917-4A9E-909E-31B1BC7C2C3F}" destId="{99A49E9B-16F3-4AFE-A40D-ED409A44518B}" srcOrd="1" destOrd="0" presId="urn:microsoft.com/office/officeart/2005/8/layout/hierarchy4"/>
    <dgm:cxn modelId="{65EEE7C0-7DE0-4854-BDA7-8C93E90304B4}" type="presParOf" srcId="{62E2A69D-CE82-447A-9D15-E75D573B84AE}" destId="{02B6A61A-6665-45B6-A10B-3AB81CE59BE8}" srcOrd="1" destOrd="0" presId="urn:microsoft.com/office/officeart/2005/8/layout/hierarchy4"/>
    <dgm:cxn modelId="{7E8B1378-450F-4D99-99BB-5CAE00974F7B}" type="presParOf" srcId="{62E2A69D-CE82-447A-9D15-E75D573B84AE}" destId="{95AC5B31-72D7-4B90-93F8-CD63024A008A}" srcOrd="2" destOrd="0" presId="urn:microsoft.com/office/officeart/2005/8/layout/hierarchy4"/>
    <dgm:cxn modelId="{FF4D92B8-D294-410E-BE27-E8B1514D4440}" type="presParOf" srcId="{95AC5B31-72D7-4B90-93F8-CD63024A008A}" destId="{E933666B-5E3B-48CD-9AE7-0777555A3875}" srcOrd="0" destOrd="0" presId="urn:microsoft.com/office/officeart/2005/8/layout/hierarchy4"/>
    <dgm:cxn modelId="{D258E402-19AC-4E00-BC3C-222FAE2FFDE5}" type="presParOf" srcId="{95AC5B31-72D7-4B90-93F8-CD63024A008A}" destId="{A69028C4-B146-465F-A8C1-363EBA3255B9}" srcOrd="1" destOrd="0" presId="urn:microsoft.com/office/officeart/2005/8/layout/hierarchy4"/>
    <dgm:cxn modelId="{3F4D3F26-895C-4F17-965D-D82F00C4CA06}" type="presParOf" srcId="{95AC5B31-72D7-4B90-93F8-CD63024A008A}" destId="{66553F43-14FA-44C9-8640-BFA81B9802DC}" srcOrd="2" destOrd="0" presId="urn:microsoft.com/office/officeart/2005/8/layout/hierarchy4"/>
    <dgm:cxn modelId="{D0D424CD-5D57-4E28-A75C-4297B75B09AE}" type="presParOf" srcId="{66553F43-14FA-44C9-8640-BFA81B9802DC}" destId="{7FB526AD-ECFA-4B56-A576-8B9E229D93EC}" srcOrd="0" destOrd="0" presId="urn:microsoft.com/office/officeart/2005/8/layout/hierarchy4"/>
    <dgm:cxn modelId="{E77728FF-464D-48C9-9ED6-84854159A9F4}" type="presParOf" srcId="{7FB526AD-ECFA-4B56-A576-8B9E229D93EC}" destId="{4872A963-24BB-44DB-A6CA-8B6DA65BED05}" srcOrd="0" destOrd="0" presId="urn:microsoft.com/office/officeart/2005/8/layout/hierarchy4"/>
    <dgm:cxn modelId="{43055F72-4BCF-4B98-BFCA-28077869B5BA}" type="presParOf" srcId="{7FB526AD-ECFA-4B56-A576-8B9E229D93EC}" destId="{FD9B5748-3743-4084-B46F-7F911B363E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611F6-0E36-447C-8050-F47AADBDAE2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C15D6-ED06-4DBA-8E09-B5C992296B2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C2765D-CBB0-4075-A418-C939A0B2DAEA}" type="parTrans" cxnId="{4B17AAF2-9A4F-4432-A8AE-4DD59C108416}">
      <dgm:prSet/>
      <dgm:spPr/>
      <dgm:t>
        <a:bodyPr/>
        <a:lstStyle/>
        <a:p>
          <a:endParaRPr lang="en-US"/>
        </a:p>
      </dgm:t>
    </dgm:pt>
    <dgm:pt modelId="{4F95A689-9BC9-4983-A4E3-B8A7C23FB60F}" type="sibTrans" cxnId="{4B17AAF2-9A4F-4432-A8AE-4DD59C108416}">
      <dgm:prSet/>
      <dgm:spPr/>
      <dgm:t>
        <a:bodyPr/>
        <a:lstStyle/>
        <a:p>
          <a:endParaRPr lang="en-US"/>
        </a:p>
      </dgm:t>
    </dgm:pt>
    <dgm:pt modelId="{03ACE93D-41E2-4700-B2F7-65C7766B7510}">
      <dgm:prSet phldrT="[Text]" custT="1"/>
      <dgm:spPr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</a:rPr>
            <a:t>গাছ</a:t>
          </a:r>
          <a:r>
            <a:rPr lang="en-US" sz="4800" dirty="0" err="1" smtClean="0"/>
            <a:t>গাছ</a:t>
          </a:r>
          <a:endParaRPr lang="en-US" sz="4800" dirty="0"/>
        </a:p>
      </dgm:t>
    </dgm:pt>
    <dgm:pt modelId="{AD32C794-661E-4192-8809-00E1523F67E1}" type="parTrans" cxnId="{AFBE29BC-ADBB-4041-B84B-32AF6E3EEB3B}">
      <dgm:prSet/>
      <dgm:spPr/>
      <dgm:t>
        <a:bodyPr/>
        <a:lstStyle/>
        <a:p>
          <a:endParaRPr lang="en-US"/>
        </a:p>
      </dgm:t>
    </dgm:pt>
    <dgm:pt modelId="{F63F38FF-4DC9-4113-8710-23B1DF4BCA3D}" type="sibTrans" cxnId="{AFBE29BC-ADBB-4041-B84B-32AF6E3EEB3B}">
      <dgm:prSet/>
      <dgm:spPr/>
      <dgm:t>
        <a:bodyPr/>
        <a:lstStyle/>
        <a:p>
          <a:endParaRPr lang="en-US"/>
        </a:p>
      </dgm:t>
    </dgm:pt>
    <dgm:pt modelId="{E53C475F-1F42-4053-A6B8-9ABA320DE9B1}">
      <dgm:prSet custT="1"/>
      <dgm:spPr>
        <a:gradFill flip="none" rotWithShape="1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  <a:tileRect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32548-E0AE-48C8-8695-EA837C5ECCE3}" type="parTrans" cxnId="{9C8ACA20-0ACA-4C4E-883A-1C645477B06A}">
      <dgm:prSet/>
      <dgm:spPr/>
      <dgm:t>
        <a:bodyPr/>
        <a:lstStyle/>
        <a:p>
          <a:endParaRPr lang="en-US"/>
        </a:p>
      </dgm:t>
    </dgm:pt>
    <dgm:pt modelId="{FAA9FECA-D5F8-4D24-B027-B0061C6B95E5}" type="sibTrans" cxnId="{9C8ACA20-0ACA-4C4E-883A-1C645477B06A}">
      <dgm:prSet/>
      <dgm:spPr/>
      <dgm:t>
        <a:bodyPr/>
        <a:lstStyle/>
        <a:p>
          <a:endParaRPr lang="en-US"/>
        </a:p>
      </dgm:t>
    </dgm:pt>
    <dgm:pt modelId="{1BF9CD89-D9F7-44B0-BBBA-82CF095C7079}">
      <dgm:prSet custT="1"/>
      <dgm:spPr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D72495-5B29-4238-84FE-4D74ACF6C441}" type="parTrans" cxnId="{EFD272E1-38AE-4BE2-B53A-6400F91460B3}">
      <dgm:prSet/>
      <dgm:spPr/>
      <dgm:t>
        <a:bodyPr/>
        <a:lstStyle/>
        <a:p>
          <a:endParaRPr lang="en-US"/>
        </a:p>
      </dgm:t>
    </dgm:pt>
    <dgm:pt modelId="{D1A60FEF-9085-4CC5-B43F-FAB569067F40}" type="sibTrans" cxnId="{EFD272E1-38AE-4BE2-B53A-6400F91460B3}">
      <dgm:prSet/>
      <dgm:spPr/>
      <dgm:t>
        <a:bodyPr/>
        <a:lstStyle/>
        <a:p>
          <a:endParaRPr lang="en-US"/>
        </a:p>
      </dgm:t>
    </dgm:pt>
    <dgm:pt modelId="{BC46EB84-CC1C-474A-83CF-EA7733920381}">
      <dgm:prSet custT="1"/>
      <dgm:spPr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প্রজাপতি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6591C-83D4-408C-A671-FF786A908E55}" type="parTrans" cxnId="{ECCEC433-8024-46FF-B66B-4DF8C00F6094}">
      <dgm:prSet/>
      <dgm:spPr/>
      <dgm:t>
        <a:bodyPr/>
        <a:lstStyle/>
        <a:p>
          <a:endParaRPr lang="en-US"/>
        </a:p>
      </dgm:t>
    </dgm:pt>
    <dgm:pt modelId="{1EB97CDA-DBE3-4EEE-9FF9-957FF5BB0F12}" type="sibTrans" cxnId="{ECCEC433-8024-46FF-B66B-4DF8C00F6094}">
      <dgm:prSet/>
      <dgm:spPr/>
      <dgm:t>
        <a:bodyPr/>
        <a:lstStyle/>
        <a:p>
          <a:endParaRPr lang="en-US"/>
        </a:p>
      </dgm:t>
    </dgm:pt>
    <dgm:pt modelId="{A52BF49B-B1B1-40F2-AAC7-73984C33CDFD}">
      <dgm:prSet custT="1"/>
      <dgm:spPr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FF0D77-0D6E-44B1-9FBC-6F3725284ABC}" type="parTrans" cxnId="{E76490E9-2C6E-4F3C-B096-CC98D0610F0D}">
      <dgm:prSet/>
      <dgm:spPr/>
      <dgm:t>
        <a:bodyPr/>
        <a:lstStyle/>
        <a:p>
          <a:endParaRPr lang="en-US"/>
        </a:p>
      </dgm:t>
    </dgm:pt>
    <dgm:pt modelId="{5FBF0283-5016-42EF-A584-0C456719488D}" type="sibTrans" cxnId="{E76490E9-2C6E-4F3C-B096-CC98D0610F0D}">
      <dgm:prSet/>
      <dgm:spPr/>
      <dgm:t>
        <a:bodyPr/>
        <a:lstStyle/>
        <a:p>
          <a:endParaRPr lang="en-US"/>
        </a:p>
      </dgm:t>
    </dgm:pt>
    <dgm:pt modelId="{8AC170AB-DD72-4F7F-A121-87202612EF3C}" type="pres">
      <dgm:prSet presAssocID="{B6D611F6-0E36-447C-8050-F47AADBDAE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EACB0-2447-41DD-B762-ECCD20FF05A5}" type="pres">
      <dgm:prSet presAssocID="{757C15D6-ED06-4DBA-8E09-B5C992296B28}" presName="root1" presStyleCnt="0"/>
      <dgm:spPr/>
    </dgm:pt>
    <dgm:pt modelId="{8BB2332E-0A48-44C7-9501-4385AD15B8AC}" type="pres">
      <dgm:prSet presAssocID="{757C15D6-ED06-4DBA-8E09-B5C992296B28}" presName="LevelOneTextNode" presStyleLbl="node0" presStyleIdx="0" presStyleCnt="1" custLinFactNeighborX="11750" custLinFactNeighborY="-1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23BA9-240D-4DD0-9275-23CE884499D1}" type="pres">
      <dgm:prSet presAssocID="{757C15D6-ED06-4DBA-8E09-B5C992296B28}" presName="level2hierChild" presStyleCnt="0"/>
      <dgm:spPr/>
    </dgm:pt>
    <dgm:pt modelId="{F8E7D07D-C571-4465-8951-412F978A53E6}" type="pres">
      <dgm:prSet presAssocID="{49332548-E0AE-48C8-8695-EA837C5ECCE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C5DCB68-5461-436E-80FA-E6E6544DFEAF}" type="pres">
      <dgm:prSet presAssocID="{49332548-E0AE-48C8-8695-EA837C5ECCE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909560F-688A-4A9C-B629-D149F03E81F6}" type="pres">
      <dgm:prSet presAssocID="{E53C475F-1F42-4053-A6B8-9ABA320DE9B1}" presName="root2" presStyleCnt="0"/>
      <dgm:spPr/>
    </dgm:pt>
    <dgm:pt modelId="{401A2A0A-B158-4745-8EFD-384A1E23A146}" type="pres">
      <dgm:prSet presAssocID="{E53C475F-1F42-4053-A6B8-9ABA320DE9B1}" presName="LevelTwoTextNode" presStyleLbl="node2" presStyleIdx="0" presStyleCnt="5" custLinFactNeighborX="896" custLinFactNeighborY="-88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CD02A-2814-49C7-B9B9-692CADBAA7D5}" type="pres">
      <dgm:prSet presAssocID="{E53C475F-1F42-4053-A6B8-9ABA320DE9B1}" presName="level3hierChild" presStyleCnt="0"/>
      <dgm:spPr/>
    </dgm:pt>
    <dgm:pt modelId="{DE3052EB-1246-433E-A74F-F4F8C6642B9A}" type="pres">
      <dgm:prSet presAssocID="{EFD72495-5B29-4238-84FE-4D74ACF6C44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99A6D72-AF7A-42AE-8078-EF062B7945F9}" type="pres">
      <dgm:prSet presAssocID="{EFD72495-5B29-4238-84FE-4D74ACF6C44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B1F9884-6429-4078-8131-3AE9D43E38DC}" type="pres">
      <dgm:prSet presAssocID="{1BF9CD89-D9F7-44B0-BBBA-82CF095C7079}" presName="root2" presStyleCnt="0"/>
      <dgm:spPr/>
    </dgm:pt>
    <dgm:pt modelId="{9B75F2E0-E757-4182-A299-765E373942F8}" type="pres">
      <dgm:prSet presAssocID="{1BF9CD89-D9F7-44B0-BBBA-82CF095C7079}" presName="LevelTwoTextNode" presStyleLbl="node2" presStyleIdx="1" presStyleCnt="5" custLinFactNeighborX="5374" custLinFactNeighborY="1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C9EF1-46D4-42B5-80E6-856665C96B78}" type="pres">
      <dgm:prSet presAssocID="{1BF9CD89-D9F7-44B0-BBBA-82CF095C7079}" presName="level3hierChild" presStyleCnt="0"/>
      <dgm:spPr/>
    </dgm:pt>
    <dgm:pt modelId="{FAB37401-AA7A-4FA4-8AA8-6315459162C4}" type="pres">
      <dgm:prSet presAssocID="{8D86591C-83D4-408C-A671-FF786A908E5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F6330A8-59F4-4B7C-867F-BD1E38FB9981}" type="pres">
      <dgm:prSet presAssocID="{8D86591C-83D4-408C-A671-FF786A908E5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C939BA5-C427-4F54-87B8-3AD3EAA381E4}" type="pres">
      <dgm:prSet presAssocID="{BC46EB84-CC1C-474A-83CF-EA7733920381}" presName="root2" presStyleCnt="0"/>
      <dgm:spPr/>
    </dgm:pt>
    <dgm:pt modelId="{D823C96E-C051-42ED-B9D5-4935005AE32F}" type="pres">
      <dgm:prSet presAssocID="{BC46EB84-CC1C-474A-83CF-EA773392038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1C23A-EAD5-42DC-B780-CC7EC814EC81}" type="pres">
      <dgm:prSet presAssocID="{BC46EB84-CC1C-474A-83CF-EA7733920381}" presName="level3hierChild" presStyleCnt="0"/>
      <dgm:spPr/>
    </dgm:pt>
    <dgm:pt modelId="{117253CE-79C9-4197-98C7-6CDAD32D5618}" type="pres">
      <dgm:prSet presAssocID="{AD32C794-661E-4192-8809-00E1523F67E1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0E1E61-3C38-4125-9FE0-F434255AC89F}" type="pres">
      <dgm:prSet presAssocID="{AD32C794-661E-4192-8809-00E1523F67E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D0C1A4C-28C5-4BAF-A2CF-9BC6800D8DD3}" type="pres">
      <dgm:prSet presAssocID="{03ACE93D-41E2-4700-B2F7-65C7766B7510}" presName="root2" presStyleCnt="0"/>
      <dgm:spPr/>
    </dgm:pt>
    <dgm:pt modelId="{2422F729-8A82-4504-A487-6B0E4A5DF2B0}" type="pres">
      <dgm:prSet presAssocID="{03ACE93D-41E2-4700-B2F7-65C7766B7510}" presName="LevelTwoTextNode" presStyleLbl="node2" presStyleIdx="3" presStyleCnt="5" custLinFactNeighborX="2686" custLinFactNeighborY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0105C-A1F1-4289-9E72-E8D3E1068AC2}" type="pres">
      <dgm:prSet presAssocID="{03ACE93D-41E2-4700-B2F7-65C7766B7510}" presName="level3hierChild" presStyleCnt="0"/>
      <dgm:spPr/>
    </dgm:pt>
    <dgm:pt modelId="{14BCEF86-7D42-4230-AA36-2533C8BED8C2}" type="pres">
      <dgm:prSet presAssocID="{61FF0D77-0D6E-44B1-9FBC-6F3725284ABC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ACEA671-550E-4364-96DB-8D5B66F42794}" type="pres">
      <dgm:prSet presAssocID="{61FF0D77-0D6E-44B1-9FBC-6F3725284AB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62F61B5-ECC6-4BC0-8EB9-1DDE78A676A5}" type="pres">
      <dgm:prSet presAssocID="{A52BF49B-B1B1-40F2-AAC7-73984C33CDFD}" presName="root2" presStyleCnt="0"/>
      <dgm:spPr/>
    </dgm:pt>
    <dgm:pt modelId="{BFD38511-B1F2-4EDF-89B4-FAAA59A1BD13}" type="pres">
      <dgm:prSet presAssocID="{A52BF49B-B1B1-40F2-AAC7-73984C33CDFD}" presName="LevelTwoTextNode" presStyleLbl="node2" presStyleIdx="4" presStyleCnt="5" custScaleX="127225" custLinFactNeighborX="-4758" custLinFactNeighborY="-8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B1049-AA93-4D43-A6DC-0EDF5CB434CE}" type="pres">
      <dgm:prSet presAssocID="{A52BF49B-B1B1-40F2-AAC7-73984C33CDFD}" presName="level3hierChild" presStyleCnt="0"/>
      <dgm:spPr/>
    </dgm:pt>
  </dgm:ptLst>
  <dgm:cxnLst>
    <dgm:cxn modelId="{AFBE29BC-ADBB-4041-B84B-32AF6E3EEB3B}" srcId="{757C15D6-ED06-4DBA-8E09-B5C992296B28}" destId="{03ACE93D-41E2-4700-B2F7-65C7766B7510}" srcOrd="3" destOrd="0" parTransId="{AD32C794-661E-4192-8809-00E1523F67E1}" sibTransId="{F63F38FF-4DC9-4113-8710-23B1DF4BCA3D}"/>
    <dgm:cxn modelId="{E98AAD9B-4EDA-4210-97FE-C6AA013CCBD0}" type="presOf" srcId="{EFD72495-5B29-4238-84FE-4D74ACF6C441}" destId="{DE3052EB-1246-433E-A74F-F4F8C6642B9A}" srcOrd="0" destOrd="0" presId="urn:microsoft.com/office/officeart/2008/layout/HorizontalMultiLevelHierarchy"/>
    <dgm:cxn modelId="{9C8ACA20-0ACA-4C4E-883A-1C645477B06A}" srcId="{757C15D6-ED06-4DBA-8E09-B5C992296B28}" destId="{E53C475F-1F42-4053-A6B8-9ABA320DE9B1}" srcOrd="0" destOrd="0" parTransId="{49332548-E0AE-48C8-8695-EA837C5ECCE3}" sibTransId="{FAA9FECA-D5F8-4D24-B027-B0061C6B95E5}"/>
    <dgm:cxn modelId="{4B17AAF2-9A4F-4432-A8AE-4DD59C108416}" srcId="{B6D611F6-0E36-447C-8050-F47AADBDAE2D}" destId="{757C15D6-ED06-4DBA-8E09-B5C992296B28}" srcOrd="0" destOrd="0" parTransId="{B9C2765D-CBB0-4075-A418-C939A0B2DAEA}" sibTransId="{4F95A689-9BC9-4983-A4E3-B8A7C23FB60F}"/>
    <dgm:cxn modelId="{365316EE-D018-481A-90FC-37E4421558D3}" type="presOf" srcId="{B6D611F6-0E36-447C-8050-F47AADBDAE2D}" destId="{8AC170AB-DD72-4F7F-A121-87202612EF3C}" srcOrd="0" destOrd="0" presId="urn:microsoft.com/office/officeart/2008/layout/HorizontalMultiLevelHierarchy"/>
    <dgm:cxn modelId="{AF2709EF-0D60-4B4D-A0E1-5F2B5643EB9D}" type="presOf" srcId="{EFD72495-5B29-4238-84FE-4D74ACF6C441}" destId="{F99A6D72-AF7A-42AE-8078-EF062B7945F9}" srcOrd="1" destOrd="0" presId="urn:microsoft.com/office/officeart/2008/layout/HorizontalMultiLevelHierarchy"/>
    <dgm:cxn modelId="{E3BB6C4E-8B25-4023-BF48-2C61EEB3A638}" type="presOf" srcId="{AD32C794-661E-4192-8809-00E1523F67E1}" destId="{7E0E1E61-3C38-4125-9FE0-F434255AC89F}" srcOrd="1" destOrd="0" presId="urn:microsoft.com/office/officeart/2008/layout/HorizontalMultiLevelHierarchy"/>
    <dgm:cxn modelId="{B1DA5CC0-4A48-49A5-9CD4-0993B094E8D9}" type="presOf" srcId="{8D86591C-83D4-408C-A671-FF786A908E55}" destId="{6F6330A8-59F4-4B7C-867F-BD1E38FB9981}" srcOrd="1" destOrd="0" presId="urn:microsoft.com/office/officeart/2008/layout/HorizontalMultiLevelHierarchy"/>
    <dgm:cxn modelId="{D87C57B9-1449-4FF9-A980-693FE058FF0A}" type="presOf" srcId="{E53C475F-1F42-4053-A6B8-9ABA320DE9B1}" destId="{401A2A0A-B158-4745-8EFD-384A1E23A146}" srcOrd="0" destOrd="0" presId="urn:microsoft.com/office/officeart/2008/layout/HorizontalMultiLevelHierarchy"/>
    <dgm:cxn modelId="{EFBA0B36-0B32-4D95-9456-CCBA56190A95}" type="presOf" srcId="{BC46EB84-CC1C-474A-83CF-EA7733920381}" destId="{D823C96E-C051-42ED-B9D5-4935005AE32F}" srcOrd="0" destOrd="0" presId="urn:microsoft.com/office/officeart/2008/layout/HorizontalMultiLevelHierarchy"/>
    <dgm:cxn modelId="{72A60D01-496F-4963-B28E-B186CC5C5F54}" type="presOf" srcId="{1BF9CD89-D9F7-44B0-BBBA-82CF095C7079}" destId="{9B75F2E0-E757-4182-A299-765E373942F8}" srcOrd="0" destOrd="0" presId="urn:microsoft.com/office/officeart/2008/layout/HorizontalMultiLevelHierarchy"/>
    <dgm:cxn modelId="{7BC73340-DEAB-45EC-B759-4F0A96E480AB}" type="presOf" srcId="{49332548-E0AE-48C8-8695-EA837C5ECCE3}" destId="{BC5DCB68-5461-436E-80FA-E6E6544DFEAF}" srcOrd="1" destOrd="0" presId="urn:microsoft.com/office/officeart/2008/layout/HorizontalMultiLevelHierarchy"/>
    <dgm:cxn modelId="{6B82894A-1518-42B5-B01D-BE3F04C60E11}" type="presOf" srcId="{61FF0D77-0D6E-44B1-9FBC-6F3725284ABC}" destId="{8ACEA671-550E-4364-96DB-8D5B66F42794}" srcOrd="1" destOrd="0" presId="urn:microsoft.com/office/officeart/2008/layout/HorizontalMultiLevelHierarchy"/>
    <dgm:cxn modelId="{3BADCA48-BCA6-4138-A7E3-5FF5A439EF0F}" type="presOf" srcId="{AD32C794-661E-4192-8809-00E1523F67E1}" destId="{117253CE-79C9-4197-98C7-6CDAD32D5618}" srcOrd="0" destOrd="0" presId="urn:microsoft.com/office/officeart/2008/layout/HorizontalMultiLevelHierarchy"/>
    <dgm:cxn modelId="{6D68C57F-C6CC-4EAF-AD33-B5B95D81EB97}" type="presOf" srcId="{A52BF49B-B1B1-40F2-AAC7-73984C33CDFD}" destId="{BFD38511-B1F2-4EDF-89B4-FAAA59A1BD13}" srcOrd="0" destOrd="0" presId="urn:microsoft.com/office/officeart/2008/layout/HorizontalMultiLevelHierarchy"/>
    <dgm:cxn modelId="{43D886F6-BE22-4A57-8957-DCC735987390}" type="presOf" srcId="{49332548-E0AE-48C8-8695-EA837C5ECCE3}" destId="{F8E7D07D-C571-4465-8951-412F978A53E6}" srcOrd="0" destOrd="0" presId="urn:microsoft.com/office/officeart/2008/layout/HorizontalMultiLevelHierarchy"/>
    <dgm:cxn modelId="{89BC6776-1D37-46C9-B82C-C05AC005A8E0}" type="presOf" srcId="{03ACE93D-41E2-4700-B2F7-65C7766B7510}" destId="{2422F729-8A82-4504-A487-6B0E4A5DF2B0}" srcOrd="0" destOrd="0" presId="urn:microsoft.com/office/officeart/2008/layout/HorizontalMultiLevelHierarchy"/>
    <dgm:cxn modelId="{E76490E9-2C6E-4F3C-B096-CC98D0610F0D}" srcId="{757C15D6-ED06-4DBA-8E09-B5C992296B28}" destId="{A52BF49B-B1B1-40F2-AAC7-73984C33CDFD}" srcOrd="4" destOrd="0" parTransId="{61FF0D77-0D6E-44B1-9FBC-6F3725284ABC}" sibTransId="{5FBF0283-5016-42EF-A584-0C456719488D}"/>
    <dgm:cxn modelId="{58261C97-F499-4F7F-9A14-0565F3CDCE3D}" type="presOf" srcId="{8D86591C-83D4-408C-A671-FF786A908E55}" destId="{FAB37401-AA7A-4FA4-8AA8-6315459162C4}" srcOrd="0" destOrd="0" presId="urn:microsoft.com/office/officeart/2008/layout/HorizontalMultiLevelHierarchy"/>
    <dgm:cxn modelId="{ECCEC433-8024-46FF-B66B-4DF8C00F6094}" srcId="{757C15D6-ED06-4DBA-8E09-B5C992296B28}" destId="{BC46EB84-CC1C-474A-83CF-EA7733920381}" srcOrd="2" destOrd="0" parTransId="{8D86591C-83D4-408C-A671-FF786A908E55}" sibTransId="{1EB97CDA-DBE3-4EEE-9FF9-957FF5BB0F12}"/>
    <dgm:cxn modelId="{84790ED3-F048-4C3E-A9E2-77C8FFE710D0}" type="presOf" srcId="{757C15D6-ED06-4DBA-8E09-B5C992296B28}" destId="{8BB2332E-0A48-44C7-9501-4385AD15B8AC}" srcOrd="0" destOrd="0" presId="urn:microsoft.com/office/officeart/2008/layout/HorizontalMultiLevelHierarchy"/>
    <dgm:cxn modelId="{EFD272E1-38AE-4BE2-B53A-6400F91460B3}" srcId="{757C15D6-ED06-4DBA-8E09-B5C992296B28}" destId="{1BF9CD89-D9F7-44B0-BBBA-82CF095C7079}" srcOrd="1" destOrd="0" parTransId="{EFD72495-5B29-4238-84FE-4D74ACF6C441}" sibTransId="{D1A60FEF-9085-4CC5-B43F-FAB569067F40}"/>
    <dgm:cxn modelId="{7C05A60E-2619-4562-BCD3-2056118E1E20}" type="presOf" srcId="{61FF0D77-0D6E-44B1-9FBC-6F3725284ABC}" destId="{14BCEF86-7D42-4230-AA36-2533C8BED8C2}" srcOrd="0" destOrd="0" presId="urn:microsoft.com/office/officeart/2008/layout/HorizontalMultiLevelHierarchy"/>
    <dgm:cxn modelId="{CBD5E200-C3FC-4DE7-A2B5-F319AF2E8F94}" type="presParOf" srcId="{8AC170AB-DD72-4F7F-A121-87202612EF3C}" destId="{321EACB0-2447-41DD-B762-ECCD20FF05A5}" srcOrd="0" destOrd="0" presId="urn:microsoft.com/office/officeart/2008/layout/HorizontalMultiLevelHierarchy"/>
    <dgm:cxn modelId="{771374F0-132C-436C-A2F7-FF7E4ED04F79}" type="presParOf" srcId="{321EACB0-2447-41DD-B762-ECCD20FF05A5}" destId="{8BB2332E-0A48-44C7-9501-4385AD15B8AC}" srcOrd="0" destOrd="0" presId="urn:microsoft.com/office/officeart/2008/layout/HorizontalMultiLevelHierarchy"/>
    <dgm:cxn modelId="{55A5782F-E956-45B8-8F30-103CF66347AA}" type="presParOf" srcId="{321EACB0-2447-41DD-B762-ECCD20FF05A5}" destId="{D2023BA9-240D-4DD0-9275-23CE884499D1}" srcOrd="1" destOrd="0" presId="urn:microsoft.com/office/officeart/2008/layout/HorizontalMultiLevelHierarchy"/>
    <dgm:cxn modelId="{0666B34D-E5AC-438E-8C17-6BF3B29D8547}" type="presParOf" srcId="{D2023BA9-240D-4DD0-9275-23CE884499D1}" destId="{F8E7D07D-C571-4465-8951-412F978A53E6}" srcOrd="0" destOrd="0" presId="urn:microsoft.com/office/officeart/2008/layout/HorizontalMultiLevelHierarchy"/>
    <dgm:cxn modelId="{39CD25E0-2B8F-4A98-9520-B0873F656C55}" type="presParOf" srcId="{F8E7D07D-C571-4465-8951-412F978A53E6}" destId="{BC5DCB68-5461-436E-80FA-E6E6544DFEAF}" srcOrd="0" destOrd="0" presId="urn:microsoft.com/office/officeart/2008/layout/HorizontalMultiLevelHierarchy"/>
    <dgm:cxn modelId="{16AC1881-0032-4062-94CC-6BFC28705592}" type="presParOf" srcId="{D2023BA9-240D-4DD0-9275-23CE884499D1}" destId="{D909560F-688A-4A9C-B629-D149F03E81F6}" srcOrd="1" destOrd="0" presId="urn:microsoft.com/office/officeart/2008/layout/HorizontalMultiLevelHierarchy"/>
    <dgm:cxn modelId="{73F78CC4-EEAE-483B-8E34-A8F055D7D33B}" type="presParOf" srcId="{D909560F-688A-4A9C-B629-D149F03E81F6}" destId="{401A2A0A-B158-4745-8EFD-384A1E23A146}" srcOrd="0" destOrd="0" presId="urn:microsoft.com/office/officeart/2008/layout/HorizontalMultiLevelHierarchy"/>
    <dgm:cxn modelId="{E5F1005A-8493-4C9D-A0DC-9C250014BA1D}" type="presParOf" srcId="{D909560F-688A-4A9C-B629-D149F03E81F6}" destId="{33ECD02A-2814-49C7-B9B9-692CADBAA7D5}" srcOrd="1" destOrd="0" presId="urn:microsoft.com/office/officeart/2008/layout/HorizontalMultiLevelHierarchy"/>
    <dgm:cxn modelId="{390287F4-8041-4049-9A21-B3C7B3072701}" type="presParOf" srcId="{D2023BA9-240D-4DD0-9275-23CE884499D1}" destId="{DE3052EB-1246-433E-A74F-F4F8C6642B9A}" srcOrd="2" destOrd="0" presId="urn:microsoft.com/office/officeart/2008/layout/HorizontalMultiLevelHierarchy"/>
    <dgm:cxn modelId="{6526904F-CBF0-4444-9CD6-724E3EA1474A}" type="presParOf" srcId="{DE3052EB-1246-433E-A74F-F4F8C6642B9A}" destId="{F99A6D72-AF7A-42AE-8078-EF062B7945F9}" srcOrd="0" destOrd="0" presId="urn:microsoft.com/office/officeart/2008/layout/HorizontalMultiLevelHierarchy"/>
    <dgm:cxn modelId="{69869724-BB5A-447D-BB9A-543D1B95436F}" type="presParOf" srcId="{D2023BA9-240D-4DD0-9275-23CE884499D1}" destId="{2B1F9884-6429-4078-8131-3AE9D43E38DC}" srcOrd="3" destOrd="0" presId="urn:microsoft.com/office/officeart/2008/layout/HorizontalMultiLevelHierarchy"/>
    <dgm:cxn modelId="{37D44A23-1373-4043-9A85-5BC490F23A3C}" type="presParOf" srcId="{2B1F9884-6429-4078-8131-3AE9D43E38DC}" destId="{9B75F2E0-E757-4182-A299-765E373942F8}" srcOrd="0" destOrd="0" presId="urn:microsoft.com/office/officeart/2008/layout/HorizontalMultiLevelHierarchy"/>
    <dgm:cxn modelId="{991DEBEE-5600-4E20-8687-712738853A50}" type="presParOf" srcId="{2B1F9884-6429-4078-8131-3AE9D43E38DC}" destId="{83BC9EF1-46D4-42B5-80E6-856665C96B78}" srcOrd="1" destOrd="0" presId="urn:microsoft.com/office/officeart/2008/layout/HorizontalMultiLevelHierarchy"/>
    <dgm:cxn modelId="{07A587B2-E54A-4B55-BCB3-A34A8E6F1B0B}" type="presParOf" srcId="{D2023BA9-240D-4DD0-9275-23CE884499D1}" destId="{FAB37401-AA7A-4FA4-8AA8-6315459162C4}" srcOrd="4" destOrd="0" presId="urn:microsoft.com/office/officeart/2008/layout/HorizontalMultiLevelHierarchy"/>
    <dgm:cxn modelId="{A7876EE1-A59A-4921-A00F-51C437B9B3B4}" type="presParOf" srcId="{FAB37401-AA7A-4FA4-8AA8-6315459162C4}" destId="{6F6330A8-59F4-4B7C-867F-BD1E38FB9981}" srcOrd="0" destOrd="0" presId="urn:microsoft.com/office/officeart/2008/layout/HorizontalMultiLevelHierarchy"/>
    <dgm:cxn modelId="{46BB16E3-ECEE-4C11-BF80-04A022F324AA}" type="presParOf" srcId="{D2023BA9-240D-4DD0-9275-23CE884499D1}" destId="{4C939BA5-C427-4F54-87B8-3AD3EAA381E4}" srcOrd="5" destOrd="0" presId="urn:microsoft.com/office/officeart/2008/layout/HorizontalMultiLevelHierarchy"/>
    <dgm:cxn modelId="{312A37D7-F6B3-471B-AF7D-8AB70CCF0AA5}" type="presParOf" srcId="{4C939BA5-C427-4F54-87B8-3AD3EAA381E4}" destId="{D823C96E-C051-42ED-B9D5-4935005AE32F}" srcOrd="0" destOrd="0" presId="urn:microsoft.com/office/officeart/2008/layout/HorizontalMultiLevelHierarchy"/>
    <dgm:cxn modelId="{A7208484-5189-48E0-80A1-BE6C7D3B26E3}" type="presParOf" srcId="{4C939BA5-C427-4F54-87B8-3AD3EAA381E4}" destId="{5501C23A-EAD5-42DC-B780-CC7EC814EC81}" srcOrd="1" destOrd="0" presId="urn:microsoft.com/office/officeart/2008/layout/HorizontalMultiLevelHierarchy"/>
    <dgm:cxn modelId="{1D6ACA12-01EC-4EEC-8EC2-2FCF392E5970}" type="presParOf" srcId="{D2023BA9-240D-4DD0-9275-23CE884499D1}" destId="{117253CE-79C9-4197-98C7-6CDAD32D5618}" srcOrd="6" destOrd="0" presId="urn:microsoft.com/office/officeart/2008/layout/HorizontalMultiLevelHierarchy"/>
    <dgm:cxn modelId="{FE78E2B4-F4D0-4BC8-8168-8C925C183AE3}" type="presParOf" srcId="{117253CE-79C9-4197-98C7-6CDAD32D5618}" destId="{7E0E1E61-3C38-4125-9FE0-F434255AC89F}" srcOrd="0" destOrd="0" presId="urn:microsoft.com/office/officeart/2008/layout/HorizontalMultiLevelHierarchy"/>
    <dgm:cxn modelId="{91EEE41A-7E1A-4AF4-9A72-136763A61D20}" type="presParOf" srcId="{D2023BA9-240D-4DD0-9275-23CE884499D1}" destId="{AD0C1A4C-28C5-4BAF-A2CF-9BC6800D8DD3}" srcOrd="7" destOrd="0" presId="urn:microsoft.com/office/officeart/2008/layout/HorizontalMultiLevelHierarchy"/>
    <dgm:cxn modelId="{1555FD5D-92C4-4EF0-9778-19AE39F20C82}" type="presParOf" srcId="{AD0C1A4C-28C5-4BAF-A2CF-9BC6800D8DD3}" destId="{2422F729-8A82-4504-A487-6B0E4A5DF2B0}" srcOrd="0" destOrd="0" presId="urn:microsoft.com/office/officeart/2008/layout/HorizontalMultiLevelHierarchy"/>
    <dgm:cxn modelId="{087499AA-E676-46F7-BEA4-FB70C98D2EBF}" type="presParOf" srcId="{AD0C1A4C-28C5-4BAF-A2CF-9BC6800D8DD3}" destId="{7F00105C-A1F1-4289-9E72-E8D3E1068AC2}" srcOrd="1" destOrd="0" presId="urn:microsoft.com/office/officeart/2008/layout/HorizontalMultiLevelHierarchy"/>
    <dgm:cxn modelId="{F677C621-F578-41EE-B2E6-BD1A152BDB03}" type="presParOf" srcId="{D2023BA9-240D-4DD0-9275-23CE884499D1}" destId="{14BCEF86-7D42-4230-AA36-2533C8BED8C2}" srcOrd="8" destOrd="0" presId="urn:microsoft.com/office/officeart/2008/layout/HorizontalMultiLevelHierarchy"/>
    <dgm:cxn modelId="{8922BC7F-8D47-4478-A33D-9C956377844C}" type="presParOf" srcId="{14BCEF86-7D42-4230-AA36-2533C8BED8C2}" destId="{8ACEA671-550E-4364-96DB-8D5B66F42794}" srcOrd="0" destOrd="0" presId="urn:microsoft.com/office/officeart/2008/layout/HorizontalMultiLevelHierarchy"/>
    <dgm:cxn modelId="{D194F72F-8CC0-4D77-8F69-4C6F56678148}" type="presParOf" srcId="{D2023BA9-240D-4DD0-9275-23CE884499D1}" destId="{D62F61B5-ECC6-4BC0-8EB9-1DDE78A676A5}" srcOrd="9" destOrd="0" presId="urn:microsoft.com/office/officeart/2008/layout/HorizontalMultiLevelHierarchy"/>
    <dgm:cxn modelId="{CCE50E4F-FC8C-4AB9-B113-EE1AA7AAE605}" type="presParOf" srcId="{D62F61B5-ECC6-4BC0-8EB9-1DDE78A676A5}" destId="{BFD38511-B1F2-4EDF-89B4-FAAA59A1BD13}" srcOrd="0" destOrd="0" presId="urn:microsoft.com/office/officeart/2008/layout/HorizontalMultiLevelHierarchy"/>
    <dgm:cxn modelId="{EA7F852E-F30B-4E56-9D66-17F93C67CB26}" type="presParOf" srcId="{D62F61B5-ECC6-4BC0-8EB9-1DDE78A676A5}" destId="{149B1049-AA93-4D43-A6DC-0EDF5CB434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611F6-0E36-447C-8050-F47AADBDAE2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7C15D6-ED06-4DBA-8E09-B5C992296B2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40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C2765D-CBB0-4075-A418-C939A0B2DAEA}" type="parTrans" cxnId="{4B17AAF2-9A4F-4432-A8AE-4DD59C108416}">
      <dgm:prSet/>
      <dgm:spPr/>
      <dgm:t>
        <a:bodyPr/>
        <a:lstStyle/>
        <a:p>
          <a:endParaRPr lang="en-US"/>
        </a:p>
      </dgm:t>
    </dgm:pt>
    <dgm:pt modelId="{4F95A689-9BC9-4983-A4E3-B8A7C23FB60F}" type="sibTrans" cxnId="{4B17AAF2-9A4F-4432-A8AE-4DD59C108416}">
      <dgm:prSet/>
      <dgm:spPr/>
      <dgm:t>
        <a:bodyPr/>
        <a:lstStyle/>
        <a:p>
          <a:endParaRPr lang="en-US"/>
        </a:p>
      </dgm:t>
    </dgm:pt>
    <dgm:pt modelId="{03ACE93D-41E2-4700-B2F7-65C7766B7510}">
      <dgm:prSet phldrT="[Text]"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</a:t>
          </a:r>
          <a:r>
            <a:rPr lang="bn-IN" sz="4800" dirty="0"/>
            <a:t> </a:t>
          </a:r>
          <a:endParaRPr lang="en-US" sz="4800" dirty="0"/>
        </a:p>
      </dgm:t>
    </dgm:pt>
    <dgm:pt modelId="{AD32C794-661E-4192-8809-00E1523F67E1}" type="parTrans" cxnId="{AFBE29BC-ADBB-4041-B84B-32AF6E3EEB3B}">
      <dgm:prSet/>
      <dgm:spPr/>
      <dgm:t>
        <a:bodyPr/>
        <a:lstStyle/>
        <a:p>
          <a:endParaRPr lang="en-US"/>
        </a:p>
      </dgm:t>
    </dgm:pt>
    <dgm:pt modelId="{F63F38FF-4DC9-4113-8710-23B1DF4BCA3D}" type="sibTrans" cxnId="{AFBE29BC-ADBB-4041-B84B-32AF6E3EEB3B}">
      <dgm:prSet/>
      <dgm:spPr/>
      <dgm:t>
        <a:bodyPr/>
        <a:lstStyle/>
        <a:p>
          <a:endParaRPr lang="en-US"/>
        </a:p>
      </dgm:t>
    </dgm:pt>
    <dgm:pt modelId="{E53C475F-1F42-4053-A6B8-9ABA320DE9B1}">
      <dgm:prSet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32548-E0AE-48C8-8695-EA837C5ECCE3}" type="parTrans" cxnId="{9C8ACA20-0ACA-4C4E-883A-1C645477B06A}">
      <dgm:prSet/>
      <dgm:spPr/>
      <dgm:t>
        <a:bodyPr/>
        <a:lstStyle/>
        <a:p>
          <a:endParaRPr lang="en-US"/>
        </a:p>
      </dgm:t>
    </dgm:pt>
    <dgm:pt modelId="{FAA9FECA-D5F8-4D24-B027-B0061C6B95E5}" type="sibTrans" cxnId="{9C8ACA20-0ACA-4C4E-883A-1C645477B06A}">
      <dgm:prSet/>
      <dgm:spPr/>
      <dgm:t>
        <a:bodyPr/>
        <a:lstStyle/>
        <a:p>
          <a:endParaRPr lang="en-US"/>
        </a:p>
      </dgm:t>
    </dgm:pt>
    <dgm:pt modelId="{1BF9CD89-D9F7-44B0-BBBA-82CF095C7079}">
      <dgm:prSet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আকাশ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D72495-5B29-4238-84FE-4D74ACF6C441}" type="parTrans" cxnId="{EFD272E1-38AE-4BE2-B53A-6400F91460B3}">
      <dgm:prSet/>
      <dgm:spPr/>
      <dgm:t>
        <a:bodyPr/>
        <a:lstStyle/>
        <a:p>
          <a:endParaRPr lang="en-US"/>
        </a:p>
      </dgm:t>
    </dgm:pt>
    <dgm:pt modelId="{D1A60FEF-9085-4CC5-B43F-FAB569067F40}" type="sibTrans" cxnId="{EFD272E1-38AE-4BE2-B53A-6400F91460B3}">
      <dgm:prSet/>
      <dgm:spPr/>
      <dgm:t>
        <a:bodyPr/>
        <a:lstStyle/>
        <a:p>
          <a:endParaRPr lang="en-US"/>
        </a:p>
      </dgm:t>
    </dgm:pt>
    <dgm:pt modelId="{BC46EB84-CC1C-474A-83CF-EA7733920381}">
      <dgm:prSet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86591C-83D4-408C-A671-FF786A908E55}" type="parTrans" cxnId="{ECCEC433-8024-46FF-B66B-4DF8C00F6094}">
      <dgm:prSet/>
      <dgm:spPr/>
      <dgm:t>
        <a:bodyPr/>
        <a:lstStyle/>
        <a:p>
          <a:endParaRPr lang="en-US"/>
        </a:p>
      </dgm:t>
    </dgm:pt>
    <dgm:pt modelId="{1EB97CDA-DBE3-4EEE-9FF9-957FF5BB0F12}" type="sibTrans" cxnId="{ECCEC433-8024-46FF-B66B-4DF8C00F6094}">
      <dgm:prSet/>
      <dgm:spPr/>
      <dgm:t>
        <a:bodyPr/>
        <a:lstStyle/>
        <a:p>
          <a:endParaRPr lang="en-US"/>
        </a:p>
      </dgm:t>
    </dgm:pt>
    <dgm:pt modelId="{A52BF49B-B1B1-40F2-AAC7-73984C33CDFD}">
      <dgm:prSet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বিল্ডিং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FF0D77-0D6E-44B1-9FBC-6F3725284ABC}" type="parTrans" cxnId="{E76490E9-2C6E-4F3C-B096-CC98D0610F0D}">
      <dgm:prSet/>
      <dgm:spPr/>
      <dgm:t>
        <a:bodyPr/>
        <a:lstStyle/>
        <a:p>
          <a:endParaRPr lang="en-US"/>
        </a:p>
      </dgm:t>
    </dgm:pt>
    <dgm:pt modelId="{5FBF0283-5016-42EF-A584-0C456719488D}" type="sibTrans" cxnId="{E76490E9-2C6E-4F3C-B096-CC98D0610F0D}">
      <dgm:prSet/>
      <dgm:spPr/>
      <dgm:t>
        <a:bodyPr/>
        <a:lstStyle/>
        <a:p>
          <a:endParaRPr lang="en-US"/>
        </a:p>
      </dgm:t>
    </dgm:pt>
    <dgm:pt modelId="{8AC170AB-DD72-4F7F-A121-87202612EF3C}" type="pres">
      <dgm:prSet presAssocID="{B6D611F6-0E36-447C-8050-F47AADBDAE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EACB0-2447-41DD-B762-ECCD20FF05A5}" type="pres">
      <dgm:prSet presAssocID="{757C15D6-ED06-4DBA-8E09-B5C992296B28}" presName="root1" presStyleCnt="0"/>
      <dgm:spPr/>
    </dgm:pt>
    <dgm:pt modelId="{8BB2332E-0A48-44C7-9501-4385AD15B8AC}" type="pres">
      <dgm:prSet presAssocID="{757C15D6-ED06-4DBA-8E09-B5C992296B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23BA9-240D-4DD0-9275-23CE884499D1}" type="pres">
      <dgm:prSet presAssocID="{757C15D6-ED06-4DBA-8E09-B5C992296B28}" presName="level2hierChild" presStyleCnt="0"/>
      <dgm:spPr/>
    </dgm:pt>
    <dgm:pt modelId="{F8E7D07D-C571-4465-8951-412F978A53E6}" type="pres">
      <dgm:prSet presAssocID="{49332548-E0AE-48C8-8695-EA837C5ECCE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BC5DCB68-5461-436E-80FA-E6E6544DFEAF}" type="pres">
      <dgm:prSet presAssocID="{49332548-E0AE-48C8-8695-EA837C5ECCE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909560F-688A-4A9C-B629-D149F03E81F6}" type="pres">
      <dgm:prSet presAssocID="{E53C475F-1F42-4053-A6B8-9ABA320DE9B1}" presName="root2" presStyleCnt="0"/>
      <dgm:spPr/>
    </dgm:pt>
    <dgm:pt modelId="{401A2A0A-B158-4745-8EFD-384A1E23A146}" type="pres">
      <dgm:prSet presAssocID="{E53C475F-1F42-4053-A6B8-9ABA320DE9B1}" presName="LevelTwoTextNode" presStyleLbl="node2" presStyleIdx="0" presStyleCnt="5" custLinFactNeighborX="-1791" custLinFactNeighborY="1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CD02A-2814-49C7-B9B9-692CADBAA7D5}" type="pres">
      <dgm:prSet presAssocID="{E53C475F-1F42-4053-A6B8-9ABA320DE9B1}" presName="level3hierChild" presStyleCnt="0"/>
      <dgm:spPr/>
    </dgm:pt>
    <dgm:pt modelId="{DE3052EB-1246-433E-A74F-F4F8C6642B9A}" type="pres">
      <dgm:prSet presAssocID="{EFD72495-5B29-4238-84FE-4D74ACF6C441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99A6D72-AF7A-42AE-8078-EF062B7945F9}" type="pres">
      <dgm:prSet presAssocID="{EFD72495-5B29-4238-84FE-4D74ACF6C44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B1F9884-6429-4078-8131-3AE9D43E38DC}" type="pres">
      <dgm:prSet presAssocID="{1BF9CD89-D9F7-44B0-BBBA-82CF095C7079}" presName="root2" presStyleCnt="0"/>
      <dgm:spPr/>
    </dgm:pt>
    <dgm:pt modelId="{9B75F2E0-E757-4182-A299-765E373942F8}" type="pres">
      <dgm:prSet presAssocID="{1BF9CD89-D9F7-44B0-BBBA-82CF095C707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C9EF1-46D4-42B5-80E6-856665C96B78}" type="pres">
      <dgm:prSet presAssocID="{1BF9CD89-D9F7-44B0-BBBA-82CF095C7079}" presName="level3hierChild" presStyleCnt="0"/>
      <dgm:spPr/>
    </dgm:pt>
    <dgm:pt modelId="{FAB37401-AA7A-4FA4-8AA8-6315459162C4}" type="pres">
      <dgm:prSet presAssocID="{8D86591C-83D4-408C-A671-FF786A908E5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F6330A8-59F4-4B7C-867F-BD1E38FB9981}" type="pres">
      <dgm:prSet presAssocID="{8D86591C-83D4-408C-A671-FF786A908E5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C939BA5-C427-4F54-87B8-3AD3EAA381E4}" type="pres">
      <dgm:prSet presAssocID="{BC46EB84-CC1C-474A-83CF-EA7733920381}" presName="root2" presStyleCnt="0"/>
      <dgm:spPr/>
    </dgm:pt>
    <dgm:pt modelId="{D823C96E-C051-42ED-B9D5-4935005AE32F}" type="pres">
      <dgm:prSet presAssocID="{BC46EB84-CC1C-474A-83CF-EA7733920381}" presName="LevelTwoTextNode" presStyleLbl="node2" presStyleIdx="2" presStyleCnt="5" custLinFactNeighborX="-3905" custLinFactNeighborY="-5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1C23A-EAD5-42DC-B780-CC7EC814EC81}" type="pres">
      <dgm:prSet presAssocID="{BC46EB84-CC1C-474A-83CF-EA7733920381}" presName="level3hierChild" presStyleCnt="0"/>
      <dgm:spPr/>
    </dgm:pt>
    <dgm:pt modelId="{117253CE-79C9-4197-98C7-6CDAD32D5618}" type="pres">
      <dgm:prSet presAssocID="{AD32C794-661E-4192-8809-00E1523F67E1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0E1E61-3C38-4125-9FE0-F434255AC89F}" type="pres">
      <dgm:prSet presAssocID="{AD32C794-661E-4192-8809-00E1523F67E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D0C1A4C-28C5-4BAF-A2CF-9BC6800D8DD3}" type="pres">
      <dgm:prSet presAssocID="{03ACE93D-41E2-4700-B2F7-65C7766B7510}" presName="root2" presStyleCnt="0"/>
      <dgm:spPr/>
    </dgm:pt>
    <dgm:pt modelId="{2422F729-8A82-4504-A487-6B0E4A5DF2B0}" type="pres">
      <dgm:prSet presAssocID="{03ACE93D-41E2-4700-B2F7-65C7766B751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0105C-A1F1-4289-9E72-E8D3E1068AC2}" type="pres">
      <dgm:prSet presAssocID="{03ACE93D-41E2-4700-B2F7-65C7766B7510}" presName="level3hierChild" presStyleCnt="0"/>
      <dgm:spPr/>
    </dgm:pt>
    <dgm:pt modelId="{14BCEF86-7D42-4230-AA36-2533C8BED8C2}" type="pres">
      <dgm:prSet presAssocID="{61FF0D77-0D6E-44B1-9FBC-6F3725284ABC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ACEA671-550E-4364-96DB-8D5B66F42794}" type="pres">
      <dgm:prSet presAssocID="{61FF0D77-0D6E-44B1-9FBC-6F3725284AB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62F61B5-ECC6-4BC0-8EB9-1DDE78A676A5}" type="pres">
      <dgm:prSet presAssocID="{A52BF49B-B1B1-40F2-AAC7-73984C33CDFD}" presName="root2" presStyleCnt="0"/>
      <dgm:spPr/>
    </dgm:pt>
    <dgm:pt modelId="{BFD38511-B1F2-4EDF-89B4-FAAA59A1BD13}" type="pres">
      <dgm:prSet presAssocID="{A52BF49B-B1B1-40F2-AAC7-73984C33CDFD}" presName="LevelTwoTextNode" presStyleLbl="node2" presStyleIdx="4" presStyleCnt="5" custLinFactNeighborX="-4030" custLinFactNeighborY="-1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B1049-AA93-4D43-A6DC-0EDF5CB434CE}" type="pres">
      <dgm:prSet presAssocID="{A52BF49B-B1B1-40F2-AAC7-73984C33CDFD}" presName="level3hierChild" presStyleCnt="0"/>
      <dgm:spPr/>
    </dgm:pt>
  </dgm:ptLst>
  <dgm:cxnLst>
    <dgm:cxn modelId="{0C46A4A0-289A-4FD9-8C1B-EAB19C08A082}" type="presOf" srcId="{BC46EB84-CC1C-474A-83CF-EA7733920381}" destId="{D823C96E-C051-42ED-B9D5-4935005AE32F}" srcOrd="0" destOrd="0" presId="urn:microsoft.com/office/officeart/2008/layout/HorizontalMultiLevelHierarchy"/>
    <dgm:cxn modelId="{5C7BF6F4-FE21-4AD2-A7A2-7E6579082F62}" type="presOf" srcId="{AD32C794-661E-4192-8809-00E1523F67E1}" destId="{7E0E1E61-3C38-4125-9FE0-F434255AC89F}" srcOrd="1" destOrd="0" presId="urn:microsoft.com/office/officeart/2008/layout/HorizontalMultiLevelHierarchy"/>
    <dgm:cxn modelId="{AFBE29BC-ADBB-4041-B84B-32AF6E3EEB3B}" srcId="{757C15D6-ED06-4DBA-8E09-B5C992296B28}" destId="{03ACE93D-41E2-4700-B2F7-65C7766B7510}" srcOrd="3" destOrd="0" parTransId="{AD32C794-661E-4192-8809-00E1523F67E1}" sibTransId="{F63F38FF-4DC9-4113-8710-23B1DF4BCA3D}"/>
    <dgm:cxn modelId="{EA3AEF7C-0190-472F-B47A-610791D82655}" type="presOf" srcId="{8D86591C-83D4-408C-A671-FF786A908E55}" destId="{FAB37401-AA7A-4FA4-8AA8-6315459162C4}" srcOrd="0" destOrd="0" presId="urn:microsoft.com/office/officeart/2008/layout/HorizontalMultiLevelHierarchy"/>
    <dgm:cxn modelId="{4B17AAF2-9A4F-4432-A8AE-4DD59C108416}" srcId="{B6D611F6-0E36-447C-8050-F47AADBDAE2D}" destId="{757C15D6-ED06-4DBA-8E09-B5C992296B28}" srcOrd="0" destOrd="0" parTransId="{B9C2765D-CBB0-4075-A418-C939A0B2DAEA}" sibTransId="{4F95A689-9BC9-4983-A4E3-B8A7C23FB60F}"/>
    <dgm:cxn modelId="{9C8ACA20-0ACA-4C4E-883A-1C645477B06A}" srcId="{757C15D6-ED06-4DBA-8E09-B5C992296B28}" destId="{E53C475F-1F42-4053-A6B8-9ABA320DE9B1}" srcOrd="0" destOrd="0" parTransId="{49332548-E0AE-48C8-8695-EA837C5ECCE3}" sibTransId="{FAA9FECA-D5F8-4D24-B027-B0061C6B95E5}"/>
    <dgm:cxn modelId="{92491CB9-E968-4BB1-9C96-A6EF113E8D3E}" type="presOf" srcId="{A52BF49B-B1B1-40F2-AAC7-73984C33CDFD}" destId="{BFD38511-B1F2-4EDF-89B4-FAAA59A1BD13}" srcOrd="0" destOrd="0" presId="urn:microsoft.com/office/officeart/2008/layout/HorizontalMultiLevelHierarchy"/>
    <dgm:cxn modelId="{44E4605B-6A43-4EB5-97A9-F379E85C43A5}" type="presOf" srcId="{61FF0D77-0D6E-44B1-9FBC-6F3725284ABC}" destId="{8ACEA671-550E-4364-96DB-8D5B66F42794}" srcOrd="1" destOrd="0" presId="urn:microsoft.com/office/officeart/2008/layout/HorizontalMultiLevelHierarchy"/>
    <dgm:cxn modelId="{0271BCF7-80D8-4FEE-AD65-2E618CFEC399}" type="presOf" srcId="{B6D611F6-0E36-447C-8050-F47AADBDAE2D}" destId="{8AC170AB-DD72-4F7F-A121-87202612EF3C}" srcOrd="0" destOrd="0" presId="urn:microsoft.com/office/officeart/2008/layout/HorizontalMultiLevelHierarchy"/>
    <dgm:cxn modelId="{9FB2AE85-508F-49CC-BB99-B3BA117716F7}" type="presOf" srcId="{757C15D6-ED06-4DBA-8E09-B5C992296B28}" destId="{8BB2332E-0A48-44C7-9501-4385AD15B8AC}" srcOrd="0" destOrd="0" presId="urn:microsoft.com/office/officeart/2008/layout/HorizontalMultiLevelHierarchy"/>
    <dgm:cxn modelId="{6DBB075A-CC37-4B33-BCB0-22BBB4255091}" type="presOf" srcId="{49332548-E0AE-48C8-8695-EA837C5ECCE3}" destId="{BC5DCB68-5461-436E-80FA-E6E6544DFEAF}" srcOrd="1" destOrd="0" presId="urn:microsoft.com/office/officeart/2008/layout/HorizontalMultiLevelHierarchy"/>
    <dgm:cxn modelId="{C812A408-664C-4543-A39C-36F8F9D6904D}" type="presOf" srcId="{EFD72495-5B29-4238-84FE-4D74ACF6C441}" destId="{DE3052EB-1246-433E-A74F-F4F8C6642B9A}" srcOrd="0" destOrd="0" presId="urn:microsoft.com/office/officeart/2008/layout/HorizontalMultiLevelHierarchy"/>
    <dgm:cxn modelId="{F6A30F51-47E0-4099-B257-A6707C41843D}" type="presOf" srcId="{1BF9CD89-D9F7-44B0-BBBA-82CF095C7079}" destId="{9B75F2E0-E757-4182-A299-765E373942F8}" srcOrd="0" destOrd="0" presId="urn:microsoft.com/office/officeart/2008/layout/HorizontalMultiLevelHierarchy"/>
    <dgm:cxn modelId="{01257CEC-0009-43F1-AEF9-7ED359B3ED93}" type="presOf" srcId="{E53C475F-1F42-4053-A6B8-9ABA320DE9B1}" destId="{401A2A0A-B158-4745-8EFD-384A1E23A146}" srcOrd="0" destOrd="0" presId="urn:microsoft.com/office/officeart/2008/layout/HorizontalMultiLevelHierarchy"/>
    <dgm:cxn modelId="{5E870C90-A88C-425A-9E58-BA555524BEF3}" type="presOf" srcId="{8D86591C-83D4-408C-A671-FF786A908E55}" destId="{6F6330A8-59F4-4B7C-867F-BD1E38FB9981}" srcOrd="1" destOrd="0" presId="urn:microsoft.com/office/officeart/2008/layout/HorizontalMultiLevelHierarchy"/>
    <dgm:cxn modelId="{17851A8F-350F-4BBA-8733-4A7598DA29C1}" type="presOf" srcId="{61FF0D77-0D6E-44B1-9FBC-6F3725284ABC}" destId="{14BCEF86-7D42-4230-AA36-2533C8BED8C2}" srcOrd="0" destOrd="0" presId="urn:microsoft.com/office/officeart/2008/layout/HorizontalMultiLevelHierarchy"/>
    <dgm:cxn modelId="{0ED77629-7E67-444A-B19C-204237DBA43E}" type="presOf" srcId="{EFD72495-5B29-4238-84FE-4D74ACF6C441}" destId="{F99A6D72-AF7A-42AE-8078-EF062B7945F9}" srcOrd="1" destOrd="0" presId="urn:microsoft.com/office/officeart/2008/layout/HorizontalMultiLevelHierarchy"/>
    <dgm:cxn modelId="{D7E0EEA4-57D0-4B24-B459-FAD72F2E2999}" type="presOf" srcId="{49332548-E0AE-48C8-8695-EA837C5ECCE3}" destId="{F8E7D07D-C571-4465-8951-412F978A53E6}" srcOrd="0" destOrd="0" presId="urn:microsoft.com/office/officeart/2008/layout/HorizontalMultiLevelHierarchy"/>
    <dgm:cxn modelId="{E76490E9-2C6E-4F3C-B096-CC98D0610F0D}" srcId="{757C15D6-ED06-4DBA-8E09-B5C992296B28}" destId="{A52BF49B-B1B1-40F2-AAC7-73984C33CDFD}" srcOrd="4" destOrd="0" parTransId="{61FF0D77-0D6E-44B1-9FBC-6F3725284ABC}" sibTransId="{5FBF0283-5016-42EF-A584-0C456719488D}"/>
    <dgm:cxn modelId="{47D2545C-0E45-4FCC-9EE5-69B6AC7EB518}" type="presOf" srcId="{AD32C794-661E-4192-8809-00E1523F67E1}" destId="{117253CE-79C9-4197-98C7-6CDAD32D5618}" srcOrd="0" destOrd="0" presId="urn:microsoft.com/office/officeart/2008/layout/HorizontalMultiLevelHierarchy"/>
    <dgm:cxn modelId="{ECCEC433-8024-46FF-B66B-4DF8C00F6094}" srcId="{757C15D6-ED06-4DBA-8E09-B5C992296B28}" destId="{BC46EB84-CC1C-474A-83CF-EA7733920381}" srcOrd="2" destOrd="0" parTransId="{8D86591C-83D4-408C-A671-FF786A908E55}" sibTransId="{1EB97CDA-DBE3-4EEE-9FF9-957FF5BB0F12}"/>
    <dgm:cxn modelId="{79071684-C180-48A0-85AD-3505ADB07EA5}" type="presOf" srcId="{03ACE93D-41E2-4700-B2F7-65C7766B7510}" destId="{2422F729-8A82-4504-A487-6B0E4A5DF2B0}" srcOrd="0" destOrd="0" presId="urn:microsoft.com/office/officeart/2008/layout/HorizontalMultiLevelHierarchy"/>
    <dgm:cxn modelId="{EFD272E1-38AE-4BE2-B53A-6400F91460B3}" srcId="{757C15D6-ED06-4DBA-8E09-B5C992296B28}" destId="{1BF9CD89-D9F7-44B0-BBBA-82CF095C7079}" srcOrd="1" destOrd="0" parTransId="{EFD72495-5B29-4238-84FE-4D74ACF6C441}" sibTransId="{D1A60FEF-9085-4CC5-B43F-FAB569067F40}"/>
    <dgm:cxn modelId="{3EDB0D24-9CC6-474D-BC35-2E95B63CC2A0}" type="presParOf" srcId="{8AC170AB-DD72-4F7F-A121-87202612EF3C}" destId="{321EACB0-2447-41DD-B762-ECCD20FF05A5}" srcOrd="0" destOrd="0" presId="urn:microsoft.com/office/officeart/2008/layout/HorizontalMultiLevelHierarchy"/>
    <dgm:cxn modelId="{41A3879B-BC6A-4B36-B84E-2718D42183AD}" type="presParOf" srcId="{321EACB0-2447-41DD-B762-ECCD20FF05A5}" destId="{8BB2332E-0A48-44C7-9501-4385AD15B8AC}" srcOrd="0" destOrd="0" presId="urn:microsoft.com/office/officeart/2008/layout/HorizontalMultiLevelHierarchy"/>
    <dgm:cxn modelId="{84A29BA0-202B-42EC-8AA7-E70A291EF620}" type="presParOf" srcId="{321EACB0-2447-41DD-B762-ECCD20FF05A5}" destId="{D2023BA9-240D-4DD0-9275-23CE884499D1}" srcOrd="1" destOrd="0" presId="urn:microsoft.com/office/officeart/2008/layout/HorizontalMultiLevelHierarchy"/>
    <dgm:cxn modelId="{9E020839-87D5-4AF1-A06E-113E21A716E2}" type="presParOf" srcId="{D2023BA9-240D-4DD0-9275-23CE884499D1}" destId="{F8E7D07D-C571-4465-8951-412F978A53E6}" srcOrd="0" destOrd="0" presId="urn:microsoft.com/office/officeart/2008/layout/HorizontalMultiLevelHierarchy"/>
    <dgm:cxn modelId="{BACC9189-5D4E-4690-8C85-01EF55D3C262}" type="presParOf" srcId="{F8E7D07D-C571-4465-8951-412F978A53E6}" destId="{BC5DCB68-5461-436E-80FA-E6E6544DFEAF}" srcOrd="0" destOrd="0" presId="urn:microsoft.com/office/officeart/2008/layout/HorizontalMultiLevelHierarchy"/>
    <dgm:cxn modelId="{DE561CFA-3C2B-455E-994E-D51A00B0A75C}" type="presParOf" srcId="{D2023BA9-240D-4DD0-9275-23CE884499D1}" destId="{D909560F-688A-4A9C-B629-D149F03E81F6}" srcOrd="1" destOrd="0" presId="urn:microsoft.com/office/officeart/2008/layout/HorizontalMultiLevelHierarchy"/>
    <dgm:cxn modelId="{6F293F98-8681-46BB-8F3D-5CF262D48EF3}" type="presParOf" srcId="{D909560F-688A-4A9C-B629-D149F03E81F6}" destId="{401A2A0A-B158-4745-8EFD-384A1E23A146}" srcOrd="0" destOrd="0" presId="urn:microsoft.com/office/officeart/2008/layout/HorizontalMultiLevelHierarchy"/>
    <dgm:cxn modelId="{1452FC59-4AB8-4E99-BF9A-B1CD17553402}" type="presParOf" srcId="{D909560F-688A-4A9C-B629-D149F03E81F6}" destId="{33ECD02A-2814-49C7-B9B9-692CADBAA7D5}" srcOrd="1" destOrd="0" presId="urn:microsoft.com/office/officeart/2008/layout/HorizontalMultiLevelHierarchy"/>
    <dgm:cxn modelId="{05D9CE7B-6898-4E7F-9E65-8ED2E69B8D7E}" type="presParOf" srcId="{D2023BA9-240D-4DD0-9275-23CE884499D1}" destId="{DE3052EB-1246-433E-A74F-F4F8C6642B9A}" srcOrd="2" destOrd="0" presId="urn:microsoft.com/office/officeart/2008/layout/HorizontalMultiLevelHierarchy"/>
    <dgm:cxn modelId="{200E8ACF-4E5B-48EF-A7D4-A9454FD6A59B}" type="presParOf" srcId="{DE3052EB-1246-433E-A74F-F4F8C6642B9A}" destId="{F99A6D72-AF7A-42AE-8078-EF062B7945F9}" srcOrd="0" destOrd="0" presId="urn:microsoft.com/office/officeart/2008/layout/HorizontalMultiLevelHierarchy"/>
    <dgm:cxn modelId="{F1560802-4C74-4F91-8E94-5B748C484B53}" type="presParOf" srcId="{D2023BA9-240D-4DD0-9275-23CE884499D1}" destId="{2B1F9884-6429-4078-8131-3AE9D43E38DC}" srcOrd="3" destOrd="0" presId="urn:microsoft.com/office/officeart/2008/layout/HorizontalMultiLevelHierarchy"/>
    <dgm:cxn modelId="{450453B4-C04B-49FD-8480-608306642E45}" type="presParOf" srcId="{2B1F9884-6429-4078-8131-3AE9D43E38DC}" destId="{9B75F2E0-E757-4182-A299-765E373942F8}" srcOrd="0" destOrd="0" presId="urn:microsoft.com/office/officeart/2008/layout/HorizontalMultiLevelHierarchy"/>
    <dgm:cxn modelId="{BE0BDB3F-4271-4DFB-89BF-B572457BAE89}" type="presParOf" srcId="{2B1F9884-6429-4078-8131-3AE9D43E38DC}" destId="{83BC9EF1-46D4-42B5-80E6-856665C96B78}" srcOrd="1" destOrd="0" presId="urn:microsoft.com/office/officeart/2008/layout/HorizontalMultiLevelHierarchy"/>
    <dgm:cxn modelId="{55125A76-5EAB-44F8-9CE0-951277EF7080}" type="presParOf" srcId="{D2023BA9-240D-4DD0-9275-23CE884499D1}" destId="{FAB37401-AA7A-4FA4-8AA8-6315459162C4}" srcOrd="4" destOrd="0" presId="urn:microsoft.com/office/officeart/2008/layout/HorizontalMultiLevelHierarchy"/>
    <dgm:cxn modelId="{54450378-65BC-4A2B-AE7C-0CD7A5C02AAD}" type="presParOf" srcId="{FAB37401-AA7A-4FA4-8AA8-6315459162C4}" destId="{6F6330A8-59F4-4B7C-867F-BD1E38FB9981}" srcOrd="0" destOrd="0" presId="urn:microsoft.com/office/officeart/2008/layout/HorizontalMultiLevelHierarchy"/>
    <dgm:cxn modelId="{6859C002-2C56-470D-96D1-C7DF6E63D7DD}" type="presParOf" srcId="{D2023BA9-240D-4DD0-9275-23CE884499D1}" destId="{4C939BA5-C427-4F54-87B8-3AD3EAA381E4}" srcOrd="5" destOrd="0" presId="urn:microsoft.com/office/officeart/2008/layout/HorizontalMultiLevelHierarchy"/>
    <dgm:cxn modelId="{AC1E59C5-E269-4DA0-98A5-C52EC26B9682}" type="presParOf" srcId="{4C939BA5-C427-4F54-87B8-3AD3EAA381E4}" destId="{D823C96E-C051-42ED-B9D5-4935005AE32F}" srcOrd="0" destOrd="0" presId="urn:microsoft.com/office/officeart/2008/layout/HorizontalMultiLevelHierarchy"/>
    <dgm:cxn modelId="{D3A8DDB2-5709-41A4-9742-773A9E662860}" type="presParOf" srcId="{4C939BA5-C427-4F54-87B8-3AD3EAA381E4}" destId="{5501C23A-EAD5-42DC-B780-CC7EC814EC81}" srcOrd="1" destOrd="0" presId="urn:microsoft.com/office/officeart/2008/layout/HorizontalMultiLevelHierarchy"/>
    <dgm:cxn modelId="{4CC181B3-B602-4ECC-9A29-DC096E36617F}" type="presParOf" srcId="{D2023BA9-240D-4DD0-9275-23CE884499D1}" destId="{117253CE-79C9-4197-98C7-6CDAD32D5618}" srcOrd="6" destOrd="0" presId="urn:microsoft.com/office/officeart/2008/layout/HorizontalMultiLevelHierarchy"/>
    <dgm:cxn modelId="{ACF37C0B-6097-42FD-B9E6-A04A88616DBD}" type="presParOf" srcId="{117253CE-79C9-4197-98C7-6CDAD32D5618}" destId="{7E0E1E61-3C38-4125-9FE0-F434255AC89F}" srcOrd="0" destOrd="0" presId="urn:microsoft.com/office/officeart/2008/layout/HorizontalMultiLevelHierarchy"/>
    <dgm:cxn modelId="{C1C6DB83-FF43-4116-9123-9776B392BBEA}" type="presParOf" srcId="{D2023BA9-240D-4DD0-9275-23CE884499D1}" destId="{AD0C1A4C-28C5-4BAF-A2CF-9BC6800D8DD3}" srcOrd="7" destOrd="0" presId="urn:microsoft.com/office/officeart/2008/layout/HorizontalMultiLevelHierarchy"/>
    <dgm:cxn modelId="{8DB9ADBE-2B3E-49FE-86C6-70041AE77A03}" type="presParOf" srcId="{AD0C1A4C-28C5-4BAF-A2CF-9BC6800D8DD3}" destId="{2422F729-8A82-4504-A487-6B0E4A5DF2B0}" srcOrd="0" destOrd="0" presId="urn:microsoft.com/office/officeart/2008/layout/HorizontalMultiLevelHierarchy"/>
    <dgm:cxn modelId="{0A23BF3F-B5F6-4703-BC56-4F564673222F}" type="presParOf" srcId="{AD0C1A4C-28C5-4BAF-A2CF-9BC6800D8DD3}" destId="{7F00105C-A1F1-4289-9E72-E8D3E1068AC2}" srcOrd="1" destOrd="0" presId="urn:microsoft.com/office/officeart/2008/layout/HorizontalMultiLevelHierarchy"/>
    <dgm:cxn modelId="{09617F2C-F85B-4A76-A56B-CF2B8E4BAFAF}" type="presParOf" srcId="{D2023BA9-240D-4DD0-9275-23CE884499D1}" destId="{14BCEF86-7D42-4230-AA36-2533C8BED8C2}" srcOrd="8" destOrd="0" presId="urn:microsoft.com/office/officeart/2008/layout/HorizontalMultiLevelHierarchy"/>
    <dgm:cxn modelId="{07D7852A-8985-4F1C-BD2F-F60053EE69B9}" type="presParOf" srcId="{14BCEF86-7D42-4230-AA36-2533C8BED8C2}" destId="{8ACEA671-550E-4364-96DB-8D5B66F42794}" srcOrd="0" destOrd="0" presId="urn:microsoft.com/office/officeart/2008/layout/HorizontalMultiLevelHierarchy"/>
    <dgm:cxn modelId="{F5EC8D17-2781-48D8-9F60-D44A80403DC0}" type="presParOf" srcId="{D2023BA9-240D-4DD0-9275-23CE884499D1}" destId="{D62F61B5-ECC6-4BC0-8EB9-1DDE78A676A5}" srcOrd="9" destOrd="0" presId="urn:microsoft.com/office/officeart/2008/layout/HorizontalMultiLevelHierarchy"/>
    <dgm:cxn modelId="{151E1D81-8E0D-4400-97E0-86F23DADF060}" type="presParOf" srcId="{D62F61B5-ECC6-4BC0-8EB9-1DDE78A676A5}" destId="{BFD38511-B1F2-4EDF-89B4-FAAA59A1BD13}" srcOrd="0" destOrd="0" presId="urn:microsoft.com/office/officeart/2008/layout/HorizontalMultiLevelHierarchy"/>
    <dgm:cxn modelId="{6E718FA2-84F5-4153-9807-7253C40E91AD}" type="presParOf" srcId="{D62F61B5-ECC6-4BC0-8EB9-1DDE78A676A5}" destId="{149B1049-AA93-4D43-A6DC-0EDF5CB434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0C918B-B94D-4175-AA64-4ED34D39218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29B7A-40CA-42E3-B1C0-59FC07EB59FA}">
      <dgm:prSet phldrT="[Text]"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বেঁচে থাকার জন্য জীবের যা প্রয়োজন </a:t>
          </a:r>
          <a:endParaRPr lang="en-US" sz="4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14BE1E-8552-4211-B40B-3D07AB3C610A}" type="parTrans" cxnId="{C72559AE-69C6-4DD4-BFE9-0E502ECE1007}">
      <dgm:prSet/>
      <dgm:spPr/>
      <dgm:t>
        <a:bodyPr/>
        <a:lstStyle/>
        <a:p>
          <a:endParaRPr lang="en-US"/>
        </a:p>
      </dgm:t>
    </dgm:pt>
    <dgm:pt modelId="{89B8B4AD-E490-434D-9881-A843622648D1}" type="sibTrans" cxnId="{C72559AE-69C6-4DD4-BFE9-0E502ECE1007}">
      <dgm:prSet/>
      <dgm:spPr/>
      <dgm:t>
        <a:bodyPr/>
        <a:lstStyle/>
        <a:p>
          <a:endParaRPr lang="en-US"/>
        </a:p>
      </dgm:t>
    </dgm:pt>
    <dgm:pt modelId="{48FD2B4E-3570-4117-BE68-F7A9DDD66F52}">
      <dgm:prSet phldrT="[Text]"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মাটি,পানি, বায়ু, আলো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3BF354-CF30-405F-9E75-3D84F4413966}" type="parTrans" cxnId="{8C785362-B43E-4BDA-B3B8-61923D04AB0B}">
      <dgm:prSet/>
      <dgm:spPr/>
      <dgm:t>
        <a:bodyPr/>
        <a:lstStyle/>
        <a:p>
          <a:endParaRPr lang="en-US"/>
        </a:p>
      </dgm:t>
    </dgm:pt>
    <dgm:pt modelId="{2FDE6BF4-E6F3-4ABD-9EED-638512AECDD0}" type="sibTrans" cxnId="{8C785362-B43E-4BDA-B3B8-61923D04AB0B}">
      <dgm:prSet/>
      <dgm:spPr/>
      <dgm:t>
        <a:bodyPr/>
        <a:lstStyle/>
        <a:p>
          <a:endParaRPr lang="en-US"/>
        </a:p>
      </dgm:t>
    </dgm:pt>
    <dgm:pt modelId="{7A6CE8EC-FA15-454D-89DE-FF43CFD78FD8}">
      <dgm:prSet phldrT="[Text]"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মাটি, </a:t>
          </a:r>
          <a:r>
            <a: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আলো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70DAD6-BE8C-49A0-9738-B470E6090BEF}" type="parTrans" cxnId="{3E9360E1-D2A3-44A5-9906-8E160AEA26D3}">
      <dgm:prSet/>
      <dgm:spPr/>
      <dgm:t>
        <a:bodyPr/>
        <a:lstStyle/>
        <a:p>
          <a:endParaRPr lang="en-US"/>
        </a:p>
      </dgm:t>
    </dgm:pt>
    <dgm:pt modelId="{D5D68ED8-9E6B-4F44-96CA-04103B04C25F}" type="sibTrans" cxnId="{3E9360E1-D2A3-44A5-9906-8E160AEA26D3}">
      <dgm:prSet/>
      <dgm:spPr/>
      <dgm:t>
        <a:bodyPr/>
        <a:lstStyle/>
        <a:p>
          <a:endParaRPr lang="en-US"/>
        </a:p>
      </dgm:t>
    </dgm:pt>
    <dgm:pt modelId="{CC682C15-18CA-4C0D-8858-637319F19112}">
      <dgm:prSet custT="1"/>
      <dgm:spPr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বাঙ্গিয়ান</a:t>
          </a:r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দ্য,</a:t>
          </a:r>
          <a:r>
            <a: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,মাটি</a:t>
          </a:r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বায়ু, আলো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344849-76CF-467B-86A2-3E0AA8FEBAEB}" type="parTrans" cxnId="{CDE4F5D8-698F-40ED-BD67-75B906596AFC}">
      <dgm:prSet/>
      <dgm:spPr/>
      <dgm:t>
        <a:bodyPr/>
        <a:lstStyle/>
        <a:p>
          <a:endParaRPr lang="en-US"/>
        </a:p>
      </dgm:t>
    </dgm:pt>
    <dgm:pt modelId="{32240755-7A77-4396-AA12-1F278F515FF6}" type="sibTrans" cxnId="{CDE4F5D8-698F-40ED-BD67-75B906596AFC}">
      <dgm:prSet/>
      <dgm:spPr/>
      <dgm:t>
        <a:bodyPr/>
        <a:lstStyle/>
        <a:p>
          <a:endParaRPr lang="en-US"/>
        </a:p>
      </dgm:t>
    </dgm:pt>
    <dgm:pt modelId="{C802536B-7DBA-4F21-AB75-278A4A6B0F4D}" type="pres">
      <dgm:prSet presAssocID="{9C0C918B-B94D-4175-AA64-4ED34D3921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FD3F49-42E2-457D-B28D-C064A9CD0B63}" type="pres">
      <dgm:prSet presAssocID="{C2F29B7A-40CA-42E3-B1C0-59FC07EB59FA}" presName="root" presStyleCnt="0">
        <dgm:presLayoutVars>
          <dgm:chMax/>
          <dgm:chPref val="4"/>
        </dgm:presLayoutVars>
      </dgm:prSet>
      <dgm:spPr/>
    </dgm:pt>
    <dgm:pt modelId="{D85A311E-7949-4770-99BB-22CD223E56EC}" type="pres">
      <dgm:prSet presAssocID="{C2F29B7A-40CA-42E3-B1C0-59FC07EB59FA}" presName="rootComposite" presStyleCnt="0">
        <dgm:presLayoutVars/>
      </dgm:prSet>
      <dgm:spPr/>
    </dgm:pt>
    <dgm:pt modelId="{EBCB8854-AE3D-4640-8FF1-7D50E8BBBA96}" type="pres">
      <dgm:prSet presAssocID="{C2F29B7A-40CA-42E3-B1C0-59FC07EB59F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1A627B7-8E2F-4426-BF1B-C5062756372C}" type="pres">
      <dgm:prSet presAssocID="{C2F29B7A-40CA-42E3-B1C0-59FC07EB59FA}" presName="childShape" presStyleCnt="0">
        <dgm:presLayoutVars>
          <dgm:chMax val="0"/>
          <dgm:chPref val="0"/>
        </dgm:presLayoutVars>
      </dgm:prSet>
      <dgm:spPr/>
    </dgm:pt>
    <dgm:pt modelId="{965EAD2D-6D23-48D3-99F3-FC9E8B0A7BA2}" type="pres">
      <dgm:prSet presAssocID="{48FD2B4E-3570-4117-BE68-F7A9DDD66F52}" presName="childComposite" presStyleCnt="0">
        <dgm:presLayoutVars>
          <dgm:chMax val="0"/>
          <dgm:chPref val="0"/>
        </dgm:presLayoutVars>
      </dgm:prSet>
      <dgm:spPr/>
    </dgm:pt>
    <dgm:pt modelId="{020EB926-A470-49AC-B205-162E995DF228}" type="pres">
      <dgm:prSet presAssocID="{48FD2B4E-3570-4117-BE68-F7A9DDD66F5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000E2E9-41CF-40C2-AA74-73CBB8CA0355}" type="pres">
      <dgm:prSet presAssocID="{48FD2B4E-3570-4117-BE68-F7A9DDD66F5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52510-BC6E-4C55-AF98-279144375D58}" type="pres">
      <dgm:prSet presAssocID="{CC682C15-18CA-4C0D-8858-637319F19112}" presName="childComposite" presStyleCnt="0">
        <dgm:presLayoutVars>
          <dgm:chMax val="0"/>
          <dgm:chPref val="0"/>
        </dgm:presLayoutVars>
      </dgm:prSet>
      <dgm:spPr/>
    </dgm:pt>
    <dgm:pt modelId="{A0FC4367-6E5C-4726-A8C7-A735BAC4F0FA}" type="pres">
      <dgm:prSet presAssocID="{CC682C15-18CA-4C0D-8858-637319F19112}" presName="Image" presStyleLbl="nod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A5F390E-39D5-42EA-96DC-F1D8E4B58720}" type="pres">
      <dgm:prSet presAssocID="{CC682C15-18CA-4C0D-8858-637319F19112}" presName="childText" presStyleLbl="lnNode1" presStyleIdx="1" presStyleCnt="3" custLinFactNeighborX="-587" custLinFactNeighborY="-1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F851C-D9ED-49B1-8279-33EB378F2F8C}" type="pres">
      <dgm:prSet presAssocID="{7A6CE8EC-FA15-454D-89DE-FF43CFD78FD8}" presName="childComposite" presStyleCnt="0">
        <dgm:presLayoutVars>
          <dgm:chMax val="0"/>
          <dgm:chPref val="0"/>
        </dgm:presLayoutVars>
      </dgm:prSet>
      <dgm:spPr/>
    </dgm:pt>
    <dgm:pt modelId="{FA411DB5-003F-4A08-8DBA-AE950E2DAB06}" type="pres">
      <dgm:prSet presAssocID="{7A6CE8EC-FA15-454D-89DE-FF43CFD78FD8}" presName="Image" presStyleLbl="nod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A50043CE-9DB4-4DF3-A3F0-BE0232FC7176}" type="pres">
      <dgm:prSet presAssocID="{7A6CE8EC-FA15-454D-89DE-FF43CFD78FD8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5BB56-0DF9-4769-A2E3-0342B8CF9AE5}" type="presOf" srcId="{48FD2B4E-3570-4117-BE68-F7A9DDD66F52}" destId="{B000E2E9-41CF-40C2-AA74-73CBB8CA0355}" srcOrd="0" destOrd="0" presId="urn:microsoft.com/office/officeart/2008/layout/PictureAccentList"/>
    <dgm:cxn modelId="{CDE4F5D8-698F-40ED-BD67-75B906596AFC}" srcId="{C2F29B7A-40CA-42E3-B1C0-59FC07EB59FA}" destId="{CC682C15-18CA-4C0D-8858-637319F19112}" srcOrd="1" destOrd="0" parTransId="{FA344849-76CF-467B-86A2-3E0AA8FEBAEB}" sibTransId="{32240755-7A77-4396-AA12-1F278F515FF6}"/>
    <dgm:cxn modelId="{464160A3-20DA-40A6-8D9C-2090E04A7E49}" type="presOf" srcId="{7A6CE8EC-FA15-454D-89DE-FF43CFD78FD8}" destId="{A50043CE-9DB4-4DF3-A3F0-BE0232FC7176}" srcOrd="0" destOrd="0" presId="urn:microsoft.com/office/officeart/2008/layout/PictureAccentList"/>
    <dgm:cxn modelId="{C72559AE-69C6-4DD4-BFE9-0E502ECE1007}" srcId="{9C0C918B-B94D-4175-AA64-4ED34D392189}" destId="{C2F29B7A-40CA-42E3-B1C0-59FC07EB59FA}" srcOrd="0" destOrd="0" parTransId="{C114BE1E-8552-4211-B40B-3D07AB3C610A}" sibTransId="{89B8B4AD-E490-434D-9881-A843622648D1}"/>
    <dgm:cxn modelId="{8C785362-B43E-4BDA-B3B8-61923D04AB0B}" srcId="{C2F29B7A-40CA-42E3-B1C0-59FC07EB59FA}" destId="{48FD2B4E-3570-4117-BE68-F7A9DDD66F52}" srcOrd="0" destOrd="0" parTransId="{DC3BF354-CF30-405F-9E75-3D84F4413966}" sibTransId="{2FDE6BF4-E6F3-4ABD-9EED-638512AECDD0}"/>
    <dgm:cxn modelId="{2253E20D-5E27-4F66-A57F-2376C1878AAA}" type="presOf" srcId="{C2F29B7A-40CA-42E3-B1C0-59FC07EB59FA}" destId="{EBCB8854-AE3D-4640-8FF1-7D50E8BBBA96}" srcOrd="0" destOrd="0" presId="urn:microsoft.com/office/officeart/2008/layout/PictureAccentList"/>
    <dgm:cxn modelId="{A6A0CEA7-2177-47C3-9C43-3E145B12670C}" type="presOf" srcId="{CC682C15-18CA-4C0D-8858-637319F19112}" destId="{AA5F390E-39D5-42EA-96DC-F1D8E4B58720}" srcOrd="0" destOrd="0" presId="urn:microsoft.com/office/officeart/2008/layout/PictureAccentList"/>
    <dgm:cxn modelId="{3E9360E1-D2A3-44A5-9906-8E160AEA26D3}" srcId="{C2F29B7A-40CA-42E3-B1C0-59FC07EB59FA}" destId="{7A6CE8EC-FA15-454D-89DE-FF43CFD78FD8}" srcOrd="2" destOrd="0" parTransId="{3D70DAD6-BE8C-49A0-9738-B470E6090BEF}" sibTransId="{D5D68ED8-9E6B-4F44-96CA-04103B04C25F}"/>
    <dgm:cxn modelId="{016CD890-9393-4471-B78D-DD2E443A5890}" type="presOf" srcId="{9C0C918B-B94D-4175-AA64-4ED34D392189}" destId="{C802536B-7DBA-4F21-AB75-278A4A6B0F4D}" srcOrd="0" destOrd="0" presId="urn:microsoft.com/office/officeart/2008/layout/PictureAccentList"/>
    <dgm:cxn modelId="{DA5E5F5A-9565-4A63-A8D7-E53AD2FB50A0}" type="presParOf" srcId="{C802536B-7DBA-4F21-AB75-278A4A6B0F4D}" destId="{C7FD3F49-42E2-457D-B28D-C064A9CD0B63}" srcOrd="0" destOrd="0" presId="urn:microsoft.com/office/officeart/2008/layout/PictureAccentList"/>
    <dgm:cxn modelId="{C6B046C5-B192-4A10-B0A8-222AD846684E}" type="presParOf" srcId="{C7FD3F49-42E2-457D-B28D-C064A9CD0B63}" destId="{D85A311E-7949-4770-99BB-22CD223E56EC}" srcOrd="0" destOrd="0" presId="urn:microsoft.com/office/officeart/2008/layout/PictureAccentList"/>
    <dgm:cxn modelId="{A95FB22D-1DE7-4447-AA3B-34CD2A10CE11}" type="presParOf" srcId="{D85A311E-7949-4770-99BB-22CD223E56EC}" destId="{EBCB8854-AE3D-4640-8FF1-7D50E8BBBA96}" srcOrd="0" destOrd="0" presId="urn:microsoft.com/office/officeart/2008/layout/PictureAccentList"/>
    <dgm:cxn modelId="{2132D9D7-DE66-4327-AB5C-C1F8F1CD1D03}" type="presParOf" srcId="{C7FD3F49-42E2-457D-B28D-C064A9CD0B63}" destId="{A1A627B7-8E2F-4426-BF1B-C5062756372C}" srcOrd="1" destOrd="0" presId="urn:microsoft.com/office/officeart/2008/layout/PictureAccentList"/>
    <dgm:cxn modelId="{B51000DA-63C3-4453-89BE-92B3FE2BF6E5}" type="presParOf" srcId="{A1A627B7-8E2F-4426-BF1B-C5062756372C}" destId="{965EAD2D-6D23-48D3-99F3-FC9E8B0A7BA2}" srcOrd="0" destOrd="0" presId="urn:microsoft.com/office/officeart/2008/layout/PictureAccentList"/>
    <dgm:cxn modelId="{8A7C01BE-D567-4256-8F42-6B469574B018}" type="presParOf" srcId="{965EAD2D-6D23-48D3-99F3-FC9E8B0A7BA2}" destId="{020EB926-A470-49AC-B205-162E995DF228}" srcOrd="0" destOrd="0" presId="urn:microsoft.com/office/officeart/2008/layout/PictureAccentList"/>
    <dgm:cxn modelId="{50A7B377-3B54-4E15-A97F-2EB2B69B9DCE}" type="presParOf" srcId="{965EAD2D-6D23-48D3-99F3-FC9E8B0A7BA2}" destId="{B000E2E9-41CF-40C2-AA74-73CBB8CA0355}" srcOrd="1" destOrd="0" presId="urn:microsoft.com/office/officeart/2008/layout/PictureAccentList"/>
    <dgm:cxn modelId="{004E914B-AB40-4A69-B02C-267AD03603EF}" type="presParOf" srcId="{A1A627B7-8E2F-4426-BF1B-C5062756372C}" destId="{6AF52510-BC6E-4C55-AF98-279144375D58}" srcOrd="1" destOrd="0" presId="urn:microsoft.com/office/officeart/2008/layout/PictureAccentList"/>
    <dgm:cxn modelId="{80567CF5-F4A5-4B0C-913F-2E048DB23718}" type="presParOf" srcId="{6AF52510-BC6E-4C55-AF98-279144375D58}" destId="{A0FC4367-6E5C-4726-A8C7-A735BAC4F0FA}" srcOrd="0" destOrd="0" presId="urn:microsoft.com/office/officeart/2008/layout/PictureAccentList"/>
    <dgm:cxn modelId="{7BD79131-A813-4A5D-8937-1230F920C1FA}" type="presParOf" srcId="{6AF52510-BC6E-4C55-AF98-279144375D58}" destId="{AA5F390E-39D5-42EA-96DC-F1D8E4B58720}" srcOrd="1" destOrd="0" presId="urn:microsoft.com/office/officeart/2008/layout/PictureAccentList"/>
    <dgm:cxn modelId="{5912A74E-B280-49A7-B6DE-241988151C94}" type="presParOf" srcId="{A1A627B7-8E2F-4426-BF1B-C5062756372C}" destId="{617F851C-D9ED-49B1-8279-33EB378F2F8C}" srcOrd="2" destOrd="0" presId="urn:microsoft.com/office/officeart/2008/layout/PictureAccentList"/>
    <dgm:cxn modelId="{A3E0676E-B4F9-4544-8847-4BF3B148FF28}" type="presParOf" srcId="{617F851C-D9ED-49B1-8279-33EB378F2F8C}" destId="{FA411DB5-003F-4A08-8DBA-AE950E2DAB06}" srcOrd="0" destOrd="0" presId="urn:microsoft.com/office/officeart/2008/layout/PictureAccentList"/>
    <dgm:cxn modelId="{D4FA9A7E-F97D-4C5D-8FB0-8F52C68F0EB6}" type="presParOf" srcId="{617F851C-D9ED-49B1-8279-33EB378F2F8C}" destId="{A50043CE-9DB4-4DF3-A3F0-BE0232FC71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8A7F8-DCC2-45D0-905D-BC4EDFBA814F}">
      <dsp:nvSpPr>
        <dsp:cNvPr id="0" name=""/>
        <dsp:cNvSpPr/>
      </dsp:nvSpPr>
      <dsp:spPr>
        <a:xfrm>
          <a:off x="1665033" y="3249201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968787" y="3509938"/>
        <a:ext cx="1353896" cy="1162165"/>
      </dsp:txXfrm>
    </dsp:sp>
    <dsp:sp modelId="{93DFAE73-1C1F-4FBA-BEB0-04811A9A9888}">
      <dsp:nvSpPr>
        <dsp:cNvPr id="0" name=""/>
        <dsp:cNvSpPr/>
      </dsp:nvSpPr>
      <dsp:spPr>
        <a:xfrm>
          <a:off x="1726381" y="3993186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0270E-2DFC-4033-9F83-3C300FEB385E}">
      <dsp:nvSpPr>
        <dsp:cNvPr id="0" name=""/>
        <dsp:cNvSpPr/>
      </dsp:nvSpPr>
      <dsp:spPr>
        <a:xfrm>
          <a:off x="0" y="2334005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3C6B9-4898-4B20-BE8E-D2AE63AE19DE}">
      <dsp:nvSpPr>
        <dsp:cNvPr id="0" name=""/>
        <dsp:cNvSpPr/>
      </dsp:nvSpPr>
      <dsp:spPr>
        <a:xfrm>
          <a:off x="1328052" y="3784176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E0C9A-ECC5-4FDE-A49A-BF85E5DEB7B6}">
      <dsp:nvSpPr>
        <dsp:cNvPr id="0" name=""/>
        <dsp:cNvSpPr/>
      </dsp:nvSpPr>
      <dsp:spPr>
        <a:xfrm>
          <a:off x="3328339" y="2321109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632093" y="2581846"/>
        <a:ext cx="1353896" cy="1162165"/>
      </dsp:txXfrm>
    </dsp:sp>
    <dsp:sp modelId="{6139B44E-2854-46AA-825A-00B7BD04FB1E}">
      <dsp:nvSpPr>
        <dsp:cNvPr id="0" name=""/>
        <dsp:cNvSpPr/>
      </dsp:nvSpPr>
      <dsp:spPr>
        <a:xfrm>
          <a:off x="4671944" y="3769501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4F5A1-860D-4B73-8CC3-803DCC534443}">
      <dsp:nvSpPr>
        <dsp:cNvPr id="0" name=""/>
        <dsp:cNvSpPr/>
      </dsp:nvSpPr>
      <dsp:spPr>
        <a:xfrm>
          <a:off x="5000285" y="3246532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D3016-C03E-45BF-B6F0-0A817BD1D1FF}">
      <dsp:nvSpPr>
        <dsp:cNvPr id="0" name=""/>
        <dsp:cNvSpPr/>
      </dsp:nvSpPr>
      <dsp:spPr>
        <a:xfrm>
          <a:off x="5045216" y="4000746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189E-369B-4472-ABE1-4D4726C3A809}">
      <dsp:nvSpPr>
        <dsp:cNvPr id="0" name=""/>
        <dsp:cNvSpPr/>
      </dsp:nvSpPr>
      <dsp:spPr>
        <a:xfrm>
          <a:off x="1665033" y="1413918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968787" y="1674655"/>
        <a:ext cx="1353896" cy="1162165"/>
      </dsp:txXfrm>
    </dsp:sp>
    <dsp:sp modelId="{43F341E8-5617-491F-8BA5-976CD290BBE7}">
      <dsp:nvSpPr>
        <dsp:cNvPr id="0" name=""/>
        <dsp:cNvSpPr/>
      </dsp:nvSpPr>
      <dsp:spPr>
        <a:xfrm>
          <a:off x="2999998" y="1448604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CA0C-926E-4411-8379-043C5D0B1276}">
      <dsp:nvSpPr>
        <dsp:cNvPr id="0" name=""/>
        <dsp:cNvSpPr/>
      </dsp:nvSpPr>
      <dsp:spPr>
        <a:xfrm>
          <a:off x="3328339" y="485826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7E8A2-3B77-4138-ABBA-87363C7C3C03}">
      <dsp:nvSpPr>
        <dsp:cNvPr id="0" name=""/>
        <dsp:cNvSpPr/>
      </dsp:nvSpPr>
      <dsp:spPr>
        <a:xfrm>
          <a:off x="3373270" y="1232035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65D1D-EC61-426F-86C3-BFEEE1C3D968}">
      <dsp:nvSpPr>
        <dsp:cNvPr id="0" name=""/>
        <dsp:cNvSpPr/>
      </dsp:nvSpPr>
      <dsp:spPr>
        <a:xfrm>
          <a:off x="5000285" y="1411249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304039" y="1671986"/>
        <a:ext cx="1353896" cy="1162165"/>
      </dsp:txXfrm>
    </dsp:sp>
    <dsp:sp modelId="{31C3EF0B-08E3-455A-BD74-A3D1F7D89510}">
      <dsp:nvSpPr>
        <dsp:cNvPr id="0" name=""/>
        <dsp:cNvSpPr/>
      </dsp:nvSpPr>
      <dsp:spPr>
        <a:xfrm>
          <a:off x="6686920" y="2154346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4E174-F1D3-4FD5-89DF-4ADBA2042826}">
      <dsp:nvSpPr>
        <dsp:cNvPr id="0" name=""/>
        <dsp:cNvSpPr/>
      </dsp:nvSpPr>
      <dsp:spPr>
        <a:xfrm>
          <a:off x="6679144" y="2336673"/>
          <a:ext cx="1961404" cy="168363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E6347-FB71-435A-9ED2-B68D0DEEE9B1}">
      <dsp:nvSpPr>
        <dsp:cNvPr id="0" name=""/>
        <dsp:cNvSpPr/>
      </dsp:nvSpPr>
      <dsp:spPr>
        <a:xfrm>
          <a:off x="7074881" y="2366468"/>
          <a:ext cx="228974" cy="1974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F224E-AFE6-45C3-A73E-FCE0F7958BF5}">
      <dsp:nvSpPr>
        <dsp:cNvPr id="0" name=""/>
        <dsp:cNvSpPr/>
      </dsp:nvSpPr>
      <dsp:spPr>
        <a:xfrm rot="5400000">
          <a:off x="3723455" y="125666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 rot="-5400000">
        <a:off x="4105647" y="298747"/>
        <a:ext cx="1141096" cy="1311606"/>
      </dsp:txXfrm>
    </dsp:sp>
    <dsp:sp modelId="{448884B2-A245-47B5-AF51-37E46E714B11}">
      <dsp:nvSpPr>
        <dsp:cNvPr id="0" name=""/>
        <dsp:cNvSpPr/>
      </dsp:nvSpPr>
      <dsp:spPr>
        <a:xfrm>
          <a:off x="5555384" y="382905"/>
          <a:ext cx="2126516" cy="114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555384" y="382905"/>
        <a:ext cx="2126516" cy="1143288"/>
      </dsp:txXfrm>
    </dsp:sp>
    <dsp:sp modelId="{C18CDF72-43F5-4392-BC40-C2EC51B58A45}">
      <dsp:nvSpPr>
        <dsp:cNvPr id="0" name=""/>
        <dsp:cNvSpPr/>
      </dsp:nvSpPr>
      <dsp:spPr>
        <a:xfrm rot="5400000">
          <a:off x="1933066" y="125666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15258" y="298747"/>
        <a:ext cx="1141096" cy="1311606"/>
      </dsp:txXfrm>
    </dsp:sp>
    <dsp:sp modelId="{3047B268-5537-467D-92E1-9829A71B5830}">
      <dsp:nvSpPr>
        <dsp:cNvPr id="0" name=""/>
        <dsp:cNvSpPr/>
      </dsp:nvSpPr>
      <dsp:spPr>
        <a:xfrm rot="5400000">
          <a:off x="1200019" y="1743037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 rot="-5400000">
        <a:off x="1582211" y="1916118"/>
        <a:ext cx="1141096" cy="1311606"/>
      </dsp:txXfrm>
    </dsp:sp>
    <dsp:sp modelId="{0582ED4D-590E-4F97-B3E3-181C9CE7D40B}">
      <dsp:nvSpPr>
        <dsp:cNvPr id="0" name=""/>
        <dsp:cNvSpPr/>
      </dsp:nvSpPr>
      <dsp:spPr>
        <a:xfrm>
          <a:off x="822171" y="2000277"/>
          <a:ext cx="2057918" cy="114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22171" y="2000277"/>
        <a:ext cx="2057918" cy="1143288"/>
      </dsp:txXfrm>
    </dsp:sp>
    <dsp:sp modelId="{0E26A48A-BF48-4DED-9813-6061C8D6E9B4}">
      <dsp:nvSpPr>
        <dsp:cNvPr id="0" name=""/>
        <dsp:cNvSpPr/>
      </dsp:nvSpPr>
      <dsp:spPr>
        <a:xfrm rot="5400000">
          <a:off x="4615220" y="1743037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997412" y="1916118"/>
        <a:ext cx="1141096" cy="1311606"/>
      </dsp:txXfrm>
    </dsp:sp>
    <dsp:sp modelId="{B3CB52FE-EA9A-4109-8547-F19833EFFFC5}">
      <dsp:nvSpPr>
        <dsp:cNvPr id="0" name=""/>
        <dsp:cNvSpPr/>
      </dsp:nvSpPr>
      <dsp:spPr>
        <a:xfrm rot="5400000">
          <a:off x="3723455" y="3360409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 rot="-5400000">
        <a:off x="4105647" y="3533490"/>
        <a:ext cx="1141096" cy="1311606"/>
      </dsp:txXfrm>
    </dsp:sp>
    <dsp:sp modelId="{C1333284-610E-4DF2-8A69-6DF87CA91EEB}">
      <dsp:nvSpPr>
        <dsp:cNvPr id="0" name=""/>
        <dsp:cNvSpPr/>
      </dsp:nvSpPr>
      <dsp:spPr>
        <a:xfrm>
          <a:off x="5555384" y="3617649"/>
          <a:ext cx="2126516" cy="114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555384" y="3617649"/>
        <a:ext cx="2126516" cy="1143288"/>
      </dsp:txXfrm>
    </dsp:sp>
    <dsp:sp modelId="{FE0CB3F4-7FD3-47F6-B842-76DECFD7CBE0}">
      <dsp:nvSpPr>
        <dsp:cNvPr id="0" name=""/>
        <dsp:cNvSpPr/>
      </dsp:nvSpPr>
      <dsp:spPr>
        <a:xfrm rot="5400000">
          <a:off x="1933066" y="3360409"/>
          <a:ext cx="1905480" cy="1657768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15258" y="3533490"/>
        <a:ext cx="1141096" cy="1311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A07F1-6727-42AA-AF32-C218D1A65C35}">
      <dsp:nvSpPr>
        <dsp:cNvPr id="0" name=""/>
        <dsp:cNvSpPr/>
      </dsp:nvSpPr>
      <dsp:spPr>
        <a:xfrm>
          <a:off x="1118" y="17719"/>
          <a:ext cx="4871132" cy="137341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344" y="57945"/>
        <a:ext cx="4790680" cy="1292961"/>
      </dsp:txXfrm>
    </dsp:sp>
    <dsp:sp modelId="{8E47D61A-4B5B-4B0E-9A8C-6A7C188FA6BD}">
      <dsp:nvSpPr>
        <dsp:cNvPr id="0" name=""/>
        <dsp:cNvSpPr/>
      </dsp:nvSpPr>
      <dsp:spPr>
        <a:xfrm>
          <a:off x="559" y="1463714"/>
          <a:ext cx="3181974" cy="137341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 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85" y="1503940"/>
        <a:ext cx="3101522" cy="1292961"/>
      </dsp:txXfrm>
    </dsp:sp>
    <dsp:sp modelId="{B7E44C3C-3E6D-4FE4-9491-C32459F0150B}">
      <dsp:nvSpPr>
        <dsp:cNvPr id="0" name=""/>
        <dsp:cNvSpPr/>
      </dsp:nvSpPr>
      <dsp:spPr>
        <a:xfrm>
          <a:off x="559" y="2924257"/>
          <a:ext cx="1558263" cy="137341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বিল্ডিং</a:t>
          </a:r>
          <a:r>
            <a:rPr lang="bn-IN" sz="3700" kern="1200" dirty="0"/>
            <a:t> </a:t>
          </a:r>
          <a:endParaRPr lang="en-US" sz="3700" kern="1200" dirty="0"/>
        </a:p>
      </dsp:txBody>
      <dsp:txXfrm>
        <a:off x="40785" y="2964483"/>
        <a:ext cx="1477811" cy="1292961"/>
      </dsp:txXfrm>
    </dsp:sp>
    <dsp:sp modelId="{D9D010E6-8E87-4AB9-87C8-E42E1977113E}">
      <dsp:nvSpPr>
        <dsp:cNvPr id="0" name=""/>
        <dsp:cNvSpPr/>
      </dsp:nvSpPr>
      <dsp:spPr>
        <a:xfrm>
          <a:off x="1624270" y="2924257"/>
          <a:ext cx="1558263" cy="1373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endParaRPr lang="en-US" sz="36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4496" y="2964483"/>
        <a:ext cx="1477811" cy="1292961"/>
      </dsp:txXfrm>
    </dsp:sp>
    <dsp:sp modelId="{E933666B-5E3B-48CD-9AE7-0777555A3875}">
      <dsp:nvSpPr>
        <dsp:cNvPr id="0" name=""/>
        <dsp:cNvSpPr/>
      </dsp:nvSpPr>
      <dsp:spPr>
        <a:xfrm>
          <a:off x="3313428" y="1463714"/>
          <a:ext cx="1558263" cy="137341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3654" y="1503940"/>
        <a:ext cx="1477811" cy="1292961"/>
      </dsp:txXfrm>
    </dsp:sp>
    <dsp:sp modelId="{4872A963-24BB-44DB-A6CA-8B6DA65BED05}">
      <dsp:nvSpPr>
        <dsp:cNvPr id="0" name=""/>
        <dsp:cNvSpPr/>
      </dsp:nvSpPr>
      <dsp:spPr>
        <a:xfrm>
          <a:off x="3313428" y="2924257"/>
          <a:ext cx="1558263" cy="137341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</a:t>
          </a:r>
          <a:endParaRPr lang="en-US" sz="3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3654" y="2964483"/>
        <a:ext cx="1477811" cy="1292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EF86-7D42-4230-AA36-2533C8BED8C2}">
      <dsp:nvSpPr>
        <dsp:cNvPr id="0" name=""/>
        <dsp:cNvSpPr/>
      </dsp:nvSpPr>
      <dsp:spPr>
        <a:xfrm>
          <a:off x="1447097" y="2428620"/>
          <a:ext cx="530394" cy="202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97" y="0"/>
              </a:lnTo>
              <a:lnTo>
                <a:pt x="265197" y="2021321"/>
              </a:lnTo>
              <a:lnTo>
                <a:pt x="530394" y="2021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0051" y="3387037"/>
        <a:ext cx="104487" cy="104487"/>
      </dsp:txXfrm>
    </dsp:sp>
    <dsp:sp modelId="{117253CE-79C9-4197-98C7-6CDAD32D5618}">
      <dsp:nvSpPr>
        <dsp:cNvPr id="0" name=""/>
        <dsp:cNvSpPr/>
      </dsp:nvSpPr>
      <dsp:spPr>
        <a:xfrm>
          <a:off x="1447097" y="2428620"/>
          <a:ext cx="530394" cy="101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97" y="0"/>
              </a:lnTo>
              <a:lnTo>
                <a:pt x="265197" y="1010660"/>
              </a:lnTo>
              <a:lnTo>
                <a:pt x="530394" y="1010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3760" y="2905416"/>
        <a:ext cx="57069" cy="57069"/>
      </dsp:txXfrm>
    </dsp:sp>
    <dsp:sp modelId="{FAB37401-AA7A-4FA4-8AA8-6315459162C4}">
      <dsp:nvSpPr>
        <dsp:cNvPr id="0" name=""/>
        <dsp:cNvSpPr/>
      </dsp:nvSpPr>
      <dsp:spPr>
        <a:xfrm>
          <a:off x="1447097" y="2382900"/>
          <a:ext cx="5303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39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035" y="2415360"/>
        <a:ext cx="26519" cy="26519"/>
      </dsp:txXfrm>
    </dsp:sp>
    <dsp:sp modelId="{DE3052EB-1246-433E-A74F-F4F8C6642B9A}">
      <dsp:nvSpPr>
        <dsp:cNvPr id="0" name=""/>
        <dsp:cNvSpPr/>
      </dsp:nvSpPr>
      <dsp:spPr>
        <a:xfrm>
          <a:off x="1447097" y="1417959"/>
          <a:ext cx="530394" cy="1010660"/>
        </a:xfrm>
        <a:custGeom>
          <a:avLst/>
          <a:gdLst/>
          <a:ahLst/>
          <a:cxnLst/>
          <a:rect l="0" t="0" r="0" b="0"/>
          <a:pathLst>
            <a:path>
              <a:moveTo>
                <a:pt x="0" y="1010660"/>
              </a:moveTo>
              <a:lnTo>
                <a:pt x="265197" y="1010660"/>
              </a:lnTo>
              <a:lnTo>
                <a:pt x="265197" y="0"/>
              </a:lnTo>
              <a:lnTo>
                <a:pt x="530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3760" y="1894755"/>
        <a:ext cx="57069" cy="57069"/>
      </dsp:txXfrm>
    </dsp:sp>
    <dsp:sp modelId="{F8E7D07D-C571-4465-8951-412F978A53E6}">
      <dsp:nvSpPr>
        <dsp:cNvPr id="0" name=""/>
        <dsp:cNvSpPr/>
      </dsp:nvSpPr>
      <dsp:spPr>
        <a:xfrm>
          <a:off x="1447097" y="407299"/>
          <a:ext cx="530394" cy="2021321"/>
        </a:xfrm>
        <a:custGeom>
          <a:avLst/>
          <a:gdLst/>
          <a:ahLst/>
          <a:cxnLst/>
          <a:rect l="0" t="0" r="0" b="0"/>
          <a:pathLst>
            <a:path>
              <a:moveTo>
                <a:pt x="0" y="2021321"/>
              </a:moveTo>
              <a:lnTo>
                <a:pt x="265197" y="2021321"/>
              </a:lnTo>
              <a:lnTo>
                <a:pt x="265197" y="0"/>
              </a:lnTo>
              <a:lnTo>
                <a:pt x="530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0051" y="1365716"/>
        <a:ext cx="104487" cy="104487"/>
      </dsp:txXfrm>
    </dsp:sp>
    <dsp:sp modelId="{8BB2332E-0A48-44C7-9501-4385AD15B8AC}">
      <dsp:nvSpPr>
        <dsp:cNvPr id="0" name=""/>
        <dsp:cNvSpPr/>
      </dsp:nvSpPr>
      <dsp:spPr>
        <a:xfrm rot="16200000">
          <a:off x="-1084872" y="2024356"/>
          <a:ext cx="4255412" cy="80852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084872" y="2024356"/>
        <a:ext cx="4255412" cy="808528"/>
      </dsp:txXfrm>
    </dsp:sp>
    <dsp:sp modelId="{401A2A0A-B158-4745-8EFD-384A1E23A146}">
      <dsp:nvSpPr>
        <dsp:cNvPr id="0" name=""/>
        <dsp:cNvSpPr/>
      </dsp:nvSpPr>
      <dsp:spPr>
        <a:xfrm>
          <a:off x="1977492" y="3035"/>
          <a:ext cx="2651973" cy="808528"/>
        </a:xfrm>
        <a:prstGeom prst="rect">
          <a:avLst/>
        </a:prstGeom>
        <a:gradFill flip="none" rotWithShape="1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3035"/>
        <a:ext cx="2651973" cy="808528"/>
      </dsp:txXfrm>
    </dsp:sp>
    <dsp:sp modelId="{9B75F2E0-E757-4182-A299-765E373942F8}">
      <dsp:nvSpPr>
        <dsp:cNvPr id="0" name=""/>
        <dsp:cNvSpPr/>
      </dsp:nvSpPr>
      <dsp:spPr>
        <a:xfrm>
          <a:off x="1977492" y="1013695"/>
          <a:ext cx="2651973" cy="808528"/>
        </a:xfrm>
        <a:prstGeom prst="rect">
          <a:avLst/>
        </a:prstGeom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1013695"/>
        <a:ext cx="2651973" cy="808528"/>
      </dsp:txXfrm>
    </dsp:sp>
    <dsp:sp modelId="{D823C96E-C051-42ED-B9D5-4935005AE32F}">
      <dsp:nvSpPr>
        <dsp:cNvPr id="0" name=""/>
        <dsp:cNvSpPr/>
      </dsp:nvSpPr>
      <dsp:spPr>
        <a:xfrm>
          <a:off x="1977492" y="2024356"/>
          <a:ext cx="2651973" cy="808528"/>
        </a:xfrm>
        <a:prstGeom prst="rect">
          <a:avLst/>
        </a:prstGeom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প্রজাপতি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2024356"/>
        <a:ext cx="2651973" cy="808528"/>
      </dsp:txXfrm>
    </dsp:sp>
    <dsp:sp modelId="{2422F729-8A82-4504-A487-6B0E4A5DF2B0}">
      <dsp:nvSpPr>
        <dsp:cNvPr id="0" name=""/>
        <dsp:cNvSpPr/>
      </dsp:nvSpPr>
      <dsp:spPr>
        <a:xfrm>
          <a:off x="1977492" y="3035016"/>
          <a:ext cx="2651973" cy="808528"/>
        </a:xfrm>
        <a:prstGeom prst="rect">
          <a:avLst/>
        </a:prstGeom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bn-IN" sz="4800" kern="1200" dirty="0"/>
            <a:t> </a:t>
          </a:r>
          <a:endParaRPr lang="en-US" sz="4800" kern="1200" dirty="0"/>
        </a:p>
      </dsp:txBody>
      <dsp:txXfrm>
        <a:off x="1977492" y="3035016"/>
        <a:ext cx="2651973" cy="808528"/>
      </dsp:txXfrm>
    </dsp:sp>
    <dsp:sp modelId="{BFD38511-B1F2-4EDF-89B4-FAAA59A1BD13}">
      <dsp:nvSpPr>
        <dsp:cNvPr id="0" name=""/>
        <dsp:cNvSpPr/>
      </dsp:nvSpPr>
      <dsp:spPr>
        <a:xfrm>
          <a:off x="1977492" y="4045677"/>
          <a:ext cx="2651973" cy="808528"/>
        </a:xfrm>
        <a:prstGeom prst="rect">
          <a:avLst/>
        </a:prstGeom>
        <a:gradFill rotWithShape="0">
          <a:gsLst>
            <a:gs pos="0">
              <a:srgbClr val="99FF99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4045677"/>
        <a:ext cx="2651973" cy="808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EF86-7D42-4230-AA36-2533C8BED8C2}">
      <dsp:nvSpPr>
        <dsp:cNvPr id="0" name=""/>
        <dsp:cNvSpPr/>
      </dsp:nvSpPr>
      <dsp:spPr>
        <a:xfrm>
          <a:off x="1447097" y="2428620"/>
          <a:ext cx="530394" cy="202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97" y="0"/>
              </a:lnTo>
              <a:lnTo>
                <a:pt x="265197" y="2021321"/>
              </a:lnTo>
              <a:lnTo>
                <a:pt x="530394" y="2021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0051" y="3387037"/>
        <a:ext cx="104487" cy="104487"/>
      </dsp:txXfrm>
    </dsp:sp>
    <dsp:sp modelId="{117253CE-79C9-4197-98C7-6CDAD32D5618}">
      <dsp:nvSpPr>
        <dsp:cNvPr id="0" name=""/>
        <dsp:cNvSpPr/>
      </dsp:nvSpPr>
      <dsp:spPr>
        <a:xfrm>
          <a:off x="1447097" y="2428620"/>
          <a:ext cx="530394" cy="101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97" y="0"/>
              </a:lnTo>
              <a:lnTo>
                <a:pt x="265197" y="1010660"/>
              </a:lnTo>
              <a:lnTo>
                <a:pt x="530394" y="1010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3760" y="2905416"/>
        <a:ext cx="57069" cy="57069"/>
      </dsp:txXfrm>
    </dsp:sp>
    <dsp:sp modelId="{FAB37401-AA7A-4FA4-8AA8-6315459162C4}">
      <dsp:nvSpPr>
        <dsp:cNvPr id="0" name=""/>
        <dsp:cNvSpPr/>
      </dsp:nvSpPr>
      <dsp:spPr>
        <a:xfrm>
          <a:off x="1447097" y="2382900"/>
          <a:ext cx="5303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39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035" y="2415360"/>
        <a:ext cx="26519" cy="26519"/>
      </dsp:txXfrm>
    </dsp:sp>
    <dsp:sp modelId="{DE3052EB-1246-433E-A74F-F4F8C6642B9A}">
      <dsp:nvSpPr>
        <dsp:cNvPr id="0" name=""/>
        <dsp:cNvSpPr/>
      </dsp:nvSpPr>
      <dsp:spPr>
        <a:xfrm>
          <a:off x="1447097" y="1417959"/>
          <a:ext cx="530394" cy="1010660"/>
        </a:xfrm>
        <a:custGeom>
          <a:avLst/>
          <a:gdLst/>
          <a:ahLst/>
          <a:cxnLst/>
          <a:rect l="0" t="0" r="0" b="0"/>
          <a:pathLst>
            <a:path>
              <a:moveTo>
                <a:pt x="0" y="1010660"/>
              </a:moveTo>
              <a:lnTo>
                <a:pt x="265197" y="1010660"/>
              </a:lnTo>
              <a:lnTo>
                <a:pt x="265197" y="0"/>
              </a:lnTo>
              <a:lnTo>
                <a:pt x="530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3760" y="1894755"/>
        <a:ext cx="57069" cy="57069"/>
      </dsp:txXfrm>
    </dsp:sp>
    <dsp:sp modelId="{F8E7D07D-C571-4465-8951-412F978A53E6}">
      <dsp:nvSpPr>
        <dsp:cNvPr id="0" name=""/>
        <dsp:cNvSpPr/>
      </dsp:nvSpPr>
      <dsp:spPr>
        <a:xfrm>
          <a:off x="1447097" y="407299"/>
          <a:ext cx="530394" cy="2021321"/>
        </a:xfrm>
        <a:custGeom>
          <a:avLst/>
          <a:gdLst/>
          <a:ahLst/>
          <a:cxnLst/>
          <a:rect l="0" t="0" r="0" b="0"/>
          <a:pathLst>
            <a:path>
              <a:moveTo>
                <a:pt x="0" y="2021321"/>
              </a:moveTo>
              <a:lnTo>
                <a:pt x="265197" y="2021321"/>
              </a:lnTo>
              <a:lnTo>
                <a:pt x="265197" y="0"/>
              </a:lnTo>
              <a:lnTo>
                <a:pt x="5303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60051" y="1365716"/>
        <a:ext cx="104487" cy="104487"/>
      </dsp:txXfrm>
    </dsp:sp>
    <dsp:sp modelId="{8BB2332E-0A48-44C7-9501-4385AD15B8AC}">
      <dsp:nvSpPr>
        <dsp:cNvPr id="0" name=""/>
        <dsp:cNvSpPr/>
      </dsp:nvSpPr>
      <dsp:spPr>
        <a:xfrm rot="16200000">
          <a:off x="-1084872" y="2024356"/>
          <a:ext cx="4255412" cy="808528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জড়</a:t>
          </a:r>
          <a:endParaRPr lang="en-US" sz="40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084872" y="2024356"/>
        <a:ext cx="4255412" cy="808528"/>
      </dsp:txXfrm>
    </dsp:sp>
    <dsp:sp modelId="{401A2A0A-B158-4745-8EFD-384A1E23A146}">
      <dsp:nvSpPr>
        <dsp:cNvPr id="0" name=""/>
        <dsp:cNvSpPr/>
      </dsp:nvSpPr>
      <dsp:spPr>
        <a:xfrm>
          <a:off x="1977492" y="3035"/>
          <a:ext cx="2651973" cy="808528"/>
        </a:xfrm>
        <a:prstGeom prst="rect">
          <a:avLst/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3035"/>
        <a:ext cx="2651973" cy="808528"/>
      </dsp:txXfrm>
    </dsp:sp>
    <dsp:sp modelId="{9B75F2E0-E757-4182-A299-765E373942F8}">
      <dsp:nvSpPr>
        <dsp:cNvPr id="0" name=""/>
        <dsp:cNvSpPr/>
      </dsp:nvSpPr>
      <dsp:spPr>
        <a:xfrm>
          <a:off x="1977492" y="1013695"/>
          <a:ext cx="2651973" cy="808528"/>
        </a:xfrm>
        <a:prstGeom prst="rect">
          <a:avLst/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আকাশ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1013695"/>
        <a:ext cx="2651973" cy="808528"/>
      </dsp:txXfrm>
    </dsp:sp>
    <dsp:sp modelId="{D823C96E-C051-42ED-B9D5-4935005AE32F}">
      <dsp:nvSpPr>
        <dsp:cNvPr id="0" name=""/>
        <dsp:cNvSpPr/>
      </dsp:nvSpPr>
      <dsp:spPr>
        <a:xfrm>
          <a:off x="1977492" y="2024356"/>
          <a:ext cx="2651973" cy="808528"/>
        </a:xfrm>
        <a:prstGeom prst="rect">
          <a:avLst/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2024356"/>
        <a:ext cx="2651973" cy="808528"/>
      </dsp:txXfrm>
    </dsp:sp>
    <dsp:sp modelId="{2422F729-8A82-4504-A487-6B0E4A5DF2B0}">
      <dsp:nvSpPr>
        <dsp:cNvPr id="0" name=""/>
        <dsp:cNvSpPr/>
      </dsp:nvSpPr>
      <dsp:spPr>
        <a:xfrm>
          <a:off x="1977492" y="3035016"/>
          <a:ext cx="2651973" cy="808528"/>
        </a:xfrm>
        <a:prstGeom prst="rect">
          <a:avLst/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চেয়ার</a:t>
          </a:r>
          <a:r>
            <a:rPr lang="bn-IN" sz="4800" kern="1200" dirty="0"/>
            <a:t> </a:t>
          </a:r>
          <a:endParaRPr lang="en-US" sz="4800" kern="1200" dirty="0"/>
        </a:p>
      </dsp:txBody>
      <dsp:txXfrm>
        <a:off x="1977492" y="3035016"/>
        <a:ext cx="2651973" cy="808528"/>
      </dsp:txXfrm>
    </dsp:sp>
    <dsp:sp modelId="{BFD38511-B1F2-4EDF-89B4-FAAA59A1BD13}">
      <dsp:nvSpPr>
        <dsp:cNvPr id="0" name=""/>
        <dsp:cNvSpPr/>
      </dsp:nvSpPr>
      <dsp:spPr>
        <a:xfrm>
          <a:off x="1977492" y="4045677"/>
          <a:ext cx="2651973" cy="808528"/>
        </a:xfrm>
        <a:prstGeom prst="rect">
          <a:avLst/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বিল্ডিং</a:t>
          </a:r>
          <a:endParaRPr lang="en-US" sz="40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7492" y="4045677"/>
        <a:ext cx="2651973" cy="808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B8854-AE3D-4640-8FF1-7D50E8BBBA96}">
      <dsp:nvSpPr>
        <dsp:cNvPr id="0" name=""/>
        <dsp:cNvSpPr/>
      </dsp:nvSpPr>
      <dsp:spPr>
        <a:xfrm>
          <a:off x="496983" y="2037"/>
          <a:ext cx="9391978" cy="12250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বেঁচে থাকার জন্য জীবের যা প্রয়োজন </a:t>
          </a:r>
          <a:endParaRPr lang="en-US" sz="4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863" y="37917"/>
        <a:ext cx="9320218" cy="1153260"/>
      </dsp:txXfrm>
    </dsp:sp>
    <dsp:sp modelId="{020EB926-A470-49AC-B205-162E995DF228}">
      <dsp:nvSpPr>
        <dsp:cNvPr id="0" name=""/>
        <dsp:cNvSpPr/>
      </dsp:nvSpPr>
      <dsp:spPr>
        <a:xfrm>
          <a:off x="496983" y="1447561"/>
          <a:ext cx="1225020" cy="122502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0E2E9-41CF-40C2-AA74-73CBB8CA0355}">
      <dsp:nvSpPr>
        <dsp:cNvPr id="0" name=""/>
        <dsp:cNvSpPr/>
      </dsp:nvSpPr>
      <dsp:spPr>
        <a:xfrm>
          <a:off x="1795505" y="1447561"/>
          <a:ext cx="8093456" cy="12250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খাদ্য, মাটি,পানি, বায়ু, আলো</a:t>
          </a:r>
          <a:endParaRPr lang="en-US" sz="4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316" y="1507372"/>
        <a:ext cx="7973834" cy="1105398"/>
      </dsp:txXfrm>
    </dsp:sp>
    <dsp:sp modelId="{A0FC4367-6E5C-4726-A8C7-A735BAC4F0FA}">
      <dsp:nvSpPr>
        <dsp:cNvPr id="0" name=""/>
        <dsp:cNvSpPr/>
      </dsp:nvSpPr>
      <dsp:spPr>
        <a:xfrm>
          <a:off x="496983" y="2819585"/>
          <a:ext cx="1225020" cy="122502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F390E-39D5-42EA-96DC-F1D8E4B58720}">
      <dsp:nvSpPr>
        <dsp:cNvPr id="0" name=""/>
        <dsp:cNvSpPr/>
      </dsp:nvSpPr>
      <dsp:spPr>
        <a:xfrm>
          <a:off x="1795505" y="2819585"/>
          <a:ext cx="8093456" cy="12250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খাদ্য,পানি,মাটি, বায়ু, আলো</a:t>
          </a:r>
          <a:endParaRPr lang="en-US" sz="4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316" y="2879396"/>
        <a:ext cx="7973834" cy="1105398"/>
      </dsp:txXfrm>
    </dsp:sp>
    <dsp:sp modelId="{FA411DB5-003F-4A08-8DBA-AE950E2DAB06}">
      <dsp:nvSpPr>
        <dsp:cNvPr id="0" name=""/>
        <dsp:cNvSpPr/>
      </dsp:nvSpPr>
      <dsp:spPr>
        <a:xfrm>
          <a:off x="496983" y="4191608"/>
          <a:ext cx="1225020" cy="122502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043CE-9DB4-4DF3-A3F0-BE0232FC7176}">
      <dsp:nvSpPr>
        <dsp:cNvPr id="0" name=""/>
        <dsp:cNvSpPr/>
      </dsp:nvSpPr>
      <dsp:spPr>
        <a:xfrm>
          <a:off x="1795505" y="4191608"/>
          <a:ext cx="8093456" cy="122502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CC99FF"/>
            </a:gs>
            <a:gs pos="66000">
              <a:srgbClr val="FFFFFF"/>
            </a:gs>
            <a:gs pos="32000">
              <a:srgbClr val="FFFFFF"/>
            </a:gs>
            <a:gs pos="96000">
              <a:srgbClr val="99FF99"/>
            </a:gs>
          </a:gsLst>
          <a:lin ang="27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মাটি, পানি, বায়ু, আলো</a:t>
          </a:r>
          <a:endParaRPr lang="en-US" sz="4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316" y="4251419"/>
        <a:ext cx="7973834" cy="110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6F6153-EDCA-48AF-9E60-04F8B308844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D732DB-27AE-4EB4-B99E-3D14270E31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B5DF99FF-5583-4A7C-82D4-561E00DBA404}"/>
              </a:ext>
            </a:extLst>
          </p:cNvPr>
          <p:cNvSpPr/>
          <p:nvPr/>
        </p:nvSpPr>
        <p:spPr>
          <a:xfrm>
            <a:off x="0" y="10885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জীব ও জড় ছবি">
            <a:extLst>
              <a:ext uri="{FF2B5EF4-FFF2-40B4-BE49-F238E27FC236}">
                <a16:creationId xmlns:a16="http://schemas.microsoft.com/office/drawing/2014/main" xmlns="" id="{056A50C4-6DC6-4434-A5E6-98955AE1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886940"/>
            <a:ext cx="10401300" cy="51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3637" y="1073295"/>
            <a:ext cx="5948977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8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20370" y="423080"/>
            <a:ext cx="929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মূল প্রশ্ন হলো-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678" y="4683336"/>
            <a:ext cx="8488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কিভাবে জড়ের উপর নির্ভরশীল?</a:t>
            </a:r>
            <a:endParaRPr lang="en-US" sz="40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665" y="1252899"/>
            <a:ext cx="7742669" cy="31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01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5"/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79427" y="464023"/>
            <a:ext cx="829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>
                <a:latin typeface="NikoshBAN" panose="02000000000000000000" pitchFamily="2" charset="0"/>
                <a:cs typeface="NikoshBAN" panose="02000000000000000000" pitchFamily="2" charset="0"/>
              </a:rPr>
              <a:t>জীব কিভাবে জড়ের উপর নির্ভরশীল এসো তা দেখি</a:t>
            </a:r>
            <a:endParaRPr lang="en-US" sz="3600" b="1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6728" y="1552433"/>
            <a:ext cx="3234520" cy="40158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648344" y="1723092"/>
            <a:ext cx="1891352" cy="3723047"/>
            <a:chOff x="3688878" y="1552433"/>
            <a:chExt cx="2281452" cy="3757787"/>
          </a:xfrm>
          <a:gradFill>
            <a:gsLst>
              <a:gs pos="0">
                <a:srgbClr val="003300"/>
              </a:gs>
              <a:gs pos="66000">
                <a:srgbClr val="FFCCFF"/>
              </a:gs>
              <a:gs pos="32000">
                <a:srgbClr val="FFFFFF"/>
              </a:gs>
              <a:gs pos="96000">
                <a:srgbClr val="000066"/>
              </a:gs>
            </a:gsLst>
            <a:lin ang="2700000" scaled="1"/>
          </a:gradFill>
        </p:grpSpPr>
        <p:grpSp>
          <p:nvGrpSpPr>
            <p:cNvPr id="14" name="Group 13"/>
            <p:cNvGrpSpPr/>
            <p:nvPr/>
          </p:nvGrpSpPr>
          <p:grpSpPr>
            <a:xfrm>
              <a:off x="3688878" y="1552433"/>
              <a:ext cx="2246199" cy="3623248"/>
              <a:chOff x="3937375" y="2046311"/>
              <a:chExt cx="2246199" cy="3623248"/>
            </a:xfrm>
            <a:grpFill/>
          </p:grpSpPr>
          <p:sp>
            <p:nvSpPr>
              <p:cNvPr id="9" name="Left Arrow 8"/>
              <p:cNvSpPr/>
              <p:nvPr/>
            </p:nvSpPr>
            <p:spPr>
              <a:xfrm>
                <a:off x="3937375" y="3586802"/>
                <a:ext cx="1296537" cy="812042"/>
              </a:xfrm>
              <a:prstGeom prst="leftArrow">
                <a:avLst/>
              </a:prstGeom>
              <a:gradFill>
                <a:gsLst>
                  <a:gs pos="0">
                    <a:srgbClr val="003300"/>
                  </a:gs>
                  <a:gs pos="66000">
                    <a:srgbClr val="FF99FF"/>
                  </a:gs>
                  <a:gs pos="32000">
                    <a:srgbClr val="008000"/>
                  </a:gs>
                  <a:gs pos="96000">
                    <a:srgbClr val="000066"/>
                  </a:gs>
                </a:gsLst>
                <a:lin ang="2700000" scaled="1"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049669" y="2046311"/>
                <a:ext cx="1133905" cy="3623248"/>
                <a:chOff x="5005315" y="1694261"/>
                <a:chExt cx="1133905" cy="3623248"/>
              </a:xfrm>
              <a:grpFill/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005315" y="1828800"/>
                  <a:ext cx="354842" cy="3488709"/>
                </a:xfrm>
                <a:prstGeom prst="rect">
                  <a:avLst/>
                </a:prstGeom>
                <a:gradFill>
                  <a:gsLst>
                    <a:gs pos="0">
                      <a:srgbClr val="003300"/>
                    </a:gs>
                    <a:gs pos="66000">
                      <a:srgbClr val="FFCCFF"/>
                    </a:gs>
                    <a:gs pos="32000">
                      <a:srgbClr val="008000"/>
                    </a:gs>
                    <a:gs pos="96000">
                      <a:srgbClr val="000066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5324904" y="1694261"/>
                  <a:ext cx="814316" cy="559559"/>
                </a:xfrm>
                <a:prstGeom prst="rightArrow">
                  <a:avLst/>
                </a:prstGeom>
                <a:gradFill>
                  <a:gsLst>
                    <a:gs pos="0">
                      <a:srgbClr val="003300"/>
                    </a:gs>
                    <a:gs pos="66000">
                      <a:srgbClr val="FFCCFF"/>
                    </a:gs>
                    <a:gs pos="32000">
                      <a:srgbClr val="008000"/>
                    </a:gs>
                    <a:gs pos="96000">
                      <a:srgbClr val="000066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ight Arrow 12"/>
            <p:cNvSpPr/>
            <p:nvPr/>
          </p:nvSpPr>
          <p:spPr>
            <a:xfrm>
              <a:off x="5156014" y="4750661"/>
              <a:ext cx="814316" cy="559559"/>
            </a:xfrm>
            <a:prstGeom prst="rightArrow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539696" y="1223439"/>
            <a:ext cx="2142698" cy="174753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016278" y="1723092"/>
            <a:ext cx="977597" cy="49659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253183" y="1084892"/>
            <a:ext cx="2142698" cy="174753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39696" y="4171976"/>
            <a:ext cx="2142698" cy="174753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253" y="4253553"/>
            <a:ext cx="2142698" cy="174753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978025" y="4999586"/>
            <a:ext cx="977597" cy="49659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9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79427" y="464023"/>
            <a:ext cx="829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>
                <a:latin typeface="NikoshBAN" panose="02000000000000000000" pitchFamily="2" charset="0"/>
                <a:cs typeface="NikoshBAN" panose="02000000000000000000" pitchFamily="2" charset="0"/>
              </a:rPr>
              <a:t>জীব কিভাবে জড়ের উপর নির্ভরশীল এসো তা দেখি</a:t>
            </a:r>
            <a:endParaRPr lang="en-US" sz="3600" b="1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6728" y="1552433"/>
            <a:ext cx="3234520" cy="40158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67752" y="1681466"/>
            <a:ext cx="1891352" cy="3723047"/>
            <a:chOff x="3688878" y="1552433"/>
            <a:chExt cx="2281452" cy="3757787"/>
          </a:xfrm>
          <a:gradFill>
            <a:gsLst>
              <a:gs pos="0">
                <a:srgbClr val="003300"/>
              </a:gs>
              <a:gs pos="66000">
                <a:srgbClr val="FF99FF"/>
              </a:gs>
              <a:gs pos="32000">
                <a:srgbClr val="008000"/>
              </a:gs>
              <a:gs pos="96000">
                <a:srgbClr val="000066"/>
              </a:gs>
            </a:gsLst>
            <a:lin ang="2700000" scaled="1"/>
          </a:gradFill>
        </p:grpSpPr>
        <p:grpSp>
          <p:nvGrpSpPr>
            <p:cNvPr id="14" name="Group 13"/>
            <p:cNvGrpSpPr/>
            <p:nvPr/>
          </p:nvGrpSpPr>
          <p:grpSpPr>
            <a:xfrm>
              <a:off x="3688878" y="1552433"/>
              <a:ext cx="2246199" cy="3623248"/>
              <a:chOff x="3937375" y="2046311"/>
              <a:chExt cx="2246199" cy="3623248"/>
            </a:xfrm>
            <a:grpFill/>
          </p:grpSpPr>
          <p:sp>
            <p:nvSpPr>
              <p:cNvPr id="9" name="Left Arrow 8"/>
              <p:cNvSpPr/>
              <p:nvPr/>
            </p:nvSpPr>
            <p:spPr>
              <a:xfrm>
                <a:off x="3937375" y="3586802"/>
                <a:ext cx="1296537" cy="812042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049669" y="2046311"/>
                <a:ext cx="1133905" cy="3623248"/>
                <a:chOff x="5005315" y="1694261"/>
                <a:chExt cx="1133905" cy="3623248"/>
              </a:xfrm>
              <a:grpFill/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005315" y="1828800"/>
                  <a:ext cx="354842" cy="34887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5324904" y="1694261"/>
                  <a:ext cx="814316" cy="559559"/>
                </a:xfrm>
                <a:prstGeom prst="right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ight Arrow 12"/>
            <p:cNvSpPr/>
            <p:nvPr/>
          </p:nvSpPr>
          <p:spPr>
            <a:xfrm>
              <a:off x="5156014" y="4750661"/>
              <a:ext cx="814316" cy="55955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602636" y="1232706"/>
            <a:ext cx="2142698" cy="174753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39696" y="4171976"/>
            <a:ext cx="2142698" cy="174753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251253" y="4253553"/>
            <a:ext cx="2142698" cy="174753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978025" y="4999586"/>
            <a:ext cx="977597" cy="49659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/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941696" y="286603"/>
          <a:ext cx="103859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09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CB8854-AE3D-4640-8FF1-7D50E8BB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EBCB8854-AE3D-4640-8FF1-7D50E8BB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EBCB8854-AE3D-4640-8FF1-7D50E8BB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EBCB8854-AE3D-4640-8FF1-7D50E8BBB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0EB926-A470-49AC-B205-162E995DF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20EB926-A470-49AC-B205-162E995DF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020EB926-A470-49AC-B205-162E995DF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020EB926-A470-49AC-B205-162E995DF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00E2E9-41CF-40C2-AA74-73CBB8C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B000E2E9-41CF-40C2-AA74-73CBB8C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B000E2E9-41CF-40C2-AA74-73CBB8CA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B000E2E9-41CF-40C2-AA74-73CBB8CA0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FC4367-6E5C-4726-A8C7-A735BAC4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A0FC4367-6E5C-4726-A8C7-A735BAC4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A0FC4367-6E5C-4726-A8C7-A735BAC4F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A0FC4367-6E5C-4726-A8C7-A735BAC4F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5F390E-39D5-42EA-96DC-F1D8E4B58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AA5F390E-39D5-42EA-96DC-F1D8E4B58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A5F390E-39D5-42EA-96DC-F1D8E4B58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AA5F390E-39D5-42EA-96DC-F1D8E4B58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411DB5-003F-4A08-8DBA-AE950E2D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FA411DB5-003F-4A08-8DBA-AE950E2D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FA411DB5-003F-4A08-8DBA-AE950E2D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FA411DB5-003F-4A08-8DBA-AE950E2DA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043CE-9DB4-4DF3-A3F0-BE0232FC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A50043CE-9DB4-4DF3-A3F0-BE0232FC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A50043CE-9DB4-4DF3-A3F0-BE0232FC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50043CE-9DB4-4DF3-A3F0-BE0232FC7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bg1">
              <a:lumMod val="65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4173881" y="274728"/>
            <a:ext cx="4271749" cy="1064525"/>
          </a:xfrm>
          <a:prstGeom prst="horizontalScroll">
            <a:avLst/>
          </a:prstGeom>
          <a:gradFill>
            <a:gsLst>
              <a:gs pos="0">
                <a:srgbClr val="CC99FF"/>
              </a:gs>
              <a:gs pos="66000">
                <a:srgbClr val="FFCCFF"/>
              </a:gs>
              <a:gs pos="32000">
                <a:srgbClr val="FFFFFF"/>
              </a:gs>
              <a:gs pos="96000">
                <a:srgbClr val="99FF99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057" y="1944300"/>
            <a:ext cx="91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জীব কিভাবে জড়ের উপর নির্ভরশীল?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00"/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082955" y="464024"/>
            <a:ext cx="2883902" cy="859809"/>
          </a:xfrm>
          <a:prstGeom prst="roundRect">
            <a:avLst/>
          </a:prstGeom>
          <a:gradFill>
            <a:gsLst>
              <a:gs pos="0">
                <a:srgbClr val="CC99FF"/>
              </a:gs>
              <a:gs pos="66000">
                <a:srgbClr val="FFCCFF"/>
              </a:gs>
              <a:gs pos="32000">
                <a:srgbClr val="FFFFFF"/>
              </a:gs>
              <a:gs pos="96000">
                <a:srgbClr val="99FF99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520" y="2281113"/>
            <a:ext cx="542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জীব কিভাবে বায়ুর উপর নির্ভরশীল?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A96B2A71-0195-4F07-8F3B-508B30824C3A}"/>
              </a:ext>
            </a:extLst>
          </p:cNvPr>
          <p:cNvSpPr/>
          <p:nvPr/>
        </p:nvSpPr>
        <p:spPr>
          <a:xfrm>
            <a:off x="2840019" y="2394504"/>
            <a:ext cx="451821" cy="4195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1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5011" y="-356259"/>
            <a:ext cx="12179505" cy="6858000"/>
            <a:chOff x="0" y="0"/>
            <a:chExt cx="12192000" cy="6858000"/>
          </a:xfrm>
          <a:solidFill>
            <a:srgbClr val="FF0000"/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mage result for জীব ও জড় ছবি">
            <a:extLst>
              <a:ext uri="{FF2B5EF4-FFF2-40B4-BE49-F238E27FC236}">
                <a16:creationId xmlns:a16="http://schemas.microsoft.com/office/drawing/2014/main" xmlns="" id="{9B864FE7-6C6C-4AD7-97B6-735C5AF7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879" y="-178129"/>
            <a:ext cx="11586948" cy="6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80DCEC5-60A8-4EC5-B35D-AC1FC328AA4F}"/>
              </a:ext>
            </a:extLst>
          </p:cNvPr>
          <p:cNvSpPr/>
          <p:nvPr/>
        </p:nvSpPr>
        <p:spPr>
          <a:xfrm>
            <a:off x="2683824" y="-213756"/>
            <a:ext cx="5130140" cy="1686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5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4125036" y="443552"/>
            <a:ext cx="3941928" cy="873456"/>
          </a:xfrm>
          <a:prstGeom prst="horizontalScroll">
            <a:avLst/>
          </a:prstGeom>
          <a:gradFill flip="none" rotWithShape="1">
            <a:gsLst>
              <a:gs pos="3000">
                <a:schemeClr val="accent1">
                  <a:lumMod val="5000"/>
                  <a:lumOff val="95000"/>
                </a:schemeClr>
              </a:gs>
              <a:gs pos="37000">
                <a:schemeClr val="bg1"/>
              </a:gs>
              <a:gs pos="70000">
                <a:srgbClr val="CC99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D0C794A-28E3-4AF2-B830-FD1347DF67B3}"/>
              </a:ext>
            </a:extLst>
          </p:cNvPr>
          <p:cNvSpPr/>
          <p:nvPr/>
        </p:nvSpPr>
        <p:spPr>
          <a:xfrm>
            <a:off x="4016486" y="1417684"/>
            <a:ext cx="4482153" cy="41011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সখিপুর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497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4101285" y="407926"/>
            <a:ext cx="3941928" cy="873456"/>
          </a:xfrm>
          <a:prstGeom prst="horizontalScroll">
            <a:avLst/>
          </a:prstGeom>
          <a:gradFill flip="none" rotWithShape="1">
            <a:gsLst>
              <a:gs pos="0">
                <a:srgbClr val="FFFFFF"/>
              </a:gs>
              <a:gs pos="50000">
                <a:srgbClr val="66FF66"/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222" y="1355204"/>
            <a:ext cx="3889612" cy="4410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৪৫ মিনিট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২/২০২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xmlns="" val="414092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3">
              <a:lumMod val="5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80179" y="382137"/>
            <a:ext cx="648268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দেখে নেই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991055" y="1090023"/>
          <a:ext cx="8640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9336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3DFAE73-1C1F-4FBA-BEB0-04811A9A9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graphicEl>
                                              <a:dgm id="{93DFAE73-1C1F-4FBA-BEB0-04811A9A9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93DFAE73-1C1F-4FBA-BEB0-04811A9A9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93DFAE73-1C1F-4FBA-BEB0-04811A9A9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graphicEl>
                                              <a:dgm id="{93DFAE73-1C1F-4FBA-BEB0-04811A9A9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78A7F8-DCC2-45D0-905D-BC4EDFBA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7C78A7F8-DCC2-45D0-905D-BC4EDFBA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7C78A7F8-DCC2-45D0-905D-BC4EDFBA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graphicEl>
                                              <a:dgm id="{7C78A7F8-DCC2-45D0-905D-BC4EDFBA8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graphicEl>
                                              <a:dgm id="{7C78A7F8-DCC2-45D0-905D-BC4EDFBA8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23C6B9-4898-4B20-BE8E-D2AE63AE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6523C6B9-4898-4B20-BE8E-D2AE63AE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graphicEl>
                                              <a:dgm id="{6523C6B9-4898-4B20-BE8E-D2AE63AE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graphicEl>
                                              <a:dgm id="{6523C6B9-4898-4B20-BE8E-D2AE63AE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6523C6B9-4898-4B20-BE8E-D2AE63AE1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C0270E-2DFC-4033-9F83-3C300FEB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00C0270E-2DFC-4033-9F83-3C300FEB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00C0270E-2DFC-4033-9F83-3C300FEB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00C0270E-2DFC-4033-9F83-3C300FEB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graphicEl>
                                              <a:dgm id="{00C0270E-2DFC-4033-9F83-3C300FEB3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39B44E-2854-46AA-825A-00B7BD04F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dgm id="{6139B44E-2854-46AA-825A-00B7BD04F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6139B44E-2854-46AA-825A-00B7BD04F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6139B44E-2854-46AA-825A-00B7BD04F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graphicEl>
                                              <a:dgm id="{6139B44E-2854-46AA-825A-00B7BD04F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4E0C9A-ECC5-4FDE-A49A-BF85E5DE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5F4E0C9A-ECC5-4FDE-A49A-BF85E5DE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5F4E0C9A-ECC5-4FDE-A49A-BF85E5DE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5F4E0C9A-ECC5-4FDE-A49A-BF85E5DE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graphicEl>
                                              <a:dgm id="{5F4E0C9A-ECC5-4FDE-A49A-BF85E5DEB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DD3016-C03E-45BF-B6F0-0A817BD1D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graphicEl>
                                              <a:dgm id="{75DD3016-C03E-45BF-B6F0-0A817BD1D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graphicEl>
                                              <a:dgm id="{75DD3016-C03E-45BF-B6F0-0A817BD1D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75DD3016-C03E-45BF-B6F0-0A817BD1D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graphicEl>
                                              <a:dgm id="{75DD3016-C03E-45BF-B6F0-0A817BD1D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B4F5A1-860D-4B73-8CC3-803DCC53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72B4F5A1-860D-4B73-8CC3-803DCC53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72B4F5A1-860D-4B73-8CC3-803DCC53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graphicEl>
                                              <a:dgm id="{72B4F5A1-860D-4B73-8CC3-803DCC534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graphicEl>
                                              <a:dgm id="{72B4F5A1-860D-4B73-8CC3-803DCC534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3F341E8-5617-491F-8BA5-976CD290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graphicEl>
                                              <a:dgm id="{43F341E8-5617-491F-8BA5-976CD290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graphicEl>
                                              <a:dgm id="{43F341E8-5617-491F-8BA5-976CD290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graphicEl>
                                              <a:dgm id="{43F341E8-5617-491F-8BA5-976CD290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graphicEl>
                                              <a:dgm id="{43F341E8-5617-491F-8BA5-976CD290B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E17189E-369B-4472-ABE1-4D4726C3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graphicEl>
                                              <a:dgm id="{9E17189E-369B-4472-ABE1-4D4726C3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graphicEl>
                                              <a:dgm id="{9E17189E-369B-4472-ABE1-4D4726C3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graphicEl>
                                              <a:dgm id="{9E17189E-369B-4472-ABE1-4D4726C3A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graphicEl>
                                              <a:dgm id="{9E17189E-369B-4472-ABE1-4D4726C3A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77E8A2-3B77-4138-ABBA-87363C7C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graphicEl>
                                              <a:dgm id="{8377E8A2-3B77-4138-ABBA-87363C7C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graphicEl>
                                              <a:dgm id="{8377E8A2-3B77-4138-ABBA-87363C7C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graphicEl>
                                              <a:dgm id="{8377E8A2-3B77-4138-ABBA-87363C7C3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graphicEl>
                                              <a:dgm id="{8377E8A2-3B77-4138-ABBA-87363C7C3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5A2CA0C-926E-4411-8379-043C5D0B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graphicEl>
                                              <a:dgm id="{65A2CA0C-926E-4411-8379-043C5D0B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graphicEl>
                                              <a:dgm id="{65A2CA0C-926E-4411-8379-043C5D0B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graphicEl>
                                              <a:dgm id="{65A2CA0C-926E-4411-8379-043C5D0B1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graphicEl>
                                              <a:dgm id="{65A2CA0C-926E-4411-8379-043C5D0B1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C3EF0B-08E3-455A-BD74-A3D1F7D8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graphicEl>
                                              <a:dgm id="{31C3EF0B-08E3-455A-BD74-A3D1F7D8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graphicEl>
                                              <a:dgm id="{31C3EF0B-08E3-455A-BD74-A3D1F7D8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graphicEl>
                                              <a:dgm id="{31C3EF0B-08E3-455A-BD74-A3D1F7D89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>
                                            <p:graphicEl>
                                              <a:dgm id="{31C3EF0B-08E3-455A-BD74-A3D1F7D89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D065D1D-EC61-426F-86C3-BFEEE1C3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graphicEl>
                                              <a:dgm id="{ED065D1D-EC61-426F-86C3-BFEEE1C3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graphicEl>
                                              <a:dgm id="{ED065D1D-EC61-426F-86C3-BFEEE1C3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graphicEl>
                                              <a:dgm id="{ED065D1D-EC61-426F-86C3-BFEEE1C3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>
                                            <p:graphicEl>
                                              <a:dgm id="{ED065D1D-EC61-426F-86C3-BFEEE1C3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FE6347-FB71-435A-9ED2-B68D0DEE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graphicEl>
                                              <a:dgm id="{F5FE6347-FB71-435A-9ED2-B68D0DEE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graphicEl>
                                              <a:dgm id="{F5FE6347-FB71-435A-9ED2-B68D0DEE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graphicEl>
                                              <a:dgm id="{F5FE6347-FB71-435A-9ED2-B68D0DEEE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>
                                            <p:graphicEl>
                                              <a:dgm id="{F5FE6347-FB71-435A-9ED2-B68D0DEEE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54E174-F1D3-4FD5-89DF-4ADBA204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graphicEl>
                                              <a:dgm id="{9554E174-F1D3-4FD5-89DF-4ADBA204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graphicEl>
                                              <a:dgm id="{9554E174-F1D3-4FD5-89DF-4ADBA204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graphicEl>
                                              <a:dgm id="{9554E174-F1D3-4FD5-89DF-4ADBA2042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>
                                            <p:graphicEl>
                                              <a:dgm id="{9554E174-F1D3-4FD5-89DF-4ADBA2042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4">
              <a:lumMod val="75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97790" y="286603"/>
            <a:ext cx="745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থেকে আমরা কি দেখতে পাচ্ছি?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27547" y="1309090"/>
            <a:ext cx="1951630" cy="87345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433557" y="1339322"/>
            <a:ext cx="1951630" cy="873457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27547" y="2298199"/>
            <a:ext cx="1951630" cy="87345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279177" y="2274690"/>
            <a:ext cx="1951630" cy="873457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9962867" y="2298199"/>
            <a:ext cx="1951630" cy="873457"/>
          </a:xfrm>
          <a:prstGeom prst="flowChartTerminator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902054" y="2298200"/>
            <a:ext cx="2060812" cy="873457"/>
          </a:xfrm>
          <a:prstGeom prst="flowChartTerminator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10045993" y="1261588"/>
            <a:ext cx="1944805" cy="873457"/>
          </a:xfrm>
          <a:prstGeom prst="flowChartTermina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7902054" y="1303697"/>
            <a:ext cx="2060812" cy="873457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uble Wave 16"/>
          <p:cNvSpPr/>
          <p:nvPr/>
        </p:nvSpPr>
        <p:spPr>
          <a:xfrm>
            <a:off x="5957249" y="827137"/>
            <a:ext cx="279777" cy="4093654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547" y="3720462"/>
            <a:ext cx="554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 গাড়ি, ফ্যান, চেয়ার, বিল্ডিং এজাতীয় বস্তুগুলো জড়।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3629" y="3588585"/>
            <a:ext cx="554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মানুষ,ফুল, পাখি, মাছ এগুলো জীব।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05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2790967" y="286603"/>
            <a:ext cx="6660108" cy="1228299"/>
          </a:xfrm>
          <a:prstGeom prst="horizontalScroll">
            <a:avLst/>
          </a:prstGeom>
          <a:gradFill>
            <a:gsLst>
              <a:gs pos="0">
                <a:srgbClr val="FFFFFF"/>
              </a:gs>
              <a:gs pos="50000">
                <a:srgbClr val="99FF99"/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687" y="2795994"/>
            <a:ext cx="7742669" cy="3172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107060" y="1801505"/>
            <a:ext cx="688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 জীব ও জড় এর মধ্যকার সম্পর্ক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471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752" y="545910"/>
            <a:ext cx="777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99" y="1899258"/>
            <a:ext cx="1158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জীব বেঁচে থাকার জন্য কীভাবে জড় পদার্থের উপর নির্ভরশীল তা বর্ণনা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26" y="4299045"/>
            <a:ext cx="11586948" cy="23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862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09332" y="286603"/>
            <a:ext cx="6223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কি দেখতে পেলাম?</a:t>
            </a:r>
            <a:endParaRPr lang="en-US" sz="4000" b="1" u="sng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752143" y="994489"/>
          <a:ext cx="8504072" cy="514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6509982" y="1294741"/>
          <a:ext cx="4872251" cy="430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61322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AF224E-AFE6-45C3-A73E-FCE0F795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42AF224E-AFE6-45C3-A73E-FCE0F795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42AF224E-AFE6-45C3-A73E-FCE0F795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42AF224E-AFE6-45C3-A73E-FCE0F7958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8884B2-A245-47B5-AF51-37E46E71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48884B2-A245-47B5-AF51-37E46E71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448884B2-A245-47B5-AF51-37E46E714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448884B2-A245-47B5-AF51-37E46E714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8CDF72-43F5-4392-BC40-C2EC51B58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C18CDF72-43F5-4392-BC40-C2EC51B58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C18CDF72-43F5-4392-BC40-C2EC51B58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C18CDF72-43F5-4392-BC40-C2EC51B58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47B268-5537-467D-92E1-9829A71B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3047B268-5537-467D-92E1-9829A71B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3047B268-5537-467D-92E1-9829A71B5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3047B268-5537-467D-92E1-9829A71B5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2ED4D-590E-4F97-B3E3-181C9CE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0582ED4D-590E-4F97-B3E3-181C9CE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0582ED4D-590E-4F97-B3E3-181C9CE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0582ED4D-590E-4F97-B3E3-181C9CE7D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26A48A-BF48-4DED-9813-6061C8D6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0E26A48A-BF48-4DED-9813-6061C8D6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0E26A48A-BF48-4DED-9813-6061C8D6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0E26A48A-BF48-4DED-9813-6061C8D6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52FE-EA9A-4109-8547-F19833EFF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dgm id="{B3CB52FE-EA9A-4109-8547-F19833EFF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graphicEl>
                                              <a:dgm id="{B3CB52FE-EA9A-4109-8547-F19833EFF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B3CB52FE-EA9A-4109-8547-F19833EFF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333284-610E-4DF2-8A69-6DF87CA9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C1333284-610E-4DF2-8A69-6DF87CA9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C1333284-610E-4DF2-8A69-6DF87CA9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C1333284-610E-4DF2-8A69-6DF87CA91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0CB3F4-7FD3-47F6-B842-76DECFD7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FE0CB3F4-7FD3-47F6-B842-76DECFD7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FE0CB3F4-7FD3-47F6-B842-76DECFD7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FE0CB3F4-7FD3-47F6-B842-76DECFD7C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DA07F1-6727-42AA-AF32-C218D1A65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31DA07F1-6727-42AA-AF32-C218D1A65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31DA07F1-6727-42AA-AF32-C218D1A65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31DA07F1-6727-42AA-AF32-C218D1A65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47D61A-4B5B-4B0E-9A8C-6A7C188FA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graphicEl>
                                              <a:dgm id="{8E47D61A-4B5B-4B0E-9A8C-6A7C188FA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graphicEl>
                                              <a:dgm id="{8E47D61A-4B5B-4B0E-9A8C-6A7C188FA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dgm id="{8E47D61A-4B5B-4B0E-9A8C-6A7C188FA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E44C3C-3E6D-4FE4-9491-C32459F0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7E44C3C-3E6D-4FE4-9491-C32459F0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B7E44C3C-3E6D-4FE4-9491-C32459F01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B7E44C3C-3E6D-4FE4-9491-C32459F01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D010E6-8E87-4AB9-87C8-E42E1977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dgm id="{D9D010E6-8E87-4AB9-87C8-E42E1977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graphicEl>
                                              <a:dgm id="{D9D010E6-8E87-4AB9-87C8-E42E1977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graphicEl>
                                              <a:dgm id="{D9D010E6-8E87-4AB9-87C8-E42E19771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33666B-5E3B-48CD-9AE7-0777555A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dgm id="{E933666B-5E3B-48CD-9AE7-0777555A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graphicEl>
                                              <a:dgm id="{E933666B-5E3B-48CD-9AE7-0777555A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933666B-5E3B-48CD-9AE7-0777555A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872A963-24BB-44DB-A6CA-8B6DA65B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4872A963-24BB-44DB-A6CA-8B6DA65B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4872A963-24BB-44DB-A6CA-8B6DA65BE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4872A963-24BB-44DB-A6CA-8B6DA65BE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Rectangle 3"/>
            <p:cNvSpPr/>
            <p:nvPr/>
          </p:nvSpPr>
          <p:spPr>
            <a:xfrm>
              <a:off x="1" y="0"/>
              <a:ext cx="327546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300250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  <a:gd name="connsiteX0" fmla="*/ 0 w 464025"/>
                <a:gd name="connsiteY0" fmla="*/ 0 h 6858000"/>
                <a:gd name="connsiteX1" fmla="*/ 464025 w 464025"/>
                <a:gd name="connsiteY1" fmla="*/ 95534 h 6858000"/>
                <a:gd name="connsiteX2" fmla="*/ 436729 w 464025"/>
                <a:gd name="connsiteY2" fmla="*/ 6858000 h 6858000"/>
                <a:gd name="connsiteX3" fmla="*/ 0 w 464025"/>
                <a:gd name="connsiteY3" fmla="*/ 6858000 h 6858000"/>
                <a:gd name="connsiteX4" fmla="*/ 0 w 46402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5" h="6858000">
                  <a:moveTo>
                    <a:pt x="0" y="0"/>
                  </a:moveTo>
                  <a:lnTo>
                    <a:pt x="464025" y="95534"/>
                  </a:lnTo>
                  <a:lnTo>
                    <a:pt x="4367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"/>
            <p:cNvSpPr/>
            <p:nvPr/>
          </p:nvSpPr>
          <p:spPr>
            <a:xfrm>
              <a:off x="0" y="0"/>
              <a:ext cx="12192000" cy="286603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64024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409433 w 12192000"/>
                <a:gd name="connsiteY3" fmla="*/ 641445 h 641445"/>
                <a:gd name="connsiteX4" fmla="*/ 0 w 12192000"/>
                <a:gd name="connsiteY4" fmla="*/ 0 h 641445"/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286603 w 12192000"/>
                <a:gd name="connsiteY3" fmla="*/ 641445 h 641445"/>
                <a:gd name="connsiteX4" fmla="*/ 0 w 12192000"/>
                <a:gd name="connsiteY4" fmla="*/ 0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41445">
                  <a:moveTo>
                    <a:pt x="0" y="0"/>
                  </a:moveTo>
                  <a:lnTo>
                    <a:pt x="12192000" y="0"/>
                  </a:lnTo>
                  <a:lnTo>
                    <a:pt x="12192000" y="641445"/>
                  </a:lnTo>
                  <a:lnTo>
                    <a:pt x="286603" y="641445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5"/>
            <p:cNvSpPr/>
            <p:nvPr/>
          </p:nvSpPr>
          <p:spPr>
            <a:xfrm>
              <a:off x="0" y="6605516"/>
              <a:ext cx="12192000" cy="252484"/>
            </a:xfrm>
            <a:custGeom>
              <a:avLst/>
              <a:gdLst>
                <a:gd name="connsiteX0" fmla="*/ 0 w 12192000"/>
                <a:gd name="connsiteY0" fmla="*/ 0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0 w 12192000"/>
                <a:gd name="connsiteY4" fmla="*/ 0 h 641445"/>
                <a:gd name="connsiteX0" fmla="*/ 300251 w 12192000"/>
                <a:gd name="connsiteY0" fmla="*/ 13648 h 641445"/>
                <a:gd name="connsiteX1" fmla="*/ 12192000 w 12192000"/>
                <a:gd name="connsiteY1" fmla="*/ 0 h 641445"/>
                <a:gd name="connsiteX2" fmla="*/ 12192000 w 12192000"/>
                <a:gd name="connsiteY2" fmla="*/ 641445 h 641445"/>
                <a:gd name="connsiteX3" fmla="*/ 0 w 12192000"/>
                <a:gd name="connsiteY3" fmla="*/ 641445 h 641445"/>
                <a:gd name="connsiteX4" fmla="*/ 300251 w 12192000"/>
                <a:gd name="connsiteY4" fmla="*/ 13648 h 641445"/>
                <a:gd name="connsiteX0" fmla="*/ 300251 w 12192000"/>
                <a:gd name="connsiteY0" fmla="*/ 0 h 627797"/>
                <a:gd name="connsiteX1" fmla="*/ 11959988 w 12192000"/>
                <a:gd name="connsiteY1" fmla="*/ 27295 h 627797"/>
                <a:gd name="connsiteX2" fmla="*/ 12192000 w 12192000"/>
                <a:gd name="connsiteY2" fmla="*/ 627797 h 627797"/>
                <a:gd name="connsiteX3" fmla="*/ 0 w 12192000"/>
                <a:gd name="connsiteY3" fmla="*/ 627797 h 627797"/>
                <a:gd name="connsiteX4" fmla="*/ 300251 w 12192000"/>
                <a:gd name="connsiteY4" fmla="*/ 0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27797">
                  <a:moveTo>
                    <a:pt x="300251" y="0"/>
                  </a:moveTo>
                  <a:lnTo>
                    <a:pt x="11959988" y="27295"/>
                  </a:lnTo>
                  <a:lnTo>
                    <a:pt x="12192000" y="627797"/>
                  </a:lnTo>
                  <a:lnTo>
                    <a:pt x="0" y="627797"/>
                  </a:lnTo>
                  <a:lnTo>
                    <a:pt x="300251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11914496" y="0"/>
              <a:ext cx="277504" cy="6858000"/>
            </a:xfrm>
            <a:custGeom>
              <a:avLst/>
              <a:gdLst>
                <a:gd name="connsiteX0" fmla="*/ 0 w 436729"/>
                <a:gd name="connsiteY0" fmla="*/ 0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0 h 6858000"/>
                <a:gd name="connsiteX0" fmla="*/ 0 w 436729"/>
                <a:gd name="connsiteY0" fmla="*/ 300251 h 6858000"/>
                <a:gd name="connsiteX1" fmla="*/ 436729 w 436729"/>
                <a:gd name="connsiteY1" fmla="*/ 0 h 6858000"/>
                <a:gd name="connsiteX2" fmla="*/ 436729 w 436729"/>
                <a:gd name="connsiteY2" fmla="*/ 6858000 h 6858000"/>
                <a:gd name="connsiteX3" fmla="*/ 0 w 436729"/>
                <a:gd name="connsiteY3" fmla="*/ 6858000 h 6858000"/>
                <a:gd name="connsiteX4" fmla="*/ 0 w 436729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366680 h 6858000"/>
                <a:gd name="connsiteX4" fmla="*/ 22588 w 459317"/>
                <a:gd name="connsiteY4" fmla="*/ 300251 h 6858000"/>
                <a:gd name="connsiteX0" fmla="*/ 22588 w 459317"/>
                <a:gd name="connsiteY0" fmla="*/ 300251 h 6858000"/>
                <a:gd name="connsiteX1" fmla="*/ 459317 w 459317"/>
                <a:gd name="connsiteY1" fmla="*/ 0 h 6858000"/>
                <a:gd name="connsiteX2" fmla="*/ 459317 w 459317"/>
                <a:gd name="connsiteY2" fmla="*/ 6858000 h 6858000"/>
                <a:gd name="connsiteX3" fmla="*/ 0 w 459317"/>
                <a:gd name="connsiteY3" fmla="*/ 6557748 h 6858000"/>
                <a:gd name="connsiteX4" fmla="*/ 22588 w 459317"/>
                <a:gd name="connsiteY4" fmla="*/ 30025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17" h="6858000">
                  <a:moveTo>
                    <a:pt x="22588" y="300251"/>
                  </a:moveTo>
                  <a:lnTo>
                    <a:pt x="459317" y="0"/>
                  </a:lnTo>
                  <a:lnTo>
                    <a:pt x="459317" y="6858000"/>
                  </a:lnTo>
                  <a:lnTo>
                    <a:pt x="0" y="6557748"/>
                  </a:lnTo>
                  <a:cubicBezTo>
                    <a:pt x="7529" y="4535605"/>
                    <a:pt x="15059" y="2322394"/>
                    <a:pt x="22588" y="300251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9050" prst="convex"/>
              <a:bevelB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22645" y="286603"/>
            <a:ext cx="8693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অনুসারে জীব ও জড় গুলো আলাদা করি।</a:t>
            </a:r>
            <a:endParaRPr lang="en-US" sz="4000" b="1" u="sng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204716" y="1000379"/>
          <a:ext cx="5268035" cy="485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7167350" y="1097528"/>
          <a:ext cx="5268035" cy="485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776" y="1115604"/>
            <a:ext cx="3123063" cy="46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10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8BB2332E-0A48-44C7-9501-4385AD15B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dgm id="{F8E7D07D-C571-4465-8951-412F978A5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401A2A0A-B158-4745-8EFD-384A1E23A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graphicEl>
                                              <a:dgm id="{DE3052EB-1246-433E-A74F-F4F8C664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9B75F2E0-E757-4182-A299-765E37394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graphicEl>
                                              <a:dgm id="{FAB37401-AA7A-4FA4-8AA8-631545916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>
                                            <p:graphicEl>
                                              <a:dgm id="{D823C96E-C051-42ED-B9D5-4935005AE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graphicEl>
                                              <a:dgm id="{117253CE-79C9-4197-98C7-6CDAD32D5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>
                                            <p:graphicEl>
                                              <a:dgm id="{2422F729-8A82-4504-A487-6B0E4A5DF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graphicEl>
                                              <a:dgm id="{14BCEF86-7D42-4230-AA36-2533C8BED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>
                                            <p:graphicEl>
                                              <a:dgm id="{BFD38511-B1F2-4EDF-89B4-FAAA59A1B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</TotalTime>
  <Words>213</Words>
  <Application>Microsoft Office PowerPoint</Application>
  <PresentationFormat>Custom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bijanbepari25@gmail.com</dc:creator>
  <cp:lastModifiedBy>Saidur Rohman</cp:lastModifiedBy>
  <cp:revision>11</cp:revision>
  <dcterms:created xsi:type="dcterms:W3CDTF">2021-02-20T02:44:29Z</dcterms:created>
  <dcterms:modified xsi:type="dcterms:W3CDTF">2021-02-27T11:01:38Z</dcterms:modified>
</cp:coreProperties>
</file>