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67" r:id="rId4"/>
    <p:sldId id="262" r:id="rId5"/>
    <p:sldId id="261" r:id="rId6"/>
    <p:sldId id="272" r:id="rId7"/>
    <p:sldId id="263" r:id="rId8"/>
    <p:sldId id="271" r:id="rId9"/>
    <p:sldId id="270" r:id="rId10"/>
    <p:sldId id="269" r:id="rId11"/>
    <p:sldId id="275" r:id="rId12"/>
    <p:sldId id="264" r:id="rId13"/>
    <p:sldId id="265" r:id="rId14"/>
    <p:sldId id="268" r:id="rId15"/>
    <p:sldId id="266" r:id="rId16"/>
    <p:sldId id="273" r:id="rId17"/>
    <p:sldId id="257" r:id="rId18"/>
    <p:sldId id="256" r:id="rId19"/>
    <p:sldId id="258" r:id="rId20"/>
    <p:sldId id="260" r:id="rId21"/>
    <p:sldId id="259" r:id="rId22"/>
    <p:sldId id="27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5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5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0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5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9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5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522F-A6CE-410F-9B92-795FF56F8F29}" type="datetimeFigureOut">
              <a:rPr lang="en-US" smtClean="0"/>
              <a:t>26-Feb-21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746E-2A7A-4539-8BD8-FC7DC09E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7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1" y="582772"/>
            <a:ext cx="10775615" cy="573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5107" y="687845"/>
            <a:ext cx="4939918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শিক্ষকের সরব পাঠ </a:t>
            </a:r>
            <a:endParaRPr lang="en-US" sz="5400" dirty="0"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9514"/>
          <a:stretch/>
        </p:blipFill>
        <p:spPr>
          <a:xfrm>
            <a:off x="7705767" y="1082180"/>
            <a:ext cx="3485236" cy="49354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1" y="1885164"/>
            <a:ext cx="6513856" cy="413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27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320" y="828817"/>
            <a:ext cx="3385981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শিক্ষার্থীদের সরব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3" cstate="print"/>
          <a:srcRect t="16667" r="1150" b="28986"/>
          <a:stretch>
            <a:fillRect/>
          </a:stretch>
        </p:blipFill>
        <p:spPr bwMode="auto">
          <a:xfrm>
            <a:off x="1602300" y="1698817"/>
            <a:ext cx="4244827" cy="386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9514"/>
          <a:stretch/>
        </p:blipFill>
        <p:spPr>
          <a:xfrm>
            <a:off x="6871665" y="764234"/>
            <a:ext cx="3820396" cy="5410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368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7238" y="783894"/>
            <a:ext cx="4717958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6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মূলভাবঃ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42" y="2836369"/>
            <a:ext cx="9875245" cy="3170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2" y="68826"/>
            <a:ext cx="12038218" cy="6715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8704" y="2291779"/>
            <a:ext cx="74745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জন=দেব-দেবীর আরাধনা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ভোজন=খাওয়া।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সরপুরিয়া=দুধের সর দিয়ে তৈরি এক রকম মিষ্টি।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রাবড়ি=খুবই মিষ্টি এক ধরনের খাবার।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চাংড়িপোতা=একটি জায়গার নাম।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কদলী=কলা।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074" y="1005995"/>
            <a:ext cx="80778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 অর্থ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নেইঃ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" y="80565"/>
            <a:ext cx="12038218" cy="67154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760691" y="502798"/>
            <a:ext cx="7088010" cy="5459748"/>
            <a:chOff x="1141590" y="225962"/>
            <a:chExt cx="7088010" cy="5459748"/>
          </a:xfrm>
        </p:grpSpPr>
        <p:sp>
          <p:nvSpPr>
            <p:cNvPr id="5" name="Rectangle 4"/>
            <p:cNvSpPr/>
            <p:nvPr/>
          </p:nvSpPr>
          <p:spPr>
            <a:xfrm>
              <a:off x="1141590" y="225962"/>
              <a:ext cx="6439545" cy="13926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Ø"/>
              </a:pPr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যুক্তবর্ণগুলো</a:t>
              </a:r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চিনে</a:t>
              </a:r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bn-IN" sz="4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37163" y="12954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যাচ্ছ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3972" y="12954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ছ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23562" y="1295400"/>
              <a:ext cx="1277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ইচ্ছা 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55127" y="12954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চ্ছ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645" y="12954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303963" y="1537855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696345" y="1524000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058545" y="1524000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Rectangle 13"/>
                <p:cNvSpPr/>
                <p:nvPr/>
              </p:nvSpPr>
              <p:spPr>
                <a:xfrm>
                  <a:off x="4970963" y="1319540"/>
                  <a:ext cx="55976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963" y="1319540"/>
                  <a:ext cx="55976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1313363" y="22098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নেমন্তন্ন 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0172" y="22098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ত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99763" y="22098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ক্লান্ত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31327" y="22098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ন্ত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8845" y="22098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380163" y="2452255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772545" y="2438400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6134745" y="2438400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5047163" y="2233940"/>
                  <a:ext cx="55976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163" y="2233940"/>
                  <a:ext cx="55976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1237163" y="30112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নেমন্তন্ন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46372" y="3011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75962" y="3011269"/>
              <a:ext cx="1353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অন্ন 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48000" y="3011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ন্ন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25045" y="3011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2456363" y="3253724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848745" y="32398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6210945" y="32398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Rectangle 31"/>
                <p:cNvSpPr/>
                <p:nvPr/>
              </p:nvSpPr>
              <p:spPr>
                <a:xfrm>
                  <a:off x="5123363" y="3035409"/>
                  <a:ext cx="55976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3363" y="3035409"/>
                  <a:ext cx="55976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1237163" y="3849469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ক্ষীর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93972" y="38494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ষ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23562" y="3849469"/>
              <a:ext cx="1066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48000" y="38494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ক্ষ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72645" y="38494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2303963" y="4091924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696345" y="40780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058545" y="40780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Rectangle 40"/>
                <p:cNvSpPr/>
                <p:nvPr/>
              </p:nvSpPr>
              <p:spPr>
                <a:xfrm>
                  <a:off x="4970963" y="3873609"/>
                  <a:ext cx="55976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963" y="3873609"/>
                  <a:ext cx="55976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1237163" y="4916269"/>
              <a:ext cx="1066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গল্প 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93972" y="4916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23563" y="491626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অল্প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48000" y="4916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ল্প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645" y="4916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2459182" y="5158724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3696345" y="51448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6058545" y="51448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ectangle 49"/>
                <p:cNvSpPr/>
                <p:nvPr/>
              </p:nvSpPr>
              <p:spPr>
                <a:xfrm>
                  <a:off x="4970963" y="4940409"/>
                  <a:ext cx="55976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963" y="4940409"/>
                  <a:ext cx="55976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18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5942" y="548831"/>
            <a:ext cx="7585731" cy="57554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না,বাবুজি</a:t>
            </a:r>
            <a:r>
              <a:rPr lang="en-US" sz="4800" b="1" dirty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800" b="1" dirty="0" err="1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4800" b="1" dirty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4800" b="1" dirty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ঝি?</a:t>
            </a:r>
          </a:p>
          <a:p>
            <a:pPr algn="ctr"/>
            <a:r>
              <a:rPr lang="bn-IN" sz="4800" b="1" dirty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নেমন্তন্ন।</a:t>
            </a:r>
          </a:p>
          <a:p>
            <a:pPr algn="ctr"/>
            <a:r>
              <a:rPr lang="bn-IN" sz="4800" b="1" dirty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 জন্য?</a:t>
            </a:r>
          </a:p>
          <a:p>
            <a:pPr algn="ctr"/>
            <a:r>
              <a:rPr lang="bn-IN" sz="4800" b="1" dirty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চাংড়িপোতা।</a:t>
            </a:r>
          </a:p>
          <a:p>
            <a:pPr algn="ctr"/>
            <a:r>
              <a:rPr lang="bn-IN" sz="4800" b="1" dirty="0">
                <a:ln/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 কোথা?</a:t>
            </a:r>
            <a:endParaRPr lang="en-US" sz="4800" b="1" dirty="0">
              <a:ln/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66070" y="1993084"/>
            <a:ext cx="9710257" cy="4114800"/>
            <a:chOff x="187036" y="2362200"/>
            <a:chExt cx="8499764" cy="4114800"/>
          </a:xfrm>
        </p:grpSpPr>
        <p:sp>
          <p:nvSpPr>
            <p:cNvPr id="4" name="Rectangle 3"/>
            <p:cNvSpPr/>
            <p:nvPr/>
          </p:nvSpPr>
          <p:spPr>
            <a:xfrm>
              <a:off x="187036" y="2362200"/>
              <a:ext cx="84997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bn-BD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অন্নদাশংকর রায়</a:t>
              </a:r>
              <a:r>
                <a:rPr lang="bn-IN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কত সালে জন্ম গ্রহণ করেন?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7036" y="3011269"/>
              <a:ext cx="84997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bn-BD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প্রসাদ ভোজন  কী</a:t>
              </a:r>
              <a:r>
                <a:rPr lang="bn-IN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7036" y="3657600"/>
              <a:ext cx="84997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bn-BD" sz="36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ভজন গান কী?</a:t>
              </a:r>
              <a:endParaRPr lang="en-US" sz="3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036" y="5083453"/>
              <a:ext cx="84997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৫। </a:t>
              </a:r>
              <a:r>
                <a:rPr lang="bn-BD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অন্য লোকটি কেন নিতে চাইলো না</a:t>
              </a:r>
              <a:r>
                <a:rPr lang="bn-IN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036" y="4343400"/>
              <a:ext cx="84997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৪। </a:t>
              </a:r>
              <a:r>
                <a:rPr lang="bn-BD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ছড়াটিতে কয় জনের মধ্যে কথা হচ্ছিলো?</a:t>
              </a:r>
              <a:endPara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7036" y="5830669"/>
              <a:ext cx="84997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৬। </a:t>
              </a:r>
              <a:r>
                <a:rPr lang="bn-BD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ছড়ায় উল্লেখিত খাবারের নাম গুলো কি কি</a:t>
              </a:r>
              <a:r>
                <a:rPr lang="bn-IN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41865" y="746589"/>
            <a:ext cx="4724400" cy="923330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</a:t>
            </a:r>
            <a:endParaRPr lang="en-US" sz="5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2504" y="688258"/>
            <a:ext cx="2439855" cy="698091"/>
            <a:chOff x="4562168" y="658761"/>
            <a:chExt cx="2439855" cy="6980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4" t="34516" r="5851" b="32910"/>
            <a:stretch/>
          </p:blipFill>
          <p:spPr>
            <a:xfrm>
              <a:off x="4562168" y="658761"/>
              <a:ext cx="2439855" cy="6980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94059" y="658761"/>
              <a:ext cx="1576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2" descr="C:\Users\m\Pictures\q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5402" y="1690543"/>
            <a:ext cx="10184235" cy="4070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4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55458" y="639098"/>
            <a:ext cx="2566219" cy="816078"/>
            <a:chOff x="4955458" y="639098"/>
            <a:chExt cx="2566219" cy="8160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23046" r="5957" b="26029"/>
            <a:stretch/>
          </p:blipFill>
          <p:spPr>
            <a:xfrm>
              <a:off x="4955458" y="639098"/>
              <a:ext cx="2566219" cy="8160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3862" y="754749"/>
              <a:ext cx="21091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2790" y="1570827"/>
            <a:ext cx="10201012" cy="4599766"/>
            <a:chOff x="190500" y="1821334"/>
            <a:chExt cx="8572500" cy="4599766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2788920"/>
              <a:ext cx="57912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(ক)দুধ দিয়ে তৈরি মিষ্টান্ন  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" y="4343400"/>
              <a:ext cx="63246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(গ)দুধের সর দিয়ে তৈরি একরকম মিষ্টি </a:t>
              </a:r>
              <a:r>
                <a: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57369" y="1821334"/>
              <a:ext cx="49530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এক কথায় প্রকাশ কর  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5897880"/>
              <a:ext cx="65532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(ঙ)খুবি মিষ্টি এক ধরণের খাবার </a:t>
              </a:r>
              <a:r>
                <a: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66360"/>
              <a:ext cx="64770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(ঘ)কলা ও অন্যান্য ফলমূল দিয়ে তৈরি খাবার  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3611880"/>
              <a:ext cx="62484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খ)দেব-দেবীর আরাধনা </a:t>
              </a:r>
              <a:endPara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0" y="5877580"/>
              <a:ext cx="1752600" cy="52322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ফলার </a:t>
              </a:r>
              <a:r>
                <a:rPr lang="en-US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5166360"/>
              <a:ext cx="1752600" cy="52322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ভজন </a:t>
              </a:r>
              <a:r>
                <a:rPr lang="en-US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0400" y="4434840"/>
              <a:ext cx="1752600" cy="52322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ক্ষীর </a:t>
              </a:r>
              <a:r>
                <a:rPr lang="en-US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3611880"/>
              <a:ext cx="1676400" cy="52322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রাবড়ি    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0400" y="2697480"/>
              <a:ext cx="1752600" cy="52322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সরপুরিয়া </a:t>
              </a:r>
              <a:r>
                <a:rPr lang="en-US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3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68877" y="540774"/>
            <a:ext cx="3875445" cy="963561"/>
            <a:chOff x="4168877" y="540774"/>
            <a:chExt cx="3875445" cy="9635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" t="8730" b="10369"/>
            <a:stretch/>
          </p:blipFill>
          <p:spPr>
            <a:xfrm>
              <a:off x="4168877" y="540774"/>
              <a:ext cx="3875445" cy="96356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211099" y="760944"/>
              <a:ext cx="1877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45B6584-93E7-4D09-A124-2D17ABCE9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42" y="540774"/>
            <a:ext cx="2817750" cy="313709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97372" y="3578945"/>
            <a:ext cx="8686800" cy="1789331"/>
            <a:chOff x="304800" y="3581400"/>
            <a:chExt cx="8686800" cy="1789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FD8D78-84EC-442C-8453-39677C65E3EF}"/>
                </a:ext>
              </a:extLst>
            </p:cNvPr>
            <p:cNvSpPr txBox="1"/>
            <p:nvPr/>
          </p:nvSpPr>
          <p:spPr>
            <a:xfrm>
              <a:off x="304800" y="3581400"/>
              <a:ext cx="8686800" cy="6463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36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দল-১</a:t>
              </a:r>
              <a:r>
                <a:rPr lang="en-US" sz="36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BD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কবিতায় ব্যবহৃত খাবারের </a:t>
              </a:r>
              <a:r>
                <a:rPr lang="bn-BD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 </a:t>
              </a:r>
              <a:r>
                <a:rPr lang="bn-BD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তালিকা তৈরি কর </a:t>
              </a:r>
              <a:r>
                <a:rPr lang="en-US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r>
                <a:rPr lang="bn-IN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i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7E7E22-66B2-4BA8-A02E-DE04A5E95DBA}"/>
                </a:ext>
              </a:extLst>
            </p:cNvPr>
            <p:cNvSpPr txBox="1"/>
            <p:nvPr/>
          </p:nvSpPr>
          <p:spPr>
            <a:xfrm>
              <a:off x="304800" y="4724400"/>
              <a:ext cx="8686800" cy="646331"/>
            </a:xfrm>
            <a:prstGeom prst="rect">
              <a:avLst/>
            </a:prstGeom>
            <a:noFill/>
          </p:spPr>
          <p:txBody>
            <a:bodyPr wrap="square" rtlCol="0">
              <a:prstTxWarp prst="textFadeRight">
                <a:avLst/>
              </a:prstTxWarp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দল-২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6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প্রিয় খাবারের একটি তালিকা তৈরি কর </a:t>
              </a:r>
              <a:r>
                <a:rPr lang="bn-IN" sz="36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7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4145" y="5134062"/>
            <a:ext cx="7162800" cy="923330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b="9847"/>
          <a:stretch/>
        </p:blipFill>
        <p:spPr>
          <a:xfrm>
            <a:off x="3120703" y="830510"/>
            <a:ext cx="5160620" cy="4127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2043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72185" y="161104"/>
            <a:ext cx="3814762" cy="1415845"/>
            <a:chOff x="4080541" y="452284"/>
            <a:chExt cx="3814762" cy="14158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11" b="40251"/>
            <a:stretch/>
          </p:blipFill>
          <p:spPr>
            <a:xfrm>
              <a:off x="4080541" y="452284"/>
              <a:ext cx="3814762" cy="141584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275084" y="1042221"/>
              <a:ext cx="1425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73124" y="1758461"/>
            <a:ext cx="8732899" cy="4281793"/>
            <a:chOff x="1066800" y="417663"/>
            <a:chExt cx="6521591" cy="4281793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417663"/>
              <a:ext cx="2537229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 ১) লোকটি কোথায় যাচ্ছে ?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800" y="1155216"/>
              <a:ext cx="1202834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(ক)শহরে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7791" y="1204017"/>
              <a:ext cx="1447800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(খ ) গ্রামে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9600" y="1231587"/>
              <a:ext cx="1508658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(গ ) চাংড়িপোতা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40590" y="1204017"/>
              <a:ext cx="1447800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(ঘ) মন্দিরে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00" y="2703493"/>
              <a:ext cx="144780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(ক)ল্যাংড়া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87792" y="4164020"/>
              <a:ext cx="1447800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(খ)আম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87791" y="2703493"/>
              <a:ext cx="144780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(খ)ফজলি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600" y="2763514"/>
              <a:ext cx="144780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(গ)কদলী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40590" y="2703493"/>
              <a:ext cx="144780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(ঘ)সবরি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6800" y="4176236"/>
              <a:ext cx="1447800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(ক)ক্ষীর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1939565"/>
              <a:ext cx="2624936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(২)সে কোন আম খেতে চায় 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6800" y="3523446"/>
              <a:ext cx="3733800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(৩)কোন খাবার সে আয়েশ করে খেতে চায় ?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600" y="4176236"/>
              <a:ext cx="1447800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(গ)পায়েশ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40591" y="4164020"/>
              <a:ext cx="1447800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(ঘ)ফলার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0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0"/>
            <a:ext cx="12038218" cy="67154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40941" y="550607"/>
            <a:ext cx="2888371" cy="1523999"/>
            <a:chOff x="4340941" y="550607"/>
            <a:chExt cx="2888371" cy="1523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" t="7448" r="6875" b="18688"/>
            <a:stretch/>
          </p:blipFill>
          <p:spPr>
            <a:xfrm>
              <a:off x="4340941" y="550607"/>
              <a:ext cx="2888371" cy="1523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97515" y="1194620"/>
              <a:ext cx="19752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936446" y="3023871"/>
            <a:ext cx="10335238" cy="14633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নেমন্তন্ন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40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" y="68825"/>
            <a:ext cx="12038218" cy="67154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06" y="725286"/>
            <a:ext cx="5582611" cy="54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142568"/>
            <a:ext cx="12038218" cy="671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68" y="1487043"/>
            <a:ext cx="6850393" cy="3839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6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012" y="612396"/>
            <a:ext cx="256758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540" y="2445614"/>
            <a:ext cx="4598436" cy="33763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বিপ্লব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দাস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40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সহকারি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লুটিয়া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লোহাগড়া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,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নড়াইল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77" y="2445614"/>
            <a:ext cx="3834395" cy="3535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01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4524" y="1658589"/>
            <a:ext cx="5649303" cy="5125669"/>
            <a:chOff x="1280130" y="236364"/>
            <a:chExt cx="4045377" cy="6756985"/>
          </a:xfrm>
        </p:grpSpPr>
        <p:sp>
          <p:nvSpPr>
            <p:cNvPr id="4" name="Rectangle 3"/>
            <p:cNvSpPr/>
            <p:nvPr/>
          </p:nvSpPr>
          <p:spPr>
            <a:xfrm>
              <a:off x="2002623" y="236364"/>
              <a:ext cx="2600392" cy="8623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6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চতুর্থ শ্রেণী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53441" y="1372735"/>
              <a:ext cx="1298753" cy="705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0130" y="2002860"/>
              <a:ext cx="4045377" cy="4990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n w="12700" cmpd="sng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5400" b="1" dirty="0" err="1" smtClean="0">
                  <a:ln w="12700" cmpd="sng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নেমন্তন্ন</a:t>
              </a:r>
              <a:r>
                <a:rPr lang="en-US" sz="5400" b="1" dirty="0" smtClean="0">
                  <a:ln w="12700" cmpd="sng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5400" b="1" dirty="0" smtClean="0">
                  <a:ln w="12700" cmpd="sng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</a:t>
              </a:r>
              <a:endParaRPr lang="en-US" sz="5400" b="1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6000" b="1" dirty="0" smtClean="0">
                  <a:ln w="12700" cmpd="sng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000" b="1" dirty="0" err="1" smtClean="0">
                  <a:ln w="12700" cmpd="sng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bn-BD" sz="4000" dirty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যাচ্ছ কোথা</a:t>
              </a:r>
              <a:r>
                <a:rPr lang="bn-BD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.........</a:t>
              </a:r>
              <a:endPara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0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ছানার </a:t>
              </a:r>
              <a:r>
                <a:rPr lang="bn-BD" sz="4000" dirty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পোলাও।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8000" b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661" t="3936" r="7292" b="4160"/>
          <a:stretch/>
        </p:blipFill>
        <p:spPr>
          <a:xfrm>
            <a:off x="7896572" y="1828800"/>
            <a:ext cx="2991389" cy="392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110058" y="536371"/>
            <a:ext cx="3501736" cy="1122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38608"/>
            <a:ext cx="12038218" cy="67154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24516" y="658762"/>
            <a:ext cx="2487561" cy="1071716"/>
            <a:chOff x="4424516" y="658762"/>
            <a:chExt cx="2487561" cy="1071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8" t="25699" r="9570" b="24982"/>
            <a:stretch/>
          </p:blipFill>
          <p:spPr>
            <a:xfrm>
              <a:off x="4424516" y="658762"/>
              <a:ext cx="2487561" cy="10717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4857136" y="902232"/>
              <a:ext cx="1386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54258" y="2340565"/>
            <a:ext cx="10299614" cy="304698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</a:t>
            </a:r>
            <a:r>
              <a:rPr lang="bn-IN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শুনে মূল বিষয় বুঝতে পারবে। </a:t>
            </a:r>
            <a:r>
              <a:rPr lang="bn-IN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(শোনা)</a:t>
            </a:r>
          </a:p>
          <a:p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কবিতা সঠিক ছন্দে আবৃত্তি করতে পারবে। </a:t>
            </a:r>
            <a:r>
              <a:rPr lang="bn-IN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(বলা)</a:t>
            </a:r>
          </a:p>
          <a:p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২.১.৪</a:t>
            </a:r>
            <a:r>
              <a:rPr lang="bn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পড়ে মূলভাব বুঝতে পারবে। </a:t>
            </a:r>
            <a:r>
              <a:rPr lang="bn-IN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(পড়া)</a:t>
            </a:r>
          </a:p>
          <a:p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</a:t>
            </a:r>
            <a:r>
              <a:rPr lang="bn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কবিতা লিখতে পারবে। </a:t>
            </a:r>
            <a:r>
              <a:rPr lang="bn-IN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(লেখা)</a:t>
            </a:r>
            <a:endParaRPr lang="en-US" sz="3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" y="78670"/>
            <a:ext cx="12038218" cy="6715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4930" y="757042"/>
            <a:ext cx="9006940" cy="61775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36259" y="1703851"/>
            <a:ext cx="8921160" cy="2684002"/>
            <a:chOff x="1536259" y="1703851"/>
            <a:chExt cx="8921160" cy="2684002"/>
          </a:xfrm>
        </p:grpSpPr>
        <p:pic>
          <p:nvPicPr>
            <p:cNvPr id="4" name="Picture 2" descr="C:\Users\m\Pictures\নেমতন্ন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259" y="1727265"/>
              <a:ext cx="4203239" cy="2660588"/>
            </a:xfrm>
            <a:prstGeom prst="rect">
              <a:avLst/>
            </a:prstGeom>
            <a:noFill/>
          </p:spPr>
        </p:pic>
        <p:pic>
          <p:nvPicPr>
            <p:cNvPr id="6" name="Picture 2" descr="F:\sumaiya content\ইফতারে-স্পেশাল-১৪-পদের-খাবারের-রেসিপি-একসাথে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47854" y="1703851"/>
              <a:ext cx="4609565" cy="2621932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879381" y="4514697"/>
            <a:ext cx="8578038" cy="6177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381" y="5461505"/>
            <a:ext cx="8578038" cy="6177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নিমন্ত্রণ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374" b="1"/>
          <a:stretch/>
        </p:blipFill>
        <p:spPr>
          <a:xfrm>
            <a:off x="3020749" y="2744800"/>
            <a:ext cx="5739679" cy="32770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130412" y="1151270"/>
            <a:ext cx="775181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নেমন্তন্ন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bn-IN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9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5707" y="1284246"/>
            <a:ext cx="320722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684503"/>
              </p:ext>
            </p:extLst>
          </p:nvPr>
        </p:nvGraphicFramePr>
        <p:xfrm>
          <a:off x="4824918" y="3488116"/>
          <a:ext cx="1519054" cy="1092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4" imgW="666360" imgH="478800" progId="Package">
                  <p:embed/>
                </p:oleObj>
              </mc:Choice>
              <mc:Fallback>
                <p:oleObj name="Packager Shell Object" showAsIcon="1" r:id="rId4" imgW="666360" imgH="47880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4918" y="3488116"/>
                        <a:ext cx="1519054" cy="1092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7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" y="68826"/>
            <a:ext cx="12038218" cy="6715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2964" y="1133849"/>
            <a:ext cx="393525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471" y="865740"/>
            <a:ext cx="2223247" cy="1679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0061" y="3053125"/>
            <a:ext cx="10188007" cy="304698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অন্নদাশঙ্কর রায় ১৯০৫ সালের ১৫ই মে ভারতের উড়িষ্যা রাজ্যের ঢেকাঁনল জেলায় জন্মগ্রহণ করেন।তিনি ২০০২ সালের ২৮শে অক্টোবর কলকাতায় মৃত্যুবরণ করেন।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425</Words>
  <Application>Microsoft Office PowerPoint</Application>
  <PresentationFormat>Widescreen</PresentationFormat>
  <Paragraphs>113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50</cp:revision>
  <dcterms:created xsi:type="dcterms:W3CDTF">2021-01-09T05:25:39Z</dcterms:created>
  <dcterms:modified xsi:type="dcterms:W3CDTF">2021-02-26T17:46:28Z</dcterms:modified>
</cp:coreProperties>
</file>