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42" r:id="rId1"/>
    <p:sldMasterId id="2147486687" r:id="rId2"/>
    <p:sldMasterId id="2147496580" r:id="rId3"/>
    <p:sldMasterId id="2147496646" r:id="rId4"/>
    <p:sldMasterId id="2147496658" r:id="rId5"/>
    <p:sldMasterId id="2147496688" r:id="rId6"/>
    <p:sldMasterId id="2147496718" r:id="rId7"/>
    <p:sldMasterId id="2147496730" r:id="rId8"/>
  </p:sldMasterIdLst>
  <p:notesMasterIdLst>
    <p:notesMasterId r:id="rId25"/>
  </p:notesMasterIdLst>
  <p:sldIdLst>
    <p:sldId id="360" r:id="rId9"/>
    <p:sldId id="359" r:id="rId10"/>
    <p:sldId id="347" r:id="rId11"/>
    <p:sldId id="331" r:id="rId12"/>
    <p:sldId id="335" r:id="rId13"/>
    <p:sldId id="361" r:id="rId14"/>
    <p:sldId id="366" r:id="rId15"/>
    <p:sldId id="368" r:id="rId16"/>
    <p:sldId id="369" r:id="rId17"/>
    <p:sldId id="370" r:id="rId18"/>
    <p:sldId id="371" r:id="rId19"/>
    <p:sldId id="372" r:id="rId20"/>
    <p:sldId id="338" r:id="rId21"/>
    <p:sldId id="373" r:id="rId22"/>
    <p:sldId id="374" r:id="rId23"/>
    <p:sldId id="375"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CC"/>
    <a:srgbClr val="6CE1F8"/>
    <a:srgbClr val="65E9FB"/>
    <a:srgbClr val="2EE2FA"/>
    <a:srgbClr val="CC0066"/>
    <a:srgbClr val="FF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6000" autoAdjust="0"/>
  </p:normalViewPr>
  <p:slideViewPr>
    <p:cSldViewPr>
      <p:cViewPr>
        <p:scale>
          <a:sx n="50" d="100"/>
          <a:sy n="50" d="100"/>
        </p:scale>
        <p:origin x="-1470" y="-56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AB19CB48-9BE7-4219-A2D9-F72AF16C5D8D}" type="datetimeFigureOut">
              <a:rPr lang="en-US"/>
              <a:pPr>
                <a:defRPr/>
              </a:pPr>
              <a:t>2/26/2021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1EAFBE6-7A02-42D2-9314-BA3139688ABB}" type="slidenum">
              <a:rPr lang="en-US" altLang="en-US"/>
              <a:pPr>
                <a:defRPr/>
              </a:pPr>
              <a:t>‹#›</a:t>
            </a:fld>
            <a:endParaRPr lang="en-US" altLang="en-US"/>
          </a:p>
        </p:txBody>
      </p:sp>
    </p:spTree>
    <p:extLst>
      <p:ext uri="{BB962C8B-B14F-4D97-AF65-F5344CB8AC3E}">
        <p14:creationId xmlns:p14="http://schemas.microsoft.com/office/powerpoint/2010/main" val="1529282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smtClean="0"/>
              <a:t>Ending slide.</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pitchFamily="34" charset="0"/>
              </a:defRPr>
            </a:lvl1pPr>
            <a:lvl2pPr marL="742950" indent="-285750">
              <a:defRPr>
                <a:solidFill>
                  <a:schemeClr val="tx1"/>
                </a:solidFill>
                <a:latin typeface="Times New Roman" pitchFamily="18" charset="0"/>
                <a:cs typeface="Arial" pitchFamily="34" charset="0"/>
              </a:defRPr>
            </a:lvl2pPr>
            <a:lvl3pPr marL="1143000" indent="-228600">
              <a:defRPr>
                <a:solidFill>
                  <a:schemeClr val="tx1"/>
                </a:solidFill>
                <a:latin typeface="Times New Roman" pitchFamily="18" charset="0"/>
                <a:cs typeface="Arial" pitchFamily="34" charset="0"/>
              </a:defRPr>
            </a:lvl3pPr>
            <a:lvl4pPr marL="1600200" indent="-228600">
              <a:defRPr>
                <a:solidFill>
                  <a:schemeClr val="tx1"/>
                </a:solidFill>
                <a:latin typeface="Times New Roman" pitchFamily="18" charset="0"/>
                <a:cs typeface="Arial" pitchFamily="34" charset="0"/>
              </a:defRPr>
            </a:lvl4pPr>
            <a:lvl5pPr marL="2057400" indent="-22860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fld id="{3B25204A-35D6-4FD5-A6C3-8FD40D602125}" type="slidenum">
              <a:rPr lang="en-US">
                <a:solidFill>
                  <a:srgbClr val="000000"/>
                </a:solidFill>
              </a:rPr>
              <a:pPr/>
              <a:t>1</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pitchFamily="34" charset="0"/>
              </a:defRPr>
            </a:lvl1pPr>
            <a:lvl2pPr marL="742950" indent="-285750">
              <a:defRPr>
                <a:solidFill>
                  <a:schemeClr val="tx1"/>
                </a:solidFill>
                <a:latin typeface="Times New Roman" pitchFamily="18" charset="0"/>
                <a:cs typeface="Arial" pitchFamily="34" charset="0"/>
              </a:defRPr>
            </a:lvl2pPr>
            <a:lvl3pPr marL="1143000" indent="-228600">
              <a:defRPr>
                <a:solidFill>
                  <a:schemeClr val="tx1"/>
                </a:solidFill>
                <a:latin typeface="Times New Roman" pitchFamily="18" charset="0"/>
                <a:cs typeface="Arial" pitchFamily="34" charset="0"/>
              </a:defRPr>
            </a:lvl3pPr>
            <a:lvl4pPr marL="1600200" indent="-228600">
              <a:defRPr>
                <a:solidFill>
                  <a:schemeClr val="tx1"/>
                </a:solidFill>
                <a:latin typeface="Times New Roman" pitchFamily="18" charset="0"/>
                <a:cs typeface="Arial" pitchFamily="34" charset="0"/>
              </a:defRPr>
            </a:lvl4pPr>
            <a:lvl5pPr marL="2057400" indent="-22860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fld id="{81490204-D4E7-4502-AEF1-410840BAAFEA}" type="slidenum">
              <a:rPr lang="en-US" altLang="en-US">
                <a:solidFill>
                  <a:prstClr val="black"/>
                </a:solidFill>
              </a:rPr>
              <a:pPr/>
              <a:t>9</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A78243-2456-45DB-8B54-2A38A921ABC0}" type="datetimeFigureOut">
              <a:rPr lang="en-US"/>
              <a:pPr>
                <a:defRPr/>
              </a:pPr>
              <a:t>2/26/2021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240006-C9E2-4370-8757-C0A10A35EF6B}" type="slidenum">
              <a:rPr lang="en-US"/>
              <a:pPr>
                <a:defRPr/>
              </a:pPr>
              <a:t>‹#›</a:t>
            </a:fld>
            <a:endParaRPr lang="en-US"/>
          </a:p>
        </p:txBody>
      </p:sp>
    </p:spTree>
    <p:extLst>
      <p:ext uri="{BB962C8B-B14F-4D97-AF65-F5344CB8AC3E}">
        <p14:creationId xmlns:p14="http://schemas.microsoft.com/office/powerpoint/2010/main" val="293518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63686B-CF85-46D4-A52C-65C7E4758B3E}" type="datetimeFigureOut">
              <a:rPr lang="en-US"/>
              <a:pPr>
                <a:defRPr/>
              </a:pPr>
              <a:t>2/26/2021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B6370C-51C7-4502-A189-11030F99A248}" type="slidenum">
              <a:rPr lang="en-US"/>
              <a:pPr>
                <a:defRPr/>
              </a:pPr>
              <a:t>‹#›</a:t>
            </a:fld>
            <a:endParaRPr lang="en-US"/>
          </a:p>
        </p:txBody>
      </p:sp>
    </p:spTree>
    <p:extLst>
      <p:ext uri="{BB962C8B-B14F-4D97-AF65-F5344CB8AC3E}">
        <p14:creationId xmlns:p14="http://schemas.microsoft.com/office/powerpoint/2010/main" val="203700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9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9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B6682A-608A-402B-ADA2-CD94BEEA2CCC}" type="datetimeFigureOut">
              <a:rPr lang="en-US"/>
              <a:pPr>
                <a:defRPr/>
              </a:pPr>
              <a:t>2/26/2021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6C8018-D273-48B5-89DB-A1AE7CD492E3}" type="slidenum">
              <a:rPr lang="en-US"/>
              <a:pPr>
                <a:defRPr/>
              </a:pPr>
              <a:t>‹#›</a:t>
            </a:fld>
            <a:endParaRPr lang="en-US"/>
          </a:p>
        </p:txBody>
      </p:sp>
    </p:spTree>
    <p:extLst>
      <p:ext uri="{BB962C8B-B14F-4D97-AF65-F5344CB8AC3E}">
        <p14:creationId xmlns:p14="http://schemas.microsoft.com/office/powerpoint/2010/main" val="163130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88B486-013C-45A6-ACB5-B16C04BB7F33}" type="datetimeFigureOut">
              <a:rPr lang="en-US"/>
              <a:pPr>
                <a:defRPr/>
              </a:pPr>
              <a:t>2/26/2021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3894B4-6DE0-4E9E-A3B9-CA4D139A4B8E}" type="slidenum">
              <a:rPr lang="en-US"/>
              <a:pPr>
                <a:defRPr/>
              </a:pPr>
              <a:t>‹#›</a:t>
            </a:fld>
            <a:endParaRPr lang="en-US"/>
          </a:p>
        </p:txBody>
      </p:sp>
    </p:spTree>
    <p:extLst>
      <p:ext uri="{BB962C8B-B14F-4D97-AF65-F5344CB8AC3E}">
        <p14:creationId xmlns:p14="http://schemas.microsoft.com/office/powerpoint/2010/main" val="235014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995F6D-A4A3-405F-A3B2-0047901FEDD9}" type="datetimeFigureOut">
              <a:rPr lang="en-US"/>
              <a:pPr>
                <a:defRPr/>
              </a:pPr>
              <a:t>2/26/2021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8F7C0C-1581-4132-B117-412526345981}" type="slidenum">
              <a:rPr lang="en-US"/>
              <a:pPr>
                <a:defRPr/>
              </a:pPr>
              <a:t>‹#›</a:t>
            </a:fld>
            <a:endParaRPr lang="en-US"/>
          </a:p>
        </p:txBody>
      </p:sp>
    </p:spTree>
    <p:extLst>
      <p:ext uri="{BB962C8B-B14F-4D97-AF65-F5344CB8AC3E}">
        <p14:creationId xmlns:p14="http://schemas.microsoft.com/office/powerpoint/2010/main" val="4215032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1DD31B-91C5-4E9E-A6D2-6C51312F6370}" type="datetimeFigureOut">
              <a:rPr lang="en-US"/>
              <a:pPr>
                <a:defRPr/>
              </a:pPr>
              <a:t>2/26/2021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4F5718-68CB-468E-870C-AA35A38B9E50}" type="slidenum">
              <a:rPr lang="en-US"/>
              <a:pPr>
                <a:defRPr/>
              </a:pPr>
              <a:t>‹#›</a:t>
            </a:fld>
            <a:endParaRPr lang="en-US"/>
          </a:p>
        </p:txBody>
      </p:sp>
    </p:spTree>
    <p:extLst>
      <p:ext uri="{BB962C8B-B14F-4D97-AF65-F5344CB8AC3E}">
        <p14:creationId xmlns:p14="http://schemas.microsoft.com/office/powerpoint/2010/main" val="2674985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5451F8-FEC5-4777-9C15-5F3C4263DBA8}" type="datetimeFigureOut">
              <a:rPr lang="en-US"/>
              <a:pPr>
                <a:defRPr/>
              </a:pPr>
              <a:t>2/26/2021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E93529-D1B4-4C8C-9519-FF5E4BD40C52}" type="slidenum">
              <a:rPr lang="en-US"/>
              <a:pPr>
                <a:defRPr/>
              </a:pPr>
              <a:t>‹#›</a:t>
            </a:fld>
            <a:endParaRPr lang="en-US"/>
          </a:p>
        </p:txBody>
      </p:sp>
    </p:spTree>
    <p:extLst>
      <p:ext uri="{BB962C8B-B14F-4D97-AF65-F5344CB8AC3E}">
        <p14:creationId xmlns:p14="http://schemas.microsoft.com/office/powerpoint/2010/main" val="18832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98F274-642D-439D-882F-19DBE1FCE831}" type="datetimeFigureOut">
              <a:rPr lang="en-US"/>
              <a:pPr>
                <a:defRPr/>
              </a:pPr>
              <a:t>2/26/2021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F100F7-AAE9-46CE-BB48-FFF60E08E240}" type="slidenum">
              <a:rPr lang="en-US"/>
              <a:pPr>
                <a:defRPr/>
              </a:pPr>
              <a:t>‹#›</a:t>
            </a:fld>
            <a:endParaRPr lang="en-US"/>
          </a:p>
        </p:txBody>
      </p:sp>
    </p:spTree>
    <p:extLst>
      <p:ext uri="{BB962C8B-B14F-4D97-AF65-F5344CB8AC3E}">
        <p14:creationId xmlns:p14="http://schemas.microsoft.com/office/powerpoint/2010/main" val="2444971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E9C99E-F24E-411B-9E35-AEB92EE4F2FD}" type="datetimeFigureOut">
              <a:rPr lang="en-US"/>
              <a:pPr>
                <a:defRPr/>
              </a:pPr>
              <a:t>2/26/2021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9777BE-1F57-46D2-B4F8-42A52001BFF0}" type="slidenum">
              <a:rPr lang="en-US"/>
              <a:pPr>
                <a:defRPr/>
              </a:pPr>
              <a:t>‹#›</a:t>
            </a:fld>
            <a:endParaRPr lang="en-US"/>
          </a:p>
        </p:txBody>
      </p:sp>
    </p:spTree>
    <p:extLst>
      <p:ext uri="{BB962C8B-B14F-4D97-AF65-F5344CB8AC3E}">
        <p14:creationId xmlns:p14="http://schemas.microsoft.com/office/powerpoint/2010/main" val="3912173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95BE13-858F-4D14-BAEF-984DE4CBC1D3}" type="datetimeFigureOut">
              <a:rPr lang="en-US"/>
              <a:pPr>
                <a:defRPr/>
              </a:pPr>
              <a:t>2/26/2021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D10142C-B562-4E7D-911E-994B7FB346CC}" type="slidenum">
              <a:rPr lang="en-US"/>
              <a:pPr>
                <a:defRPr/>
              </a:pPr>
              <a:t>‹#›</a:t>
            </a:fld>
            <a:endParaRPr lang="en-US"/>
          </a:p>
        </p:txBody>
      </p:sp>
    </p:spTree>
    <p:extLst>
      <p:ext uri="{BB962C8B-B14F-4D97-AF65-F5344CB8AC3E}">
        <p14:creationId xmlns:p14="http://schemas.microsoft.com/office/powerpoint/2010/main" val="1449675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F30ED0-4578-49FB-A366-2DAECBC69659}" type="datetimeFigureOut">
              <a:rPr lang="en-US"/>
              <a:pPr>
                <a:defRPr/>
              </a:pPr>
              <a:t>2/26/2021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20961F-DDF2-42A6-832D-D496092CD685}" type="slidenum">
              <a:rPr lang="en-US"/>
              <a:pPr>
                <a:defRPr/>
              </a:pPr>
              <a:t>‹#›</a:t>
            </a:fld>
            <a:endParaRPr lang="en-US"/>
          </a:p>
        </p:txBody>
      </p:sp>
    </p:spTree>
    <p:extLst>
      <p:ext uri="{BB962C8B-B14F-4D97-AF65-F5344CB8AC3E}">
        <p14:creationId xmlns:p14="http://schemas.microsoft.com/office/powerpoint/2010/main" val="318959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FC7FED-A1DB-443B-AFFB-77AFBE7B33E3}" type="datetimeFigureOut">
              <a:rPr lang="en-US"/>
              <a:pPr>
                <a:defRPr/>
              </a:pPr>
              <a:t>2/26/2021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264B3-7566-4CC2-821D-1CDD8BC86030}" type="slidenum">
              <a:rPr lang="en-US"/>
              <a:pPr>
                <a:defRPr/>
              </a:pPr>
              <a:t>‹#›</a:t>
            </a:fld>
            <a:endParaRPr lang="en-US"/>
          </a:p>
        </p:txBody>
      </p:sp>
    </p:spTree>
    <p:extLst>
      <p:ext uri="{BB962C8B-B14F-4D97-AF65-F5344CB8AC3E}">
        <p14:creationId xmlns:p14="http://schemas.microsoft.com/office/powerpoint/2010/main" val="256417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2F03A9-766B-4CA1-A4A9-50B5F5001812}" type="datetimeFigureOut">
              <a:rPr lang="en-US"/>
              <a:pPr>
                <a:defRPr/>
              </a:pPr>
              <a:t>2/26/2021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A635B4-B75D-4223-8435-16BF663E58B2}" type="slidenum">
              <a:rPr lang="en-US"/>
              <a:pPr>
                <a:defRPr/>
              </a:pPr>
              <a:t>‹#›</a:t>
            </a:fld>
            <a:endParaRPr lang="en-US"/>
          </a:p>
        </p:txBody>
      </p:sp>
    </p:spTree>
    <p:extLst>
      <p:ext uri="{BB962C8B-B14F-4D97-AF65-F5344CB8AC3E}">
        <p14:creationId xmlns:p14="http://schemas.microsoft.com/office/powerpoint/2010/main" val="369327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364154-4C91-4142-827F-4134BECC42D5}" type="datetimeFigureOut">
              <a:rPr lang="en-US"/>
              <a:pPr>
                <a:defRPr/>
              </a:pPr>
              <a:t>2/26/2021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73E565-F544-42B2-A53A-A08D422EE02C}" type="slidenum">
              <a:rPr lang="en-US"/>
              <a:pPr>
                <a:defRPr/>
              </a:pPr>
              <a:t>‹#›</a:t>
            </a:fld>
            <a:endParaRPr lang="en-US"/>
          </a:p>
        </p:txBody>
      </p:sp>
    </p:spTree>
    <p:extLst>
      <p:ext uri="{BB962C8B-B14F-4D97-AF65-F5344CB8AC3E}">
        <p14:creationId xmlns:p14="http://schemas.microsoft.com/office/powerpoint/2010/main" val="3311034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8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8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FF5846-E123-4805-B069-7CD5CDECA1DD}" type="datetimeFigureOut">
              <a:rPr lang="en-US"/>
              <a:pPr>
                <a:defRPr/>
              </a:pPr>
              <a:t>2/26/2021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7A5100-FFAB-45DE-8FEA-72B28B2BF74F}" type="slidenum">
              <a:rPr lang="en-US"/>
              <a:pPr>
                <a:defRPr/>
              </a:pPr>
              <a:t>‹#›</a:t>
            </a:fld>
            <a:endParaRPr lang="en-US"/>
          </a:p>
        </p:txBody>
      </p:sp>
    </p:spTree>
    <p:extLst>
      <p:ext uri="{BB962C8B-B14F-4D97-AF65-F5344CB8AC3E}">
        <p14:creationId xmlns:p14="http://schemas.microsoft.com/office/powerpoint/2010/main" val="91126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006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987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5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937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1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240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734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85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5"/>
            <a:ext cx="103632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B64B46-8B78-452D-BDE8-4A0B5673AE78}" type="datetimeFigureOut">
              <a:rPr lang="en-US"/>
              <a:pPr>
                <a:defRPr/>
              </a:pPr>
              <a:t>2/26/2021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ACD756-F713-498B-8CE7-9CA8309A53B3}" type="slidenum">
              <a:rPr lang="en-US"/>
              <a:pPr>
                <a:defRPr/>
              </a:pPr>
              <a:t>‹#›</a:t>
            </a:fld>
            <a:endParaRPr lang="en-US"/>
          </a:p>
        </p:txBody>
      </p:sp>
    </p:spTree>
    <p:extLst>
      <p:ext uri="{BB962C8B-B14F-4D97-AF65-F5344CB8AC3E}">
        <p14:creationId xmlns:p14="http://schemas.microsoft.com/office/powerpoint/2010/main" val="3082088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849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866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85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71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defRPr/>
            </a:pPr>
            <a:fld id="{32924EEE-2B61-4FDD-A285-2D7F77EDD92D}"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BFC68E70-7E87-4A5B-859D-3A15367731FE}" type="slidenum">
              <a:rPr lang="en-US" smtClean="0"/>
              <a:pPr defTabSz="685800">
                <a:defRPr/>
              </a:pPr>
              <a:t>‹#›</a:t>
            </a:fld>
            <a:endParaRPr lang="en-US"/>
          </a:p>
        </p:txBody>
      </p:sp>
    </p:spTree>
    <p:extLst>
      <p:ext uri="{BB962C8B-B14F-4D97-AF65-F5344CB8AC3E}">
        <p14:creationId xmlns:p14="http://schemas.microsoft.com/office/powerpoint/2010/main" val="1533998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4A0964A5-7858-4F68-9691-D06EA5FA2DAA}"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D3707D07-0081-488E-AD67-BF159E03D391}" type="slidenum">
              <a:rPr lang="en-US" smtClean="0"/>
              <a:pPr defTabSz="685800">
                <a:defRPr/>
              </a:pPr>
              <a:t>‹#›</a:t>
            </a:fld>
            <a:endParaRPr lang="en-US"/>
          </a:p>
        </p:txBody>
      </p:sp>
    </p:spTree>
    <p:extLst>
      <p:ext uri="{BB962C8B-B14F-4D97-AF65-F5344CB8AC3E}">
        <p14:creationId xmlns:p14="http://schemas.microsoft.com/office/powerpoint/2010/main" val="697369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defRPr/>
            </a:pPr>
            <a:fld id="{305FDFA1-05EC-4A85-8F1D-0A5E1D5E5D7A}"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09AF88FD-A3D2-4D7E-9ACA-9A82F909D210}" type="slidenum">
              <a:rPr lang="en-US" smtClean="0"/>
              <a:pPr defTabSz="685800">
                <a:defRPr/>
              </a:pPr>
              <a:t>‹#›</a:t>
            </a:fld>
            <a:endParaRPr lang="en-US"/>
          </a:p>
        </p:txBody>
      </p:sp>
    </p:spTree>
    <p:extLst>
      <p:ext uri="{BB962C8B-B14F-4D97-AF65-F5344CB8AC3E}">
        <p14:creationId xmlns:p14="http://schemas.microsoft.com/office/powerpoint/2010/main" val="213869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defRPr/>
            </a:pPr>
            <a:fld id="{83021972-6754-4305-85FB-DE07D63F4C65}" type="datetimeFigureOut">
              <a:rPr lang="en-US" smtClean="0"/>
              <a:pPr defTabSz="685800">
                <a:defRPr/>
              </a:pPr>
              <a:t>2/26/2021</a:t>
            </a:fld>
            <a:endParaRPr lang="en-US"/>
          </a:p>
        </p:txBody>
      </p:sp>
      <p:sp>
        <p:nvSpPr>
          <p:cNvPr id="6" name="Footer Placeholder 5"/>
          <p:cNvSpPr>
            <a:spLocks noGrp="1"/>
          </p:cNvSpPr>
          <p:nvPr>
            <p:ph type="ftr" sz="quarter" idx="11"/>
          </p:nvPr>
        </p:nvSpPr>
        <p:spPr/>
        <p:txBody>
          <a:bodyPr/>
          <a:lstStyle/>
          <a:p>
            <a:pPr defTabSz="685800">
              <a:defRPr/>
            </a:pPr>
            <a:endParaRPr lang="en-US"/>
          </a:p>
        </p:txBody>
      </p:sp>
      <p:sp>
        <p:nvSpPr>
          <p:cNvPr id="7" name="Slide Number Placeholder 6"/>
          <p:cNvSpPr>
            <a:spLocks noGrp="1"/>
          </p:cNvSpPr>
          <p:nvPr>
            <p:ph type="sldNum" sz="quarter" idx="12"/>
          </p:nvPr>
        </p:nvSpPr>
        <p:spPr/>
        <p:txBody>
          <a:bodyPr/>
          <a:lstStyle/>
          <a:p>
            <a:pPr defTabSz="685800">
              <a:defRPr/>
            </a:pPr>
            <a:fld id="{3A6028D2-2319-4652-8D31-7A36E580BA6A}" type="slidenum">
              <a:rPr lang="en-US" smtClean="0"/>
              <a:pPr defTabSz="685800">
                <a:defRPr/>
              </a:pPr>
              <a:t>‹#›</a:t>
            </a:fld>
            <a:endParaRPr lang="en-US"/>
          </a:p>
        </p:txBody>
      </p:sp>
    </p:spTree>
    <p:extLst>
      <p:ext uri="{BB962C8B-B14F-4D97-AF65-F5344CB8AC3E}">
        <p14:creationId xmlns:p14="http://schemas.microsoft.com/office/powerpoint/2010/main" val="388993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defRPr/>
            </a:pPr>
            <a:fld id="{0DEF4C34-F4DF-433E-87F7-B07EC63F8B73}" type="datetimeFigureOut">
              <a:rPr lang="en-US" smtClean="0"/>
              <a:pPr defTabSz="685800">
                <a:defRPr/>
              </a:pPr>
              <a:t>2/26/2021</a:t>
            </a:fld>
            <a:endParaRPr lang="en-US"/>
          </a:p>
        </p:txBody>
      </p:sp>
      <p:sp>
        <p:nvSpPr>
          <p:cNvPr id="8" name="Footer Placeholder 7"/>
          <p:cNvSpPr>
            <a:spLocks noGrp="1"/>
          </p:cNvSpPr>
          <p:nvPr>
            <p:ph type="ftr" sz="quarter" idx="11"/>
          </p:nvPr>
        </p:nvSpPr>
        <p:spPr/>
        <p:txBody>
          <a:bodyPr/>
          <a:lstStyle/>
          <a:p>
            <a:pPr defTabSz="685800">
              <a:defRPr/>
            </a:pPr>
            <a:endParaRPr lang="en-US"/>
          </a:p>
        </p:txBody>
      </p:sp>
      <p:sp>
        <p:nvSpPr>
          <p:cNvPr id="9" name="Slide Number Placeholder 8"/>
          <p:cNvSpPr>
            <a:spLocks noGrp="1"/>
          </p:cNvSpPr>
          <p:nvPr>
            <p:ph type="sldNum" sz="quarter" idx="12"/>
          </p:nvPr>
        </p:nvSpPr>
        <p:spPr/>
        <p:txBody>
          <a:bodyPr/>
          <a:lstStyle/>
          <a:p>
            <a:pPr defTabSz="685800">
              <a:defRPr/>
            </a:pPr>
            <a:fld id="{9F6198F7-48FB-4CEF-BAD9-D0B5DD4F98B3}" type="slidenum">
              <a:rPr lang="en-US" smtClean="0"/>
              <a:pPr defTabSz="685800">
                <a:defRPr/>
              </a:pPr>
              <a:t>‹#›</a:t>
            </a:fld>
            <a:endParaRPr lang="en-US"/>
          </a:p>
        </p:txBody>
      </p:sp>
    </p:spTree>
    <p:extLst>
      <p:ext uri="{BB962C8B-B14F-4D97-AF65-F5344CB8AC3E}">
        <p14:creationId xmlns:p14="http://schemas.microsoft.com/office/powerpoint/2010/main" val="812178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defRPr/>
            </a:pPr>
            <a:fld id="{82FE79C8-3190-4D01-B89D-E5EEC1A1C598}" type="datetimeFigureOut">
              <a:rPr lang="en-US" smtClean="0"/>
              <a:pPr defTabSz="685800">
                <a:defRPr/>
              </a:pPr>
              <a:t>2/26/2021</a:t>
            </a:fld>
            <a:endParaRPr lang="en-US"/>
          </a:p>
        </p:txBody>
      </p:sp>
      <p:sp>
        <p:nvSpPr>
          <p:cNvPr id="4" name="Footer Placeholder 3"/>
          <p:cNvSpPr>
            <a:spLocks noGrp="1"/>
          </p:cNvSpPr>
          <p:nvPr>
            <p:ph type="ftr" sz="quarter" idx="11"/>
          </p:nvPr>
        </p:nvSpPr>
        <p:spPr/>
        <p:txBody>
          <a:bodyPr/>
          <a:lstStyle/>
          <a:p>
            <a:pPr defTabSz="685800">
              <a:defRPr/>
            </a:pPr>
            <a:endParaRPr lang="en-US"/>
          </a:p>
        </p:txBody>
      </p:sp>
      <p:sp>
        <p:nvSpPr>
          <p:cNvPr id="5" name="Slide Number Placeholder 4"/>
          <p:cNvSpPr>
            <a:spLocks noGrp="1"/>
          </p:cNvSpPr>
          <p:nvPr>
            <p:ph type="sldNum" sz="quarter" idx="12"/>
          </p:nvPr>
        </p:nvSpPr>
        <p:spPr/>
        <p:txBody>
          <a:bodyPr/>
          <a:lstStyle/>
          <a:p>
            <a:pPr defTabSz="685800">
              <a:defRPr/>
            </a:pPr>
            <a:fld id="{C0855EBE-08B6-4447-959C-0778A35C76C6}" type="slidenum">
              <a:rPr lang="en-US" smtClean="0"/>
              <a:pPr defTabSz="685800">
                <a:defRPr/>
              </a:pPr>
              <a:t>‹#›</a:t>
            </a:fld>
            <a:endParaRPr lang="en-US"/>
          </a:p>
        </p:txBody>
      </p:sp>
    </p:spTree>
    <p:extLst>
      <p:ext uri="{BB962C8B-B14F-4D97-AF65-F5344CB8AC3E}">
        <p14:creationId xmlns:p14="http://schemas.microsoft.com/office/powerpoint/2010/main" val="285802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718B82-16DB-4897-A254-53397601F4CB}" type="datetimeFigureOut">
              <a:rPr lang="en-US"/>
              <a:pPr>
                <a:defRPr/>
              </a:pPr>
              <a:t>2/26/2021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57EC4A-D339-49B8-9A3C-BF4E52514363}" type="slidenum">
              <a:rPr lang="en-US"/>
              <a:pPr>
                <a:defRPr/>
              </a:pPr>
              <a:t>‹#›</a:t>
            </a:fld>
            <a:endParaRPr lang="en-US"/>
          </a:p>
        </p:txBody>
      </p:sp>
    </p:spTree>
    <p:extLst>
      <p:ext uri="{BB962C8B-B14F-4D97-AF65-F5344CB8AC3E}">
        <p14:creationId xmlns:p14="http://schemas.microsoft.com/office/powerpoint/2010/main" val="3992256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877BB6AD-8454-41F1-B94E-A9B7F45B63B6}" type="datetimeFigureOut">
              <a:rPr lang="en-US" smtClean="0"/>
              <a:pPr defTabSz="685800">
                <a:defRPr/>
              </a:pPr>
              <a:t>2/26/2021</a:t>
            </a:fld>
            <a:endParaRPr lang="en-US"/>
          </a:p>
        </p:txBody>
      </p:sp>
      <p:sp>
        <p:nvSpPr>
          <p:cNvPr id="3" name="Footer Placeholder 2"/>
          <p:cNvSpPr>
            <a:spLocks noGrp="1"/>
          </p:cNvSpPr>
          <p:nvPr>
            <p:ph type="ftr" sz="quarter" idx="11"/>
          </p:nvPr>
        </p:nvSpPr>
        <p:spPr/>
        <p:txBody>
          <a:bodyPr/>
          <a:lstStyle/>
          <a:p>
            <a:pPr defTabSz="685800">
              <a:defRPr/>
            </a:pPr>
            <a:endParaRPr lang="en-US"/>
          </a:p>
        </p:txBody>
      </p:sp>
      <p:sp>
        <p:nvSpPr>
          <p:cNvPr id="4" name="Slide Number Placeholder 3"/>
          <p:cNvSpPr>
            <a:spLocks noGrp="1"/>
          </p:cNvSpPr>
          <p:nvPr>
            <p:ph type="sldNum" sz="quarter" idx="12"/>
          </p:nvPr>
        </p:nvSpPr>
        <p:spPr/>
        <p:txBody>
          <a:bodyPr/>
          <a:lstStyle/>
          <a:p>
            <a:pPr defTabSz="685800">
              <a:defRPr/>
            </a:pPr>
            <a:fld id="{D789AF3C-B813-42B4-A0BA-D1DEA752A385}" type="slidenum">
              <a:rPr lang="en-US" smtClean="0"/>
              <a:pPr defTabSz="685800">
                <a:defRPr/>
              </a:pPr>
              <a:t>‹#›</a:t>
            </a:fld>
            <a:endParaRPr lang="en-US"/>
          </a:p>
        </p:txBody>
      </p:sp>
    </p:spTree>
    <p:extLst>
      <p:ext uri="{BB962C8B-B14F-4D97-AF65-F5344CB8AC3E}">
        <p14:creationId xmlns:p14="http://schemas.microsoft.com/office/powerpoint/2010/main" val="1693847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defRPr/>
            </a:pPr>
            <a:fld id="{61B9CC1F-E6DD-4E6E-811A-8CB35BF698C9}" type="datetimeFigureOut">
              <a:rPr lang="en-US" smtClean="0"/>
              <a:pPr defTabSz="685800">
                <a:defRPr/>
              </a:pPr>
              <a:t>2/26/2021</a:t>
            </a:fld>
            <a:endParaRPr lang="en-US"/>
          </a:p>
        </p:txBody>
      </p:sp>
      <p:sp>
        <p:nvSpPr>
          <p:cNvPr id="6" name="Footer Placeholder 5"/>
          <p:cNvSpPr>
            <a:spLocks noGrp="1"/>
          </p:cNvSpPr>
          <p:nvPr>
            <p:ph type="ftr" sz="quarter" idx="11"/>
          </p:nvPr>
        </p:nvSpPr>
        <p:spPr/>
        <p:txBody>
          <a:bodyPr/>
          <a:lstStyle/>
          <a:p>
            <a:pPr defTabSz="685800">
              <a:defRPr/>
            </a:pPr>
            <a:endParaRPr lang="en-US"/>
          </a:p>
        </p:txBody>
      </p:sp>
      <p:sp>
        <p:nvSpPr>
          <p:cNvPr id="7" name="Slide Number Placeholder 6"/>
          <p:cNvSpPr>
            <a:spLocks noGrp="1"/>
          </p:cNvSpPr>
          <p:nvPr>
            <p:ph type="sldNum" sz="quarter" idx="12"/>
          </p:nvPr>
        </p:nvSpPr>
        <p:spPr/>
        <p:txBody>
          <a:bodyPr/>
          <a:lstStyle/>
          <a:p>
            <a:pPr defTabSz="685800">
              <a:defRPr/>
            </a:pPr>
            <a:fld id="{E6C20120-0985-4FA1-9650-B44B3AF53A90}" type="slidenum">
              <a:rPr lang="en-US" smtClean="0"/>
              <a:pPr defTabSz="685800">
                <a:defRPr/>
              </a:pPr>
              <a:t>‹#›</a:t>
            </a:fld>
            <a:endParaRPr lang="en-US"/>
          </a:p>
        </p:txBody>
      </p:sp>
    </p:spTree>
    <p:extLst>
      <p:ext uri="{BB962C8B-B14F-4D97-AF65-F5344CB8AC3E}">
        <p14:creationId xmlns:p14="http://schemas.microsoft.com/office/powerpoint/2010/main" val="4206357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defRPr/>
            </a:pPr>
            <a:fld id="{9E410617-B736-4D14-A85E-E3BA734A1AF0}" type="datetimeFigureOut">
              <a:rPr lang="en-US" smtClean="0"/>
              <a:pPr defTabSz="685800">
                <a:defRPr/>
              </a:pPr>
              <a:t>2/26/2021</a:t>
            </a:fld>
            <a:endParaRPr lang="en-US"/>
          </a:p>
        </p:txBody>
      </p:sp>
      <p:sp>
        <p:nvSpPr>
          <p:cNvPr id="6" name="Footer Placeholder 5"/>
          <p:cNvSpPr>
            <a:spLocks noGrp="1"/>
          </p:cNvSpPr>
          <p:nvPr>
            <p:ph type="ftr" sz="quarter" idx="11"/>
          </p:nvPr>
        </p:nvSpPr>
        <p:spPr/>
        <p:txBody>
          <a:bodyPr/>
          <a:lstStyle/>
          <a:p>
            <a:pPr defTabSz="685800">
              <a:defRPr/>
            </a:pPr>
            <a:endParaRPr lang="en-US"/>
          </a:p>
        </p:txBody>
      </p:sp>
      <p:sp>
        <p:nvSpPr>
          <p:cNvPr id="7" name="Slide Number Placeholder 6"/>
          <p:cNvSpPr>
            <a:spLocks noGrp="1"/>
          </p:cNvSpPr>
          <p:nvPr>
            <p:ph type="sldNum" sz="quarter" idx="12"/>
          </p:nvPr>
        </p:nvSpPr>
        <p:spPr/>
        <p:txBody>
          <a:bodyPr/>
          <a:lstStyle/>
          <a:p>
            <a:pPr defTabSz="685800">
              <a:defRPr/>
            </a:pPr>
            <a:fld id="{BDAD19D0-D07D-4426-A0F5-938193D13702}" type="slidenum">
              <a:rPr lang="en-US" smtClean="0"/>
              <a:pPr defTabSz="685800">
                <a:defRPr/>
              </a:pPr>
              <a:t>‹#›</a:t>
            </a:fld>
            <a:endParaRPr lang="en-US"/>
          </a:p>
        </p:txBody>
      </p:sp>
    </p:spTree>
    <p:extLst>
      <p:ext uri="{BB962C8B-B14F-4D97-AF65-F5344CB8AC3E}">
        <p14:creationId xmlns:p14="http://schemas.microsoft.com/office/powerpoint/2010/main" val="4004065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A9CA38AA-DBE0-498B-94DD-6B84424C4FE0}"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A62E69E3-1873-4C3B-AE1D-38D01EB4FFB2}" type="slidenum">
              <a:rPr lang="en-US" smtClean="0"/>
              <a:pPr defTabSz="685800">
                <a:defRPr/>
              </a:pPr>
              <a:t>‹#›</a:t>
            </a:fld>
            <a:endParaRPr lang="en-US"/>
          </a:p>
        </p:txBody>
      </p:sp>
    </p:spTree>
    <p:extLst>
      <p:ext uri="{BB962C8B-B14F-4D97-AF65-F5344CB8AC3E}">
        <p14:creationId xmlns:p14="http://schemas.microsoft.com/office/powerpoint/2010/main" val="2445466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709"/>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70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024AE473-B518-45F0-ACD2-74CD6F58A110}"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DB79ECBB-C6F1-4647-98DD-63CA7588CDC6}" type="slidenum">
              <a:rPr lang="en-US" smtClean="0"/>
              <a:pPr defTabSz="685800">
                <a:defRPr/>
              </a:pPr>
              <a:t>‹#›</a:t>
            </a:fld>
            <a:endParaRPr lang="en-US"/>
          </a:p>
        </p:txBody>
      </p:sp>
    </p:spTree>
    <p:extLst>
      <p:ext uri="{BB962C8B-B14F-4D97-AF65-F5344CB8AC3E}">
        <p14:creationId xmlns:p14="http://schemas.microsoft.com/office/powerpoint/2010/main" val="284711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4" indent="0" algn="ctr">
              <a:buNone/>
              <a:defRPr>
                <a:solidFill>
                  <a:schemeClr val="tx1">
                    <a:tint val="75000"/>
                  </a:schemeClr>
                </a:solidFill>
              </a:defRPr>
            </a:lvl5pPr>
            <a:lvl6pPr marL="2285655" indent="0" algn="ctr">
              <a:buNone/>
              <a:defRPr>
                <a:solidFill>
                  <a:schemeClr val="tx1">
                    <a:tint val="75000"/>
                  </a:schemeClr>
                </a:solidFill>
              </a:defRPr>
            </a:lvl6pPr>
            <a:lvl7pPr marL="2742785" indent="0" algn="ctr">
              <a:buNone/>
              <a:defRPr>
                <a:solidFill>
                  <a:schemeClr val="tx1">
                    <a:tint val="75000"/>
                  </a:schemeClr>
                </a:solidFill>
              </a:defRPr>
            </a:lvl7pPr>
            <a:lvl8pPr marL="3199916" indent="0" algn="ctr">
              <a:buNone/>
              <a:defRPr>
                <a:solidFill>
                  <a:schemeClr val="tx1">
                    <a:tint val="75000"/>
                  </a:schemeClr>
                </a:solidFill>
              </a:defRPr>
            </a:lvl8pPr>
            <a:lvl9pPr marL="36570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8DA83537-BF06-4706-9E30-CEBB740005D0}" type="datetimeFigureOut">
              <a:rPr lang="en-US"/>
              <a:pPr>
                <a:defRPr/>
              </a:pPr>
              <a:t>2/26/2021</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7F3F6AFB-7B2D-4CA1-A002-A37837B5FC3B}" type="slidenum">
              <a:rPr lang="en-US"/>
              <a:pPr>
                <a:defRPr/>
              </a:pPr>
              <a:t>‹#›</a:t>
            </a:fld>
            <a:endParaRPr lang="en-US"/>
          </a:p>
        </p:txBody>
      </p:sp>
    </p:spTree>
    <p:extLst>
      <p:ext uri="{BB962C8B-B14F-4D97-AF65-F5344CB8AC3E}">
        <p14:creationId xmlns:p14="http://schemas.microsoft.com/office/powerpoint/2010/main" val="391193580"/>
      </p:ext>
    </p:extLst>
  </p:cSld>
  <p:clrMapOvr>
    <a:masterClrMapping/>
  </p:clrMapOvr>
  <p:transition advClick="0" advTm="15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85E4F7F8-4FE6-462E-971E-CBA23F596364}" type="datetimeFigureOut">
              <a:rPr lang="en-US"/>
              <a:pPr>
                <a:defRPr/>
              </a:pPr>
              <a:t>2/26/2021</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B2B715E6-29B2-4E08-8782-7E7AAE249C74}" type="slidenum">
              <a:rPr lang="en-US"/>
              <a:pPr>
                <a:defRPr/>
              </a:pPr>
              <a:t>‹#›</a:t>
            </a:fld>
            <a:endParaRPr lang="en-US"/>
          </a:p>
        </p:txBody>
      </p:sp>
    </p:spTree>
    <p:extLst>
      <p:ext uri="{BB962C8B-B14F-4D97-AF65-F5344CB8AC3E}">
        <p14:creationId xmlns:p14="http://schemas.microsoft.com/office/powerpoint/2010/main" val="3194827857"/>
      </p:ext>
    </p:extLst>
  </p:cSld>
  <p:clrMapOvr>
    <a:masterClrMapping/>
  </p:clrMapOvr>
  <p:transition advClick="0" advTm="15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4" indent="0">
              <a:buNone/>
              <a:defRPr sz="1400">
                <a:solidFill>
                  <a:schemeClr val="tx1">
                    <a:tint val="75000"/>
                  </a:schemeClr>
                </a:solidFill>
              </a:defRPr>
            </a:lvl5pPr>
            <a:lvl6pPr marL="2285655" indent="0">
              <a:buNone/>
              <a:defRPr sz="1400">
                <a:solidFill>
                  <a:schemeClr val="tx1">
                    <a:tint val="75000"/>
                  </a:schemeClr>
                </a:solidFill>
              </a:defRPr>
            </a:lvl6pPr>
            <a:lvl7pPr marL="2742785" indent="0">
              <a:buNone/>
              <a:defRPr sz="1400">
                <a:solidFill>
                  <a:schemeClr val="tx1">
                    <a:tint val="75000"/>
                  </a:schemeClr>
                </a:solidFill>
              </a:defRPr>
            </a:lvl7pPr>
            <a:lvl8pPr marL="3199916" indent="0">
              <a:buNone/>
              <a:defRPr sz="1400">
                <a:solidFill>
                  <a:schemeClr val="tx1">
                    <a:tint val="75000"/>
                  </a:schemeClr>
                </a:solidFill>
              </a:defRPr>
            </a:lvl8pPr>
            <a:lvl9pPr marL="36570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A75163E3-7966-4A92-8F74-1CDD88353CD9}" type="datetimeFigureOut">
              <a:rPr lang="en-US"/>
              <a:pPr>
                <a:defRPr/>
              </a:pPr>
              <a:t>2/26/2021</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D1C5C1E1-62E7-42CE-BBFB-729818FC0945}" type="slidenum">
              <a:rPr lang="en-US"/>
              <a:pPr>
                <a:defRPr/>
              </a:pPr>
              <a:t>‹#›</a:t>
            </a:fld>
            <a:endParaRPr lang="en-US"/>
          </a:p>
        </p:txBody>
      </p:sp>
    </p:spTree>
    <p:extLst>
      <p:ext uri="{BB962C8B-B14F-4D97-AF65-F5344CB8AC3E}">
        <p14:creationId xmlns:p14="http://schemas.microsoft.com/office/powerpoint/2010/main" val="1593066005"/>
      </p:ext>
    </p:extLst>
  </p:cSld>
  <p:clrMapOvr>
    <a:masterClrMapping/>
  </p:clrMapOvr>
  <p:transition advClick="0" advTm="15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12925"/>
            <a:ext cx="8128000"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45600" y="1812925"/>
            <a:ext cx="8128000"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3D0B67D9-A3F6-4410-B309-66ABD893C840}" type="datetimeFigureOut">
              <a:rPr lang="en-US"/>
              <a:pPr>
                <a:defRPr/>
              </a:pPr>
              <a:t>2/26/2021</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B16908B8-BAE2-4306-92B0-2DE98A51D1DA}" type="slidenum">
              <a:rPr lang="en-US"/>
              <a:pPr>
                <a:defRPr/>
              </a:pPr>
              <a:t>‹#›</a:t>
            </a:fld>
            <a:endParaRPr lang="en-US"/>
          </a:p>
        </p:txBody>
      </p:sp>
    </p:spTree>
    <p:extLst>
      <p:ext uri="{BB962C8B-B14F-4D97-AF65-F5344CB8AC3E}">
        <p14:creationId xmlns:p14="http://schemas.microsoft.com/office/powerpoint/2010/main" val="3592750842"/>
      </p:ext>
    </p:extLst>
  </p:cSld>
  <p:clrMapOvr>
    <a:masterClrMapping/>
  </p:clrMapOvr>
  <p:transition advClick="0" advTm="15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31" indent="0">
              <a:buNone/>
              <a:defRPr sz="2000" b="1"/>
            </a:lvl2pPr>
            <a:lvl3pPr marL="914262" indent="0">
              <a:buNone/>
              <a:defRPr sz="1800" b="1"/>
            </a:lvl3pPr>
            <a:lvl4pPr marL="1371392" indent="0">
              <a:buNone/>
              <a:defRPr sz="1600" b="1"/>
            </a:lvl4pPr>
            <a:lvl5pPr marL="1828524" indent="0">
              <a:buNone/>
              <a:defRPr sz="1600" b="1"/>
            </a:lvl5pPr>
            <a:lvl6pPr marL="2285655" indent="0">
              <a:buNone/>
              <a:defRPr sz="1600" b="1"/>
            </a:lvl6pPr>
            <a:lvl7pPr marL="2742785" indent="0">
              <a:buNone/>
              <a:defRPr sz="1600" b="1"/>
            </a:lvl7pPr>
            <a:lvl8pPr marL="3199916" indent="0">
              <a:buNone/>
              <a:defRPr sz="1600" b="1"/>
            </a:lvl8pPr>
            <a:lvl9pPr marL="36570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6" y="1535113"/>
            <a:ext cx="5389033" cy="639762"/>
          </a:xfrm>
        </p:spPr>
        <p:txBody>
          <a:bodyPr anchor="b"/>
          <a:lstStyle>
            <a:lvl1pPr marL="0" indent="0">
              <a:buNone/>
              <a:defRPr sz="2400" b="1"/>
            </a:lvl1pPr>
            <a:lvl2pPr marL="457131" indent="0">
              <a:buNone/>
              <a:defRPr sz="2000" b="1"/>
            </a:lvl2pPr>
            <a:lvl3pPr marL="914262" indent="0">
              <a:buNone/>
              <a:defRPr sz="1800" b="1"/>
            </a:lvl3pPr>
            <a:lvl4pPr marL="1371392" indent="0">
              <a:buNone/>
              <a:defRPr sz="1600" b="1"/>
            </a:lvl4pPr>
            <a:lvl5pPr marL="1828524" indent="0">
              <a:buNone/>
              <a:defRPr sz="1600" b="1"/>
            </a:lvl5pPr>
            <a:lvl6pPr marL="2285655" indent="0">
              <a:buNone/>
              <a:defRPr sz="1600" b="1"/>
            </a:lvl6pPr>
            <a:lvl7pPr marL="2742785" indent="0">
              <a:buNone/>
              <a:defRPr sz="1600" b="1"/>
            </a:lvl7pPr>
            <a:lvl8pPr marL="3199916" indent="0">
              <a:buNone/>
              <a:defRPr sz="1600" b="1"/>
            </a:lvl8pPr>
            <a:lvl9pPr marL="36570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D3E421B9-31A4-4C39-8E2C-6C0932092BC9}" type="datetimeFigureOut">
              <a:rPr lang="en-US"/>
              <a:pPr>
                <a:defRPr/>
              </a:pPr>
              <a:t>2/26/2021</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B2CB8ECF-521A-4986-8EA8-B48B39ABD2AE}" type="slidenum">
              <a:rPr lang="en-US"/>
              <a:pPr>
                <a:defRPr/>
              </a:pPr>
              <a:t>‹#›</a:t>
            </a:fld>
            <a:endParaRPr lang="en-US"/>
          </a:p>
        </p:txBody>
      </p:sp>
    </p:spTree>
    <p:extLst>
      <p:ext uri="{BB962C8B-B14F-4D97-AF65-F5344CB8AC3E}">
        <p14:creationId xmlns:p14="http://schemas.microsoft.com/office/powerpoint/2010/main" val="2374958142"/>
      </p:ext>
    </p:extLst>
  </p:cSld>
  <p:clrMapOvr>
    <a:masterClrMapping/>
  </p:clrMapOvr>
  <p:transition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0" y="1535113"/>
            <a:ext cx="5389033"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6193470" y="2174875"/>
            <a:ext cx="5389033"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214F32-F699-4C2C-84D8-0ADD46674B9F}" type="datetimeFigureOut">
              <a:rPr lang="en-US"/>
              <a:pPr>
                <a:defRPr/>
              </a:pPr>
              <a:t>2/26/2021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013D02-8D79-43C0-92EE-9BE1740CEE7E}" type="slidenum">
              <a:rPr lang="en-US"/>
              <a:pPr>
                <a:defRPr/>
              </a:pPr>
              <a:t>‹#›</a:t>
            </a:fld>
            <a:endParaRPr lang="en-US"/>
          </a:p>
        </p:txBody>
      </p:sp>
    </p:spTree>
    <p:extLst>
      <p:ext uri="{BB962C8B-B14F-4D97-AF65-F5344CB8AC3E}">
        <p14:creationId xmlns:p14="http://schemas.microsoft.com/office/powerpoint/2010/main" val="249208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2A0B8B1F-36FC-430C-B7DE-E5241B964C4B}" type="datetimeFigureOut">
              <a:rPr lang="en-US"/>
              <a:pPr>
                <a:defRPr/>
              </a:pPr>
              <a:t>2/26/2021</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55645BCF-AFB3-4087-ABC1-FD3DC27194E1}" type="slidenum">
              <a:rPr lang="en-US"/>
              <a:pPr>
                <a:defRPr/>
              </a:pPr>
              <a:t>‹#›</a:t>
            </a:fld>
            <a:endParaRPr lang="en-US"/>
          </a:p>
        </p:txBody>
      </p:sp>
    </p:spTree>
    <p:extLst>
      <p:ext uri="{BB962C8B-B14F-4D97-AF65-F5344CB8AC3E}">
        <p14:creationId xmlns:p14="http://schemas.microsoft.com/office/powerpoint/2010/main" val="1547112171"/>
      </p:ext>
    </p:extLst>
  </p:cSld>
  <p:clrMapOvr>
    <a:masterClrMapping/>
  </p:clrMapOvr>
  <p:transition advClick="0" advTm="15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C732B188-41A2-4EB5-A2FA-700BB23660D0}" type="datetimeFigureOut">
              <a:rPr lang="en-US"/>
              <a:pPr>
                <a:defRPr/>
              </a:pPr>
              <a:t>2/26/2021</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0837599B-97AE-488F-9CD9-A3E1995E59F0}" type="slidenum">
              <a:rPr lang="en-US"/>
              <a:pPr>
                <a:defRPr/>
              </a:pPr>
              <a:t>‹#›</a:t>
            </a:fld>
            <a:endParaRPr lang="en-US"/>
          </a:p>
        </p:txBody>
      </p:sp>
    </p:spTree>
    <p:extLst>
      <p:ext uri="{BB962C8B-B14F-4D97-AF65-F5344CB8AC3E}">
        <p14:creationId xmlns:p14="http://schemas.microsoft.com/office/powerpoint/2010/main" val="2259382648"/>
      </p:ext>
    </p:extLst>
  </p:cSld>
  <p:clrMapOvr>
    <a:masterClrMapping/>
  </p:clrMapOvr>
  <p:transition advClick="0" advTm="15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31" indent="0">
              <a:buNone/>
              <a:defRPr sz="1200"/>
            </a:lvl2pPr>
            <a:lvl3pPr marL="914262" indent="0">
              <a:buNone/>
              <a:defRPr sz="1000"/>
            </a:lvl3pPr>
            <a:lvl4pPr marL="1371392" indent="0">
              <a:buNone/>
              <a:defRPr sz="900"/>
            </a:lvl4pPr>
            <a:lvl5pPr marL="1828524" indent="0">
              <a:buNone/>
              <a:defRPr sz="900"/>
            </a:lvl5pPr>
            <a:lvl6pPr marL="2285655" indent="0">
              <a:buNone/>
              <a:defRPr sz="900"/>
            </a:lvl6pPr>
            <a:lvl7pPr marL="2742785" indent="0">
              <a:buNone/>
              <a:defRPr sz="900"/>
            </a:lvl7pPr>
            <a:lvl8pPr marL="3199916" indent="0">
              <a:buNone/>
              <a:defRPr sz="900"/>
            </a:lvl8pPr>
            <a:lvl9pPr marL="36570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E7059517-CB89-44B8-9131-751163A2E188}" type="datetimeFigureOut">
              <a:rPr lang="en-US"/>
              <a:pPr>
                <a:defRPr/>
              </a:pPr>
              <a:t>2/26/2021</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84944DE3-3AD5-4637-B206-7C65EC567654}" type="slidenum">
              <a:rPr lang="en-US"/>
              <a:pPr>
                <a:defRPr/>
              </a:pPr>
              <a:t>‹#›</a:t>
            </a:fld>
            <a:endParaRPr lang="en-US"/>
          </a:p>
        </p:txBody>
      </p:sp>
    </p:spTree>
    <p:extLst>
      <p:ext uri="{BB962C8B-B14F-4D97-AF65-F5344CB8AC3E}">
        <p14:creationId xmlns:p14="http://schemas.microsoft.com/office/powerpoint/2010/main" val="1329398245"/>
      </p:ext>
    </p:extLst>
  </p:cSld>
  <p:clrMapOvr>
    <a:masterClrMapping/>
  </p:clrMapOvr>
  <p:transition advClick="0" advTm="15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31" indent="0">
              <a:buNone/>
              <a:defRPr sz="2800"/>
            </a:lvl2pPr>
            <a:lvl3pPr marL="914262" indent="0">
              <a:buNone/>
              <a:defRPr sz="2400"/>
            </a:lvl3pPr>
            <a:lvl4pPr marL="1371392" indent="0">
              <a:buNone/>
              <a:defRPr sz="2000"/>
            </a:lvl4pPr>
            <a:lvl5pPr marL="1828524" indent="0">
              <a:buNone/>
              <a:defRPr sz="2000"/>
            </a:lvl5pPr>
            <a:lvl6pPr marL="2285655" indent="0">
              <a:buNone/>
              <a:defRPr sz="2000"/>
            </a:lvl6pPr>
            <a:lvl7pPr marL="2742785" indent="0">
              <a:buNone/>
              <a:defRPr sz="2000"/>
            </a:lvl7pPr>
            <a:lvl8pPr marL="3199916" indent="0">
              <a:buNone/>
              <a:defRPr sz="2000"/>
            </a:lvl8pPr>
            <a:lvl9pPr marL="3657047"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31" indent="0">
              <a:buNone/>
              <a:defRPr sz="1200"/>
            </a:lvl2pPr>
            <a:lvl3pPr marL="914262" indent="0">
              <a:buNone/>
              <a:defRPr sz="1000"/>
            </a:lvl3pPr>
            <a:lvl4pPr marL="1371392" indent="0">
              <a:buNone/>
              <a:defRPr sz="900"/>
            </a:lvl4pPr>
            <a:lvl5pPr marL="1828524" indent="0">
              <a:buNone/>
              <a:defRPr sz="900"/>
            </a:lvl5pPr>
            <a:lvl6pPr marL="2285655" indent="0">
              <a:buNone/>
              <a:defRPr sz="900"/>
            </a:lvl6pPr>
            <a:lvl7pPr marL="2742785" indent="0">
              <a:buNone/>
              <a:defRPr sz="900"/>
            </a:lvl7pPr>
            <a:lvl8pPr marL="3199916" indent="0">
              <a:buNone/>
              <a:defRPr sz="900"/>
            </a:lvl8pPr>
            <a:lvl9pPr marL="36570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159E6158-DFED-41FF-B960-A122B1D648F2}" type="datetimeFigureOut">
              <a:rPr lang="en-US"/>
              <a:pPr>
                <a:defRPr/>
              </a:pPr>
              <a:t>2/26/2021</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FF23BB88-BB8D-4038-8F36-15AD9E307332}" type="slidenum">
              <a:rPr lang="en-US"/>
              <a:pPr>
                <a:defRPr/>
              </a:pPr>
              <a:t>‹#›</a:t>
            </a:fld>
            <a:endParaRPr lang="en-US"/>
          </a:p>
        </p:txBody>
      </p:sp>
    </p:spTree>
    <p:extLst>
      <p:ext uri="{BB962C8B-B14F-4D97-AF65-F5344CB8AC3E}">
        <p14:creationId xmlns:p14="http://schemas.microsoft.com/office/powerpoint/2010/main" val="2469317692"/>
      </p:ext>
    </p:extLst>
  </p:cSld>
  <p:clrMapOvr>
    <a:masterClrMapping/>
  </p:clrMapOvr>
  <p:transition advClick="0" advTm="15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7368DBDC-5A46-4796-B216-448C59820A96}" type="datetimeFigureOut">
              <a:rPr lang="en-US"/>
              <a:pPr>
                <a:defRPr/>
              </a:pPr>
              <a:t>2/26/2021</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4D7DC44A-2492-4476-8B44-6C136BC23BE3}" type="slidenum">
              <a:rPr lang="en-US"/>
              <a:pPr>
                <a:defRPr/>
              </a:pPr>
              <a:t>‹#›</a:t>
            </a:fld>
            <a:endParaRPr lang="en-US"/>
          </a:p>
        </p:txBody>
      </p:sp>
    </p:spTree>
    <p:extLst>
      <p:ext uri="{BB962C8B-B14F-4D97-AF65-F5344CB8AC3E}">
        <p14:creationId xmlns:p14="http://schemas.microsoft.com/office/powerpoint/2010/main" val="176778799"/>
      </p:ext>
    </p:extLst>
  </p:cSld>
  <p:clrMapOvr>
    <a:masterClrMapping/>
  </p:clrMapOvr>
  <p:transition advClick="0" advTm="15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11157"/>
            <a:ext cx="4114800"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11157"/>
            <a:ext cx="12141200"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CD61D1DB-CAA9-4C38-892A-67F233E1AA3B}" type="datetimeFigureOut">
              <a:rPr lang="en-US"/>
              <a:pPr>
                <a:defRPr/>
              </a:pPr>
              <a:t>2/26/2021</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85FD8A0F-AB45-4E8E-9FBA-BCF0D5166AF5}" type="slidenum">
              <a:rPr lang="en-US"/>
              <a:pPr>
                <a:defRPr/>
              </a:pPr>
              <a:t>‹#›</a:t>
            </a:fld>
            <a:endParaRPr lang="en-US"/>
          </a:p>
        </p:txBody>
      </p:sp>
    </p:spTree>
    <p:extLst>
      <p:ext uri="{BB962C8B-B14F-4D97-AF65-F5344CB8AC3E}">
        <p14:creationId xmlns:p14="http://schemas.microsoft.com/office/powerpoint/2010/main" val="2990539361"/>
      </p:ext>
    </p:extLst>
  </p:cSld>
  <p:clrMapOvr>
    <a:masterClrMapping/>
  </p:clrMapOvr>
  <p:transition advClick="0" advTm="1500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defRPr/>
            </a:pPr>
            <a:fld id="{32924EEE-2B61-4FDD-A285-2D7F77EDD92D}"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BFC68E70-7E87-4A5B-859D-3A15367731FE}" type="slidenum">
              <a:rPr lang="en-US" smtClean="0"/>
              <a:pPr defTabSz="685800">
                <a:defRPr/>
              </a:pPr>
              <a:t>‹#›</a:t>
            </a:fld>
            <a:endParaRPr lang="en-US"/>
          </a:p>
        </p:txBody>
      </p:sp>
    </p:spTree>
    <p:extLst>
      <p:ext uri="{BB962C8B-B14F-4D97-AF65-F5344CB8AC3E}">
        <p14:creationId xmlns:p14="http://schemas.microsoft.com/office/powerpoint/2010/main" val="2627585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4A0964A5-7858-4F68-9691-D06EA5FA2DAA}"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D3707D07-0081-488E-AD67-BF159E03D391}" type="slidenum">
              <a:rPr lang="en-US" smtClean="0"/>
              <a:pPr defTabSz="685800">
                <a:defRPr/>
              </a:pPr>
              <a:t>‹#›</a:t>
            </a:fld>
            <a:endParaRPr lang="en-US"/>
          </a:p>
        </p:txBody>
      </p:sp>
    </p:spTree>
    <p:extLst>
      <p:ext uri="{BB962C8B-B14F-4D97-AF65-F5344CB8AC3E}">
        <p14:creationId xmlns:p14="http://schemas.microsoft.com/office/powerpoint/2010/main" val="123069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defRPr/>
            </a:pPr>
            <a:fld id="{305FDFA1-05EC-4A85-8F1D-0A5E1D5E5D7A}"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09AF88FD-A3D2-4D7E-9ACA-9A82F909D210}" type="slidenum">
              <a:rPr lang="en-US" smtClean="0"/>
              <a:pPr defTabSz="685800">
                <a:defRPr/>
              </a:pPr>
              <a:t>‹#›</a:t>
            </a:fld>
            <a:endParaRPr lang="en-US"/>
          </a:p>
        </p:txBody>
      </p:sp>
    </p:spTree>
    <p:extLst>
      <p:ext uri="{BB962C8B-B14F-4D97-AF65-F5344CB8AC3E}">
        <p14:creationId xmlns:p14="http://schemas.microsoft.com/office/powerpoint/2010/main" val="18572171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defRPr/>
            </a:pPr>
            <a:fld id="{83021972-6754-4305-85FB-DE07D63F4C65}" type="datetimeFigureOut">
              <a:rPr lang="en-US" smtClean="0"/>
              <a:pPr defTabSz="685800">
                <a:defRPr/>
              </a:pPr>
              <a:t>2/26/2021</a:t>
            </a:fld>
            <a:endParaRPr lang="en-US"/>
          </a:p>
        </p:txBody>
      </p:sp>
      <p:sp>
        <p:nvSpPr>
          <p:cNvPr id="6" name="Footer Placeholder 5"/>
          <p:cNvSpPr>
            <a:spLocks noGrp="1"/>
          </p:cNvSpPr>
          <p:nvPr>
            <p:ph type="ftr" sz="quarter" idx="11"/>
          </p:nvPr>
        </p:nvSpPr>
        <p:spPr/>
        <p:txBody>
          <a:bodyPr/>
          <a:lstStyle/>
          <a:p>
            <a:pPr defTabSz="685800">
              <a:defRPr/>
            </a:pPr>
            <a:endParaRPr lang="en-US"/>
          </a:p>
        </p:txBody>
      </p:sp>
      <p:sp>
        <p:nvSpPr>
          <p:cNvPr id="7" name="Slide Number Placeholder 6"/>
          <p:cNvSpPr>
            <a:spLocks noGrp="1"/>
          </p:cNvSpPr>
          <p:nvPr>
            <p:ph type="sldNum" sz="quarter" idx="12"/>
          </p:nvPr>
        </p:nvSpPr>
        <p:spPr/>
        <p:txBody>
          <a:bodyPr/>
          <a:lstStyle/>
          <a:p>
            <a:pPr defTabSz="685800">
              <a:defRPr/>
            </a:pPr>
            <a:fld id="{3A6028D2-2319-4652-8D31-7A36E580BA6A}" type="slidenum">
              <a:rPr lang="en-US" smtClean="0"/>
              <a:pPr defTabSz="685800">
                <a:defRPr/>
              </a:pPr>
              <a:t>‹#›</a:t>
            </a:fld>
            <a:endParaRPr lang="en-US"/>
          </a:p>
        </p:txBody>
      </p:sp>
    </p:spTree>
    <p:extLst>
      <p:ext uri="{BB962C8B-B14F-4D97-AF65-F5344CB8AC3E}">
        <p14:creationId xmlns:p14="http://schemas.microsoft.com/office/powerpoint/2010/main" val="58527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73766B-0331-4A90-9995-49D42F264E8B}" type="datetimeFigureOut">
              <a:rPr lang="en-US"/>
              <a:pPr>
                <a:defRPr/>
              </a:pPr>
              <a:t>2/26/2021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8F2184-AF7A-401C-8562-DFEACFD9B363}" type="slidenum">
              <a:rPr lang="en-US"/>
              <a:pPr>
                <a:defRPr/>
              </a:pPr>
              <a:t>‹#›</a:t>
            </a:fld>
            <a:endParaRPr lang="en-US"/>
          </a:p>
        </p:txBody>
      </p:sp>
    </p:spTree>
    <p:extLst>
      <p:ext uri="{BB962C8B-B14F-4D97-AF65-F5344CB8AC3E}">
        <p14:creationId xmlns:p14="http://schemas.microsoft.com/office/powerpoint/2010/main" val="3841630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defRPr/>
            </a:pPr>
            <a:fld id="{0DEF4C34-F4DF-433E-87F7-B07EC63F8B73}" type="datetimeFigureOut">
              <a:rPr lang="en-US" smtClean="0"/>
              <a:pPr defTabSz="685800">
                <a:defRPr/>
              </a:pPr>
              <a:t>2/26/2021</a:t>
            </a:fld>
            <a:endParaRPr lang="en-US"/>
          </a:p>
        </p:txBody>
      </p:sp>
      <p:sp>
        <p:nvSpPr>
          <p:cNvPr id="8" name="Footer Placeholder 7"/>
          <p:cNvSpPr>
            <a:spLocks noGrp="1"/>
          </p:cNvSpPr>
          <p:nvPr>
            <p:ph type="ftr" sz="quarter" idx="11"/>
          </p:nvPr>
        </p:nvSpPr>
        <p:spPr/>
        <p:txBody>
          <a:bodyPr/>
          <a:lstStyle/>
          <a:p>
            <a:pPr defTabSz="685800">
              <a:defRPr/>
            </a:pPr>
            <a:endParaRPr lang="en-US"/>
          </a:p>
        </p:txBody>
      </p:sp>
      <p:sp>
        <p:nvSpPr>
          <p:cNvPr id="9" name="Slide Number Placeholder 8"/>
          <p:cNvSpPr>
            <a:spLocks noGrp="1"/>
          </p:cNvSpPr>
          <p:nvPr>
            <p:ph type="sldNum" sz="quarter" idx="12"/>
          </p:nvPr>
        </p:nvSpPr>
        <p:spPr/>
        <p:txBody>
          <a:bodyPr/>
          <a:lstStyle/>
          <a:p>
            <a:pPr defTabSz="685800">
              <a:defRPr/>
            </a:pPr>
            <a:fld id="{9F6198F7-48FB-4CEF-BAD9-D0B5DD4F98B3}" type="slidenum">
              <a:rPr lang="en-US" smtClean="0"/>
              <a:pPr defTabSz="685800">
                <a:defRPr/>
              </a:pPr>
              <a:t>‹#›</a:t>
            </a:fld>
            <a:endParaRPr lang="en-US"/>
          </a:p>
        </p:txBody>
      </p:sp>
    </p:spTree>
    <p:extLst>
      <p:ext uri="{BB962C8B-B14F-4D97-AF65-F5344CB8AC3E}">
        <p14:creationId xmlns:p14="http://schemas.microsoft.com/office/powerpoint/2010/main" val="433236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defRPr/>
            </a:pPr>
            <a:fld id="{82FE79C8-3190-4D01-B89D-E5EEC1A1C598}" type="datetimeFigureOut">
              <a:rPr lang="en-US" smtClean="0"/>
              <a:pPr defTabSz="685800">
                <a:defRPr/>
              </a:pPr>
              <a:t>2/26/2021</a:t>
            </a:fld>
            <a:endParaRPr lang="en-US"/>
          </a:p>
        </p:txBody>
      </p:sp>
      <p:sp>
        <p:nvSpPr>
          <p:cNvPr id="4" name="Footer Placeholder 3"/>
          <p:cNvSpPr>
            <a:spLocks noGrp="1"/>
          </p:cNvSpPr>
          <p:nvPr>
            <p:ph type="ftr" sz="quarter" idx="11"/>
          </p:nvPr>
        </p:nvSpPr>
        <p:spPr/>
        <p:txBody>
          <a:bodyPr/>
          <a:lstStyle/>
          <a:p>
            <a:pPr defTabSz="685800">
              <a:defRPr/>
            </a:pPr>
            <a:endParaRPr lang="en-US"/>
          </a:p>
        </p:txBody>
      </p:sp>
      <p:sp>
        <p:nvSpPr>
          <p:cNvPr id="5" name="Slide Number Placeholder 4"/>
          <p:cNvSpPr>
            <a:spLocks noGrp="1"/>
          </p:cNvSpPr>
          <p:nvPr>
            <p:ph type="sldNum" sz="quarter" idx="12"/>
          </p:nvPr>
        </p:nvSpPr>
        <p:spPr/>
        <p:txBody>
          <a:bodyPr/>
          <a:lstStyle/>
          <a:p>
            <a:pPr defTabSz="685800">
              <a:defRPr/>
            </a:pPr>
            <a:fld id="{C0855EBE-08B6-4447-959C-0778A35C76C6}" type="slidenum">
              <a:rPr lang="en-US" smtClean="0"/>
              <a:pPr defTabSz="685800">
                <a:defRPr/>
              </a:pPr>
              <a:t>‹#›</a:t>
            </a:fld>
            <a:endParaRPr lang="en-US"/>
          </a:p>
        </p:txBody>
      </p:sp>
    </p:spTree>
    <p:extLst>
      <p:ext uri="{BB962C8B-B14F-4D97-AF65-F5344CB8AC3E}">
        <p14:creationId xmlns:p14="http://schemas.microsoft.com/office/powerpoint/2010/main" val="2706222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877BB6AD-8454-41F1-B94E-A9B7F45B63B6}" type="datetimeFigureOut">
              <a:rPr lang="en-US" smtClean="0"/>
              <a:pPr defTabSz="685800">
                <a:defRPr/>
              </a:pPr>
              <a:t>2/26/2021</a:t>
            </a:fld>
            <a:endParaRPr lang="en-US"/>
          </a:p>
        </p:txBody>
      </p:sp>
      <p:sp>
        <p:nvSpPr>
          <p:cNvPr id="3" name="Footer Placeholder 2"/>
          <p:cNvSpPr>
            <a:spLocks noGrp="1"/>
          </p:cNvSpPr>
          <p:nvPr>
            <p:ph type="ftr" sz="quarter" idx="11"/>
          </p:nvPr>
        </p:nvSpPr>
        <p:spPr/>
        <p:txBody>
          <a:bodyPr/>
          <a:lstStyle/>
          <a:p>
            <a:pPr defTabSz="685800">
              <a:defRPr/>
            </a:pPr>
            <a:endParaRPr lang="en-US"/>
          </a:p>
        </p:txBody>
      </p:sp>
      <p:sp>
        <p:nvSpPr>
          <p:cNvPr id="4" name="Slide Number Placeholder 3"/>
          <p:cNvSpPr>
            <a:spLocks noGrp="1"/>
          </p:cNvSpPr>
          <p:nvPr>
            <p:ph type="sldNum" sz="quarter" idx="12"/>
          </p:nvPr>
        </p:nvSpPr>
        <p:spPr/>
        <p:txBody>
          <a:bodyPr/>
          <a:lstStyle/>
          <a:p>
            <a:pPr defTabSz="685800">
              <a:defRPr/>
            </a:pPr>
            <a:fld id="{D789AF3C-B813-42B4-A0BA-D1DEA752A385}" type="slidenum">
              <a:rPr lang="en-US" smtClean="0"/>
              <a:pPr defTabSz="685800">
                <a:defRPr/>
              </a:pPr>
              <a:t>‹#›</a:t>
            </a:fld>
            <a:endParaRPr lang="en-US"/>
          </a:p>
        </p:txBody>
      </p:sp>
    </p:spTree>
    <p:extLst>
      <p:ext uri="{BB962C8B-B14F-4D97-AF65-F5344CB8AC3E}">
        <p14:creationId xmlns:p14="http://schemas.microsoft.com/office/powerpoint/2010/main" val="835970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defRPr/>
            </a:pPr>
            <a:fld id="{61B9CC1F-E6DD-4E6E-811A-8CB35BF698C9}" type="datetimeFigureOut">
              <a:rPr lang="en-US" smtClean="0"/>
              <a:pPr defTabSz="685800">
                <a:defRPr/>
              </a:pPr>
              <a:t>2/26/2021</a:t>
            </a:fld>
            <a:endParaRPr lang="en-US"/>
          </a:p>
        </p:txBody>
      </p:sp>
      <p:sp>
        <p:nvSpPr>
          <p:cNvPr id="6" name="Footer Placeholder 5"/>
          <p:cNvSpPr>
            <a:spLocks noGrp="1"/>
          </p:cNvSpPr>
          <p:nvPr>
            <p:ph type="ftr" sz="quarter" idx="11"/>
          </p:nvPr>
        </p:nvSpPr>
        <p:spPr/>
        <p:txBody>
          <a:bodyPr/>
          <a:lstStyle/>
          <a:p>
            <a:pPr defTabSz="685800">
              <a:defRPr/>
            </a:pPr>
            <a:endParaRPr lang="en-US"/>
          </a:p>
        </p:txBody>
      </p:sp>
      <p:sp>
        <p:nvSpPr>
          <p:cNvPr id="7" name="Slide Number Placeholder 6"/>
          <p:cNvSpPr>
            <a:spLocks noGrp="1"/>
          </p:cNvSpPr>
          <p:nvPr>
            <p:ph type="sldNum" sz="quarter" idx="12"/>
          </p:nvPr>
        </p:nvSpPr>
        <p:spPr/>
        <p:txBody>
          <a:bodyPr/>
          <a:lstStyle/>
          <a:p>
            <a:pPr defTabSz="685800">
              <a:defRPr/>
            </a:pPr>
            <a:fld id="{E6C20120-0985-4FA1-9650-B44B3AF53A90}" type="slidenum">
              <a:rPr lang="en-US" smtClean="0"/>
              <a:pPr defTabSz="685800">
                <a:defRPr/>
              </a:pPr>
              <a:t>‹#›</a:t>
            </a:fld>
            <a:endParaRPr lang="en-US"/>
          </a:p>
        </p:txBody>
      </p:sp>
    </p:spTree>
    <p:extLst>
      <p:ext uri="{BB962C8B-B14F-4D97-AF65-F5344CB8AC3E}">
        <p14:creationId xmlns:p14="http://schemas.microsoft.com/office/powerpoint/2010/main" val="14617240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defRPr/>
            </a:pPr>
            <a:fld id="{9E410617-B736-4D14-A85E-E3BA734A1AF0}" type="datetimeFigureOut">
              <a:rPr lang="en-US" smtClean="0"/>
              <a:pPr defTabSz="685800">
                <a:defRPr/>
              </a:pPr>
              <a:t>2/26/2021</a:t>
            </a:fld>
            <a:endParaRPr lang="en-US"/>
          </a:p>
        </p:txBody>
      </p:sp>
      <p:sp>
        <p:nvSpPr>
          <p:cNvPr id="6" name="Footer Placeholder 5"/>
          <p:cNvSpPr>
            <a:spLocks noGrp="1"/>
          </p:cNvSpPr>
          <p:nvPr>
            <p:ph type="ftr" sz="quarter" idx="11"/>
          </p:nvPr>
        </p:nvSpPr>
        <p:spPr/>
        <p:txBody>
          <a:bodyPr/>
          <a:lstStyle/>
          <a:p>
            <a:pPr defTabSz="685800">
              <a:defRPr/>
            </a:pPr>
            <a:endParaRPr lang="en-US"/>
          </a:p>
        </p:txBody>
      </p:sp>
      <p:sp>
        <p:nvSpPr>
          <p:cNvPr id="7" name="Slide Number Placeholder 6"/>
          <p:cNvSpPr>
            <a:spLocks noGrp="1"/>
          </p:cNvSpPr>
          <p:nvPr>
            <p:ph type="sldNum" sz="quarter" idx="12"/>
          </p:nvPr>
        </p:nvSpPr>
        <p:spPr/>
        <p:txBody>
          <a:bodyPr/>
          <a:lstStyle/>
          <a:p>
            <a:pPr defTabSz="685800">
              <a:defRPr/>
            </a:pPr>
            <a:fld id="{BDAD19D0-D07D-4426-A0F5-938193D13702}" type="slidenum">
              <a:rPr lang="en-US" smtClean="0"/>
              <a:pPr defTabSz="685800">
                <a:defRPr/>
              </a:pPr>
              <a:t>‹#›</a:t>
            </a:fld>
            <a:endParaRPr lang="en-US"/>
          </a:p>
        </p:txBody>
      </p:sp>
    </p:spTree>
    <p:extLst>
      <p:ext uri="{BB962C8B-B14F-4D97-AF65-F5344CB8AC3E}">
        <p14:creationId xmlns:p14="http://schemas.microsoft.com/office/powerpoint/2010/main" val="661051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A9CA38AA-DBE0-498B-94DD-6B84424C4FE0}"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A62E69E3-1873-4C3B-AE1D-38D01EB4FFB2}" type="slidenum">
              <a:rPr lang="en-US" smtClean="0"/>
              <a:pPr defTabSz="685800">
                <a:defRPr/>
              </a:pPr>
              <a:t>‹#›</a:t>
            </a:fld>
            <a:endParaRPr lang="en-US"/>
          </a:p>
        </p:txBody>
      </p:sp>
    </p:spTree>
    <p:extLst>
      <p:ext uri="{BB962C8B-B14F-4D97-AF65-F5344CB8AC3E}">
        <p14:creationId xmlns:p14="http://schemas.microsoft.com/office/powerpoint/2010/main" val="3436798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75"/>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75"/>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024AE473-B518-45F0-ACD2-74CD6F58A110}"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DB79ECBB-C6F1-4647-98DD-63CA7588CDC6}" type="slidenum">
              <a:rPr lang="en-US" smtClean="0"/>
              <a:pPr defTabSz="685800">
                <a:defRPr/>
              </a:pPr>
              <a:t>‹#›</a:t>
            </a:fld>
            <a:endParaRPr lang="en-US"/>
          </a:p>
        </p:txBody>
      </p:sp>
    </p:spTree>
    <p:extLst>
      <p:ext uri="{BB962C8B-B14F-4D97-AF65-F5344CB8AC3E}">
        <p14:creationId xmlns:p14="http://schemas.microsoft.com/office/powerpoint/2010/main" val="1709240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defRPr/>
            </a:pPr>
            <a:fld id="{32924EEE-2B61-4FDD-A285-2D7F77EDD92D}"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BFC68E70-7E87-4A5B-859D-3A15367731FE}" type="slidenum">
              <a:rPr lang="en-US" smtClean="0"/>
              <a:pPr defTabSz="685800">
                <a:defRPr/>
              </a:pPr>
              <a:t>‹#›</a:t>
            </a:fld>
            <a:endParaRPr lang="en-US"/>
          </a:p>
        </p:txBody>
      </p:sp>
    </p:spTree>
    <p:extLst>
      <p:ext uri="{BB962C8B-B14F-4D97-AF65-F5344CB8AC3E}">
        <p14:creationId xmlns:p14="http://schemas.microsoft.com/office/powerpoint/2010/main" val="2627585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4A0964A5-7858-4F68-9691-D06EA5FA2DAA}"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D3707D07-0081-488E-AD67-BF159E03D391}" type="slidenum">
              <a:rPr lang="en-US" smtClean="0"/>
              <a:pPr defTabSz="685800">
                <a:defRPr/>
              </a:pPr>
              <a:t>‹#›</a:t>
            </a:fld>
            <a:endParaRPr lang="en-US"/>
          </a:p>
        </p:txBody>
      </p:sp>
    </p:spTree>
    <p:extLst>
      <p:ext uri="{BB962C8B-B14F-4D97-AF65-F5344CB8AC3E}">
        <p14:creationId xmlns:p14="http://schemas.microsoft.com/office/powerpoint/2010/main" val="123069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defRPr/>
            </a:pPr>
            <a:fld id="{305FDFA1-05EC-4A85-8F1D-0A5E1D5E5D7A}"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09AF88FD-A3D2-4D7E-9ACA-9A82F909D210}" type="slidenum">
              <a:rPr lang="en-US" smtClean="0"/>
              <a:pPr defTabSz="685800">
                <a:defRPr/>
              </a:pPr>
              <a:t>‹#›</a:t>
            </a:fld>
            <a:endParaRPr lang="en-US"/>
          </a:p>
        </p:txBody>
      </p:sp>
    </p:spTree>
    <p:extLst>
      <p:ext uri="{BB962C8B-B14F-4D97-AF65-F5344CB8AC3E}">
        <p14:creationId xmlns:p14="http://schemas.microsoft.com/office/powerpoint/2010/main" val="185721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A83A66-7E17-4B4B-85BB-CE929622D84B}" type="datetimeFigureOut">
              <a:rPr lang="en-US"/>
              <a:pPr>
                <a:defRPr/>
              </a:pPr>
              <a:t>2/26/2021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8C619E-664F-41B9-90C7-DF03F38717F7}" type="slidenum">
              <a:rPr lang="en-US"/>
              <a:pPr>
                <a:defRPr/>
              </a:pPr>
              <a:t>‹#›</a:t>
            </a:fld>
            <a:endParaRPr lang="en-US"/>
          </a:p>
        </p:txBody>
      </p:sp>
    </p:spTree>
    <p:extLst>
      <p:ext uri="{BB962C8B-B14F-4D97-AF65-F5344CB8AC3E}">
        <p14:creationId xmlns:p14="http://schemas.microsoft.com/office/powerpoint/2010/main" val="2892428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defRPr/>
            </a:pPr>
            <a:fld id="{83021972-6754-4305-85FB-DE07D63F4C65}" type="datetimeFigureOut">
              <a:rPr lang="en-US" smtClean="0"/>
              <a:pPr defTabSz="685800">
                <a:defRPr/>
              </a:pPr>
              <a:t>2/26/2021</a:t>
            </a:fld>
            <a:endParaRPr lang="en-US"/>
          </a:p>
        </p:txBody>
      </p:sp>
      <p:sp>
        <p:nvSpPr>
          <p:cNvPr id="6" name="Footer Placeholder 5"/>
          <p:cNvSpPr>
            <a:spLocks noGrp="1"/>
          </p:cNvSpPr>
          <p:nvPr>
            <p:ph type="ftr" sz="quarter" idx="11"/>
          </p:nvPr>
        </p:nvSpPr>
        <p:spPr/>
        <p:txBody>
          <a:bodyPr/>
          <a:lstStyle/>
          <a:p>
            <a:pPr defTabSz="685800">
              <a:defRPr/>
            </a:pPr>
            <a:endParaRPr lang="en-US"/>
          </a:p>
        </p:txBody>
      </p:sp>
      <p:sp>
        <p:nvSpPr>
          <p:cNvPr id="7" name="Slide Number Placeholder 6"/>
          <p:cNvSpPr>
            <a:spLocks noGrp="1"/>
          </p:cNvSpPr>
          <p:nvPr>
            <p:ph type="sldNum" sz="quarter" idx="12"/>
          </p:nvPr>
        </p:nvSpPr>
        <p:spPr/>
        <p:txBody>
          <a:bodyPr/>
          <a:lstStyle/>
          <a:p>
            <a:pPr defTabSz="685800">
              <a:defRPr/>
            </a:pPr>
            <a:fld id="{3A6028D2-2319-4652-8D31-7A36E580BA6A}" type="slidenum">
              <a:rPr lang="en-US" smtClean="0"/>
              <a:pPr defTabSz="685800">
                <a:defRPr/>
              </a:pPr>
              <a:t>‹#›</a:t>
            </a:fld>
            <a:endParaRPr lang="en-US"/>
          </a:p>
        </p:txBody>
      </p:sp>
    </p:spTree>
    <p:extLst>
      <p:ext uri="{BB962C8B-B14F-4D97-AF65-F5344CB8AC3E}">
        <p14:creationId xmlns:p14="http://schemas.microsoft.com/office/powerpoint/2010/main" val="585275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defRPr/>
            </a:pPr>
            <a:fld id="{0DEF4C34-F4DF-433E-87F7-B07EC63F8B73}" type="datetimeFigureOut">
              <a:rPr lang="en-US" smtClean="0"/>
              <a:pPr defTabSz="685800">
                <a:defRPr/>
              </a:pPr>
              <a:t>2/26/2021</a:t>
            </a:fld>
            <a:endParaRPr lang="en-US"/>
          </a:p>
        </p:txBody>
      </p:sp>
      <p:sp>
        <p:nvSpPr>
          <p:cNvPr id="8" name="Footer Placeholder 7"/>
          <p:cNvSpPr>
            <a:spLocks noGrp="1"/>
          </p:cNvSpPr>
          <p:nvPr>
            <p:ph type="ftr" sz="quarter" idx="11"/>
          </p:nvPr>
        </p:nvSpPr>
        <p:spPr/>
        <p:txBody>
          <a:bodyPr/>
          <a:lstStyle/>
          <a:p>
            <a:pPr defTabSz="685800">
              <a:defRPr/>
            </a:pPr>
            <a:endParaRPr lang="en-US"/>
          </a:p>
        </p:txBody>
      </p:sp>
      <p:sp>
        <p:nvSpPr>
          <p:cNvPr id="9" name="Slide Number Placeholder 8"/>
          <p:cNvSpPr>
            <a:spLocks noGrp="1"/>
          </p:cNvSpPr>
          <p:nvPr>
            <p:ph type="sldNum" sz="quarter" idx="12"/>
          </p:nvPr>
        </p:nvSpPr>
        <p:spPr/>
        <p:txBody>
          <a:bodyPr/>
          <a:lstStyle/>
          <a:p>
            <a:pPr defTabSz="685800">
              <a:defRPr/>
            </a:pPr>
            <a:fld id="{9F6198F7-48FB-4CEF-BAD9-D0B5DD4F98B3}" type="slidenum">
              <a:rPr lang="en-US" smtClean="0"/>
              <a:pPr defTabSz="685800">
                <a:defRPr/>
              </a:pPr>
              <a:t>‹#›</a:t>
            </a:fld>
            <a:endParaRPr lang="en-US"/>
          </a:p>
        </p:txBody>
      </p:sp>
    </p:spTree>
    <p:extLst>
      <p:ext uri="{BB962C8B-B14F-4D97-AF65-F5344CB8AC3E}">
        <p14:creationId xmlns:p14="http://schemas.microsoft.com/office/powerpoint/2010/main" val="433236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defRPr/>
            </a:pPr>
            <a:fld id="{82FE79C8-3190-4D01-B89D-E5EEC1A1C598}" type="datetimeFigureOut">
              <a:rPr lang="en-US" smtClean="0"/>
              <a:pPr defTabSz="685800">
                <a:defRPr/>
              </a:pPr>
              <a:t>2/26/2021</a:t>
            </a:fld>
            <a:endParaRPr lang="en-US"/>
          </a:p>
        </p:txBody>
      </p:sp>
      <p:sp>
        <p:nvSpPr>
          <p:cNvPr id="4" name="Footer Placeholder 3"/>
          <p:cNvSpPr>
            <a:spLocks noGrp="1"/>
          </p:cNvSpPr>
          <p:nvPr>
            <p:ph type="ftr" sz="quarter" idx="11"/>
          </p:nvPr>
        </p:nvSpPr>
        <p:spPr/>
        <p:txBody>
          <a:bodyPr/>
          <a:lstStyle/>
          <a:p>
            <a:pPr defTabSz="685800">
              <a:defRPr/>
            </a:pPr>
            <a:endParaRPr lang="en-US"/>
          </a:p>
        </p:txBody>
      </p:sp>
      <p:sp>
        <p:nvSpPr>
          <p:cNvPr id="5" name="Slide Number Placeholder 4"/>
          <p:cNvSpPr>
            <a:spLocks noGrp="1"/>
          </p:cNvSpPr>
          <p:nvPr>
            <p:ph type="sldNum" sz="quarter" idx="12"/>
          </p:nvPr>
        </p:nvSpPr>
        <p:spPr/>
        <p:txBody>
          <a:bodyPr/>
          <a:lstStyle/>
          <a:p>
            <a:pPr defTabSz="685800">
              <a:defRPr/>
            </a:pPr>
            <a:fld id="{C0855EBE-08B6-4447-959C-0778A35C76C6}" type="slidenum">
              <a:rPr lang="en-US" smtClean="0"/>
              <a:pPr defTabSz="685800">
                <a:defRPr/>
              </a:pPr>
              <a:t>‹#›</a:t>
            </a:fld>
            <a:endParaRPr lang="en-US"/>
          </a:p>
        </p:txBody>
      </p:sp>
    </p:spTree>
    <p:extLst>
      <p:ext uri="{BB962C8B-B14F-4D97-AF65-F5344CB8AC3E}">
        <p14:creationId xmlns:p14="http://schemas.microsoft.com/office/powerpoint/2010/main" val="2706222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877BB6AD-8454-41F1-B94E-A9B7F45B63B6}" type="datetimeFigureOut">
              <a:rPr lang="en-US" smtClean="0"/>
              <a:pPr defTabSz="685800">
                <a:defRPr/>
              </a:pPr>
              <a:t>2/26/2021</a:t>
            </a:fld>
            <a:endParaRPr lang="en-US"/>
          </a:p>
        </p:txBody>
      </p:sp>
      <p:sp>
        <p:nvSpPr>
          <p:cNvPr id="3" name="Footer Placeholder 2"/>
          <p:cNvSpPr>
            <a:spLocks noGrp="1"/>
          </p:cNvSpPr>
          <p:nvPr>
            <p:ph type="ftr" sz="quarter" idx="11"/>
          </p:nvPr>
        </p:nvSpPr>
        <p:spPr/>
        <p:txBody>
          <a:bodyPr/>
          <a:lstStyle/>
          <a:p>
            <a:pPr defTabSz="685800">
              <a:defRPr/>
            </a:pPr>
            <a:endParaRPr lang="en-US"/>
          </a:p>
        </p:txBody>
      </p:sp>
      <p:sp>
        <p:nvSpPr>
          <p:cNvPr id="4" name="Slide Number Placeholder 3"/>
          <p:cNvSpPr>
            <a:spLocks noGrp="1"/>
          </p:cNvSpPr>
          <p:nvPr>
            <p:ph type="sldNum" sz="quarter" idx="12"/>
          </p:nvPr>
        </p:nvSpPr>
        <p:spPr/>
        <p:txBody>
          <a:bodyPr/>
          <a:lstStyle/>
          <a:p>
            <a:pPr defTabSz="685800">
              <a:defRPr/>
            </a:pPr>
            <a:fld id="{D789AF3C-B813-42B4-A0BA-D1DEA752A385}" type="slidenum">
              <a:rPr lang="en-US" smtClean="0"/>
              <a:pPr defTabSz="685800">
                <a:defRPr/>
              </a:pPr>
              <a:t>‹#›</a:t>
            </a:fld>
            <a:endParaRPr lang="en-US"/>
          </a:p>
        </p:txBody>
      </p:sp>
    </p:spTree>
    <p:extLst>
      <p:ext uri="{BB962C8B-B14F-4D97-AF65-F5344CB8AC3E}">
        <p14:creationId xmlns:p14="http://schemas.microsoft.com/office/powerpoint/2010/main" val="835970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defRPr/>
            </a:pPr>
            <a:fld id="{61B9CC1F-E6DD-4E6E-811A-8CB35BF698C9}" type="datetimeFigureOut">
              <a:rPr lang="en-US" smtClean="0"/>
              <a:pPr defTabSz="685800">
                <a:defRPr/>
              </a:pPr>
              <a:t>2/26/2021</a:t>
            </a:fld>
            <a:endParaRPr lang="en-US"/>
          </a:p>
        </p:txBody>
      </p:sp>
      <p:sp>
        <p:nvSpPr>
          <p:cNvPr id="6" name="Footer Placeholder 5"/>
          <p:cNvSpPr>
            <a:spLocks noGrp="1"/>
          </p:cNvSpPr>
          <p:nvPr>
            <p:ph type="ftr" sz="quarter" idx="11"/>
          </p:nvPr>
        </p:nvSpPr>
        <p:spPr/>
        <p:txBody>
          <a:bodyPr/>
          <a:lstStyle/>
          <a:p>
            <a:pPr defTabSz="685800">
              <a:defRPr/>
            </a:pPr>
            <a:endParaRPr lang="en-US"/>
          </a:p>
        </p:txBody>
      </p:sp>
      <p:sp>
        <p:nvSpPr>
          <p:cNvPr id="7" name="Slide Number Placeholder 6"/>
          <p:cNvSpPr>
            <a:spLocks noGrp="1"/>
          </p:cNvSpPr>
          <p:nvPr>
            <p:ph type="sldNum" sz="quarter" idx="12"/>
          </p:nvPr>
        </p:nvSpPr>
        <p:spPr/>
        <p:txBody>
          <a:bodyPr/>
          <a:lstStyle/>
          <a:p>
            <a:pPr defTabSz="685800">
              <a:defRPr/>
            </a:pPr>
            <a:fld id="{E6C20120-0985-4FA1-9650-B44B3AF53A90}" type="slidenum">
              <a:rPr lang="en-US" smtClean="0"/>
              <a:pPr defTabSz="685800">
                <a:defRPr/>
              </a:pPr>
              <a:t>‹#›</a:t>
            </a:fld>
            <a:endParaRPr lang="en-US"/>
          </a:p>
        </p:txBody>
      </p:sp>
    </p:spTree>
    <p:extLst>
      <p:ext uri="{BB962C8B-B14F-4D97-AF65-F5344CB8AC3E}">
        <p14:creationId xmlns:p14="http://schemas.microsoft.com/office/powerpoint/2010/main" val="14617240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defRPr/>
            </a:pPr>
            <a:fld id="{9E410617-B736-4D14-A85E-E3BA734A1AF0}" type="datetimeFigureOut">
              <a:rPr lang="en-US" smtClean="0"/>
              <a:pPr defTabSz="685800">
                <a:defRPr/>
              </a:pPr>
              <a:t>2/26/2021</a:t>
            </a:fld>
            <a:endParaRPr lang="en-US"/>
          </a:p>
        </p:txBody>
      </p:sp>
      <p:sp>
        <p:nvSpPr>
          <p:cNvPr id="6" name="Footer Placeholder 5"/>
          <p:cNvSpPr>
            <a:spLocks noGrp="1"/>
          </p:cNvSpPr>
          <p:nvPr>
            <p:ph type="ftr" sz="quarter" idx="11"/>
          </p:nvPr>
        </p:nvSpPr>
        <p:spPr/>
        <p:txBody>
          <a:bodyPr/>
          <a:lstStyle/>
          <a:p>
            <a:pPr defTabSz="685800">
              <a:defRPr/>
            </a:pPr>
            <a:endParaRPr lang="en-US"/>
          </a:p>
        </p:txBody>
      </p:sp>
      <p:sp>
        <p:nvSpPr>
          <p:cNvPr id="7" name="Slide Number Placeholder 6"/>
          <p:cNvSpPr>
            <a:spLocks noGrp="1"/>
          </p:cNvSpPr>
          <p:nvPr>
            <p:ph type="sldNum" sz="quarter" idx="12"/>
          </p:nvPr>
        </p:nvSpPr>
        <p:spPr/>
        <p:txBody>
          <a:bodyPr/>
          <a:lstStyle/>
          <a:p>
            <a:pPr defTabSz="685800">
              <a:defRPr/>
            </a:pPr>
            <a:fld id="{BDAD19D0-D07D-4426-A0F5-938193D13702}" type="slidenum">
              <a:rPr lang="en-US" smtClean="0"/>
              <a:pPr defTabSz="685800">
                <a:defRPr/>
              </a:pPr>
              <a:t>‹#›</a:t>
            </a:fld>
            <a:endParaRPr lang="en-US"/>
          </a:p>
        </p:txBody>
      </p:sp>
    </p:spTree>
    <p:extLst>
      <p:ext uri="{BB962C8B-B14F-4D97-AF65-F5344CB8AC3E}">
        <p14:creationId xmlns:p14="http://schemas.microsoft.com/office/powerpoint/2010/main" val="6610515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A9CA38AA-DBE0-498B-94DD-6B84424C4FE0}"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A62E69E3-1873-4C3B-AE1D-38D01EB4FFB2}" type="slidenum">
              <a:rPr lang="en-US" smtClean="0"/>
              <a:pPr defTabSz="685800">
                <a:defRPr/>
              </a:pPr>
              <a:t>‹#›</a:t>
            </a:fld>
            <a:endParaRPr lang="en-US"/>
          </a:p>
        </p:txBody>
      </p:sp>
    </p:spTree>
    <p:extLst>
      <p:ext uri="{BB962C8B-B14F-4D97-AF65-F5344CB8AC3E}">
        <p14:creationId xmlns:p14="http://schemas.microsoft.com/office/powerpoint/2010/main" val="34367985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6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6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024AE473-B518-45F0-ACD2-74CD6F58A110}" type="datetimeFigureOut">
              <a:rPr lang="en-US" smtClean="0"/>
              <a:pPr defTabSz="685800">
                <a:defRPr/>
              </a:pPr>
              <a:t>2/26/2021</a:t>
            </a:fld>
            <a:endParaRPr lang="en-US"/>
          </a:p>
        </p:txBody>
      </p:sp>
      <p:sp>
        <p:nvSpPr>
          <p:cNvPr id="5" name="Footer Placeholder 4"/>
          <p:cNvSpPr>
            <a:spLocks noGrp="1"/>
          </p:cNvSpPr>
          <p:nvPr>
            <p:ph type="ftr" sz="quarter" idx="11"/>
          </p:nvPr>
        </p:nvSpPr>
        <p:spPr/>
        <p:txBody>
          <a:bodyPr/>
          <a:lstStyle/>
          <a:p>
            <a:pPr defTabSz="685800">
              <a:defRPr/>
            </a:pPr>
            <a:endParaRPr lang="en-US"/>
          </a:p>
        </p:txBody>
      </p:sp>
      <p:sp>
        <p:nvSpPr>
          <p:cNvPr id="6" name="Slide Number Placeholder 5"/>
          <p:cNvSpPr>
            <a:spLocks noGrp="1"/>
          </p:cNvSpPr>
          <p:nvPr>
            <p:ph type="sldNum" sz="quarter" idx="12"/>
          </p:nvPr>
        </p:nvSpPr>
        <p:spPr/>
        <p:txBody>
          <a:bodyPr/>
          <a:lstStyle/>
          <a:p>
            <a:pPr defTabSz="685800">
              <a:defRPr/>
            </a:pPr>
            <a:fld id="{DB79ECBB-C6F1-4647-98DD-63CA7588CDC6}" type="slidenum">
              <a:rPr lang="en-US" smtClean="0"/>
              <a:pPr defTabSz="685800">
                <a:defRPr/>
              </a:pPr>
              <a:t>‹#›</a:t>
            </a:fld>
            <a:endParaRPr lang="en-US"/>
          </a:p>
        </p:txBody>
      </p:sp>
    </p:spTree>
    <p:extLst>
      <p:ext uri="{BB962C8B-B14F-4D97-AF65-F5344CB8AC3E}">
        <p14:creationId xmlns:p14="http://schemas.microsoft.com/office/powerpoint/2010/main" val="17092404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3DAD3BF-1C92-4284-81B4-6F8236BCA99D}" type="datetimeFigureOut">
              <a:rPr lang="en-US" smtClean="0"/>
              <a:pPr>
                <a:defRPr/>
              </a:pPr>
              <a:t>2/26/2021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B46E21-8370-48AD-B90F-727E813F4CC1}" type="slidenum">
              <a:rPr lang="en-US" smtClean="0"/>
              <a:pPr>
                <a:defRPr/>
              </a:pPr>
              <a:t>‹#›</a:t>
            </a:fld>
            <a:endParaRPr lang="en-US"/>
          </a:p>
        </p:txBody>
      </p:sp>
    </p:spTree>
    <p:extLst>
      <p:ext uri="{BB962C8B-B14F-4D97-AF65-F5344CB8AC3E}">
        <p14:creationId xmlns:p14="http://schemas.microsoft.com/office/powerpoint/2010/main" val="3533297328"/>
      </p:ext>
    </p:extLst>
  </p:cSld>
  <p:clrMapOvr>
    <a:masterClrMapping/>
  </p:clrMapOvr>
  <p:transition spd="slow">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2370997-9D64-493C-A8F8-818DA7C9DEAA}" type="datetimeFigureOut">
              <a:rPr lang="en-US" smtClean="0"/>
              <a:pPr>
                <a:defRPr/>
              </a:pPr>
              <a:t>2/26/2021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297FF-09D1-457A-9856-0C8D06FFAE60}" type="slidenum">
              <a:rPr lang="en-US" smtClean="0"/>
              <a:pPr>
                <a:defRPr/>
              </a:pPr>
              <a:t>‹#›</a:t>
            </a:fld>
            <a:endParaRPr lang="en-US"/>
          </a:p>
        </p:txBody>
      </p:sp>
    </p:spTree>
    <p:extLst>
      <p:ext uri="{BB962C8B-B14F-4D97-AF65-F5344CB8AC3E}">
        <p14:creationId xmlns:p14="http://schemas.microsoft.com/office/powerpoint/2010/main" val="1202381831"/>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4766733" y="273205"/>
            <a:ext cx="6815667"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D91EFC-2927-4B30-9269-F73D03D6CC66}" type="datetimeFigureOut">
              <a:rPr lang="en-US"/>
              <a:pPr>
                <a:defRPr/>
              </a:pPr>
              <a:t>2/26/2021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B063E0-CBC9-41BD-A7DA-4294F2490992}" type="slidenum">
              <a:rPr lang="en-US"/>
              <a:pPr>
                <a:defRPr/>
              </a:pPr>
              <a:t>‹#›</a:t>
            </a:fld>
            <a:endParaRPr lang="en-US"/>
          </a:p>
        </p:txBody>
      </p:sp>
    </p:spTree>
    <p:extLst>
      <p:ext uri="{BB962C8B-B14F-4D97-AF65-F5344CB8AC3E}">
        <p14:creationId xmlns:p14="http://schemas.microsoft.com/office/powerpoint/2010/main" val="11703693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E248687-0AEB-41C8-88E9-CB807D1ED9CF}" type="datetimeFigureOut">
              <a:rPr lang="en-US" smtClean="0"/>
              <a:pPr>
                <a:defRPr/>
              </a:pPr>
              <a:t>2/26/2021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99FD70-176E-4F91-9F80-E4243255AF69}" type="slidenum">
              <a:rPr lang="en-US" smtClean="0"/>
              <a:pPr>
                <a:defRPr/>
              </a:pPr>
              <a:t>‹#›</a:t>
            </a:fld>
            <a:endParaRPr lang="en-US"/>
          </a:p>
        </p:txBody>
      </p:sp>
    </p:spTree>
    <p:extLst>
      <p:ext uri="{BB962C8B-B14F-4D97-AF65-F5344CB8AC3E}">
        <p14:creationId xmlns:p14="http://schemas.microsoft.com/office/powerpoint/2010/main" val="4251826521"/>
      </p:ext>
    </p:extLst>
  </p:cSld>
  <p:clrMapOvr>
    <a:masterClrMapping/>
  </p:clrMapOvr>
  <p:transition spd="slow">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A58290F-4424-4E6A-913F-2999DFEDDECB}" type="datetimeFigureOut">
              <a:rPr lang="en-US" smtClean="0"/>
              <a:pPr>
                <a:defRPr/>
              </a:pPr>
              <a:t>2/26/2021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D9D8A1-AD1E-4F0E-80D2-B1763A9F8791}" type="slidenum">
              <a:rPr lang="en-US" smtClean="0"/>
              <a:pPr>
                <a:defRPr/>
              </a:pPr>
              <a:t>‹#›</a:t>
            </a:fld>
            <a:endParaRPr lang="en-US"/>
          </a:p>
        </p:txBody>
      </p:sp>
    </p:spTree>
    <p:extLst>
      <p:ext uri="{BB962C8B-B14F-4D97-AF65-F5344CB8AC3E}">
        <p14:creationId xmlns:p14="http://schemas.microsoft.com/office/powerpoint/2010/main" val="3674184208"/>
      </p:ext>
    </p:extLst>
  </p:cSld>
  <p:clrMapOvr>
    <a:masterClrMapping/>
  </p:clrMapOvr>
  <p:transition spd="slow">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5FE4A09-5C58-4048-BAA1-1654EF07B547}" type="datetimeFigureOut">
              <a:rPr lang="en-US" smtClean="0"/>
              <a:pPr>
                <a:defRPr/>
              </a:pPr>
              <a:t>2/26/2021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2197E34-F593-4F8D-9EE2-6F1D255A1B0E}" type="slidenum">
              <a:rPr lang="en-US" smtClean="0"/>
              <a:pPr>
                <a:defRPr/>
              </a:pPr>
              <a:t>‹#›</a:t>
            </a:fld>
            <a:endParaRPr lang="en-US"/>
          </a:p>
        </p:txBody>
      </p:sp>
    </p:spTree>
    <p:extLst>
      <p:ext uri="{BB962C8B-B14F-4D97-AF65-F5344CB8AC3E}">
        <p14:creationId xmlns:p14="http://schemas.microsoft.com/office/powerpoint/2010/main" val="2869315567"/>
      </p:ext>
    </p:extLst>
  </p:cSld>
  <p:clrMapOvr>
    <a:masterClrMapping/>
  </p:clrMapOvr>
  <p:transition spd="slow">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B629EE3-2C46-42C7-9B83-733902E11B02}" type="datetimeFigureOut">
              <a:rPr lang="en-US" smtClean="0"/>
              <a:pPr>
                <a:defRPr/>
              </a:pPr>
              <a:t>2/26/2021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093E091-2D04-4D3B-84EA-5AAB450DB856}" type="slidenum">
              <a:rPr lang="en-US" smtClean="0"/>
              <a:pPr>
                <a:defRPr/>
              </a:pPr>
              <a:t>‹#›</a:t>
            </a:fld>
            <a:endParaRPr lang="en-US"/>
          </a:p>
        </p:txBody>
      </p:sp>
    </p:spTree>
    <p:extLst>
      <p:ext uri="{BB962C8B-B14F-4D97-AF65-F5344CB8AC3E}">
        <p14:creationId xmlns:p14="http://schemas.microsoft.com/office/powerpoint/2010/main" val="3833141754"/>
      </p:ext>
    </p:extLst>
  </p:cSld>
  <p:clrMapOvr>
    <a:masterClrMapping/>
  </p:clrMapOvr>
  <p:transition spd="slow">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C7679D-C27F-486F-AA4E-E9E45D73E1D1}" type="datetimeFigureOut">
              <a:rPr lang="en-US" smtClean="0"/>
              <a:pPr>
                <a:defRPr/>
              </a:pPr>
              <a:t>2/26/2021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E1E84FA-D44D-4210-90E2-DB214788F79D}" type="slidenum">
              <a:rPr lang="en-US" smtClean="0"/>
              <a:pPr>
                <a:defRPr/>
              </a:pPr>
              <a:t>‹#›</a:t>
            </a:fld>
            <a:endParaRPr lang="en-US"/>
          </a:p>
        </p:txBody>
      </p:sp>
    </p:spTree>
    <p:extLst>
      <p:ext uri="{BB962C8B-B14F-4D97-AF65-F5344CB8AC3E}">
        <p14:creationId xmlns:p14="http://schemas.microsoft.com/office/powerpoint/2010/main" val="4166747676"/>
      </p:ext>
    </p:extLst>
  </p:cSld>
  <p:clrMapOvr>
    <a:masterClrMapping/>
  </p:clrMapOvr>
  <p:transition spd="slow">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AC79270-C04D-462E-96C3-5FF1F11E8F75}" type="datetimeFigureOut">
              <a:rPr lang="en-US" smtClean="0"/>
              <a:pPr>
                <a:defRPr/>
              </a:pPr>
              <a:t>2/26/2021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D03FBBF-6D48-4EBA-9E50-E3869A42AB92}" type="slidenum">
              <a:rPr lang="en-US" smtClean="0"/>
              <a:pPr>
                <a:defRPr/>
              </a:pPr>
              <a:t>‹#›</a:t>
            </a:fld>
            <a:endParaRPr lang="en-US"/>
          </a:p>
        </p:txBody>
      </p:sp>
    </p:spTree>
    <p:extLst>
      <p:ext uri="{BB962C8B-B14F-4D97-AF65-F5344CB8AC3E}">
        <p14:creationId xmlns:p14="http://schemas.microsoft.com/office/powerpoint/2010/main" val="2287972944"/>
      </p:ext>
    </p:extLst>
  </p:cSld>
  <p:clrMapOvr>
    <a:masterClrMapping/>
  </p:clrMapOvr>
  <p:transition spd="slow">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F96FB70-4377-4D23-96A6-A6FA65398348}" type="datetimeFigureOut">
              <a:rPr lang="en-US" smtClean="0"/>
              <a:pPr>
                <a:defRPr/>
              </a:pPr>
              <a:t>2/26/2021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043D95-D039-4379-81A0-74846C5FCC91}" type="slidenum">
              <a:rPr lang="en-US" smtClean="0"/>
              <a:pPr>
                <a:defRPr/>
              </a:pPr>
              <a:t>‹#›</a:t>
            </a:fld>
            <a:endParaRPr lang="en-US"/>
          </a:p>
        </p:txBody>
      </p:sp>
    </p:spTree>
    <p:extLst>
      <p:ext uri="{BB962C8B-B14F-4D97-AF65-F5344CB8AC3E}">
        <p14:creationId xmlns:p14="http://schemas.microsoft.com/office/powerpoint/2010/main" val="3484320092"/>
      </p:ext>
    </p:extLst>
  </p:cSld>
  <p:clrMapOvr>
    <a:masterClrMapping/>
  </p:clrMapOvr>
  <p:transition spd="slow">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AC8FEA9-1E45-4F66-B497-D8931356B6FD}" type="datetimeFigureOut">
              <a:rPr lang="en-US" smtClean="0"/>
              <a:pPr>
                <a:defRPr/>
              </a:pPr>
              <a:t>2/26/2021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86C184-A5A5-4A17-9C56-C49A4FA6A0B9}" type="slidenum">
              <a:rPr lang="en-US" smtClean="0"/>
              <a:pPr>
                <a:defRPr/>
              </a:pPr>
              <a:t>‹#›</a:t>
            </a:fld>
            <a:endParaRPr lang="en-US"/>
          </a:p>
        </p:txBody>
      </p:sp>
    </p:spTree>
    <p:extLst>
      <p:ext uri="{BB962C8B-B14F-4D97-AF65-F5344CB8AC3E}">
        <p14:creationId xmlns:p14="http://schemas.microsoft.com/office/powerpoint/2010/main" val="1755797738"/>
      </p:ext>
    </p:extLst>
  </p:cSld>
  <p:clrMapOvr>
    <a:masterClrMapping/>
  </p:clrMapOvr>
  <p:transition spd="slow">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8181AA3-9302-458F-94CC-664DB92BB7B0}" type="datetimeFigureOut">
              <a:rPr lang="en-US" smtClean="0"/>
              <a:pPr>
                <a:defRPr/>
              </a:pPr>
              <a:t>2/26/2021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C60BD-6CC5-4519-BC57-2DA024A9F944}" type="slidenum">
              <a:rPr lang="en-US" smtClean="0"/>
              <a:pPr>
                <a:defRPr/>
              </a:pPr>
              <a:t>‹#›</a:t>
            </a:fld>
            <a:endParaRPr lang="en-US"/>
          </a:p>
        </p:txBody>
      </p:sp>
    </p:spTree>
    <p:extLst>
      <p:ext uri="{BB962C8B-B14F-4D97-AF65-F5344CB8AC3E}">
        <p14:creationId xmlns:p14="http://schemas.microsoft.com/office/powerpoint/2010/main" val="4113240025"/>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5D36AA-72DE-4084-B212-F10C97E5BDEC}" type="datetimeFigureOut">
              <a:rPr lang="en-US"/>
              <a:pPr>
                <a:defRPr/>
              </a:pPr>
              <a:t>2/26/2021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5BBBEB-3A9F-4AF2-B474-389BADC62A70}" type="slidenum">
              <a:rPr lang="en-US"/>
              <a:pPr>
                <a:defRPr/>
              </a:pPr>
              <a:t>‹#›</a:t>
            </a:fld>
            <a:endParaRPr lang="en-US"/>
          </a:p>
        </p:txBody>
      </p:sp>
    </p:spTree>
    <p:extLst>
      <p:ext uri="{BB962C8B-B14F-4D97-AF65-F5344CB8AC3E}">
        <p14:creationId xmlns:p14="http://schemas.microsoft.com/office/powerpoint/2010/main" val="242858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450"/>
            <a:ext cx="2844800" cy="365125"/>
          </a:xfrm>
          <a:prstGeom prst="rect">
            <a:avLst/>
          </a:prstGeom>
        </p:spPr>
        <p:txBody>
          <a:bodyPr vert="horz" lIns="91440" tIns="45720" rIns="91440" bIns="45720" rtlCol="0" anchor="ctr"/>
          <a:lstStyle>
            <a:lvl1pPr algn="l" defTabSz="812810" eaLnBrk="1" fontAlgn="auto" hangingPunct="1">
              <a:spcBef>
                <a:spcPts val="0"/>
              </a:spcBef>
              <a:spcAft>
                <a:spcPts val="0"/>
              </a:spcAft>
              <a:defRPr sz="1067">
                <a:solidFill>
                  <a:prstClr val="black">
                    <a:tint val="75000"/>
                  </a:prstClr>
                </a:solidFill>
                <a:latin typeface="Calibri"/>
                <a:cs typeface="+mn-cs"/>
              </a:defRPr>
            </a:lvl1pPr>
          </a:lstStyle>
          <a:p>
            <a:pPr>
              <a:defRPr/>
            </a:pPr>
            <a:fld id="{A686A475-AB5C-4248-AC5A-36CA45317E8D}" type="datetimeFigureOut">
              <a:rPr lang="en-US"/>
              <a:pPr>
                <a:defRPr/>
              </a:pPr>
              <a:t>2/26/2021</a:t>
            </a:fld>
            <a:endParaRPr lang="en-US" dirty="0"/>
          </a:p>
        </p:txBody>
      </p:sp>
      <p:sp>
        <p:nvSpPr>
          <p:cNvPr id="5" name="Footer Placeholder 4"/>
          <p:cNvSpPr>
            <a:spLocks noGrp="1"/>
          </p:cNvSpPr>
          <p:nvPr>
            <p:ph type="ftr" sz="quarter" idx="3"/>
          </p:nvPr>
        </p:nvSpPr>
        <p:spPr>
          <a:xfrm>
            <a:off x="4165600" y="6356450"/>
            <a:ext cx="3860800" cy="365125"/>
          </a:xfrm>
          <a:prstGeom prst="rect">
            <a:avLst/>
          </a:prstGeom>
        </p:spPr>
        <p:txBody>
          <a:bodyPr vert="horz" lIns="91440" tIns="45720" rIns="91440" bIns="45720" rtlCol="0" anchor="ctr"/>
          <a:lstStyle>
            <a:lvl1pPr algn="ctr" defTabSz="812810" eaLnBrk="1" fontAlgn="auto" hangingPunct="1">
              <a:spcBef>
                <a:spcPts val="0"/>
              </a:spcBef>
              <a:spcAft>
                <a:spcPts val="0"/>
              </a:spcAft>
              <a:defRPr sz="1067">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4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812800" eaLnBrk="1" hangingPunct="1">
              <a:defRPr sz="1000">
                <a:solidFill>
                  <a:srgbClr val="898989"/>
                </a:solidFill>
                <a:latin typeface="Calibri" pitchFamily="34" charset="0"/>
              </a:defRPr>
            </a:lvl1pPr>
          </a:lstStyle>
          <a:p>
            <a:pPr>
              <a:defRPr/>
            </a:pPr>
            <a:fld id="{EEA7C64A-7107-4848-8959-15F143DB4F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458" r:id="rId1"/>
    <p:sldLayoutId id="2147496459" r:id="rId2"/>
    <p:sldLayoutId id="2147496460" r:id="rId3"/>
    <p:sldLayoutId id="2147496461" r:id="rId4"/>
    <p:sldLayoutId id="2147496462" r:id="rId5"/>
    <p:sldLayoutId id="2147496463" r:id="rId6"/>
    <p:sldLayoutId id="2147496464" r:id="rId7"/>
    <p:sldLayoutId id="2147496465" r:id="rId8"/>
    <p:sldLayoutId id="2147496466" r:id="rId9"/>
    <p:sldLayoutId id="2147496467" r:id="rId10"/>
    <p:sldLayoutId id="2147496468" r:id="rId11"/>
  </p:sldLayoutIdLst>
  <p:txStyles>
    <p:titleStyle>
      <a:lvl1pPr algn="ctr" defTabSz="812800" rtl="0" eaLnBrk="0" fontAlgn="base" hangingPunct="0">
        <a:spcBef>
          <a:spcPct val="0"/>
        </a:spcBef>
        <a:spcAft>
          <a:spcPct val="0"/>
        </a:spcAft>
        <a:defRPr sz="3900" kern="1200">
          <a:solidFill>
            <a:schemeClr val="tx1"/>
          </a:solidFill>
          <a:latin typeface="+mj-lt"/>
          <a:ea typeface="+mj-ea"/>
          <a:cs typeface="+mj-cs"/>
        </a:defRPr>
      </a:lvl1pPr>
      <a:lvl2pPr algn="ctr" defTabSz="812800" rtl="0" eaLnBrk="0" fontAlgn="base" hangingPunct="0">
        <a:spcBef>
          <a:spcPct val="0"/>
        </a:spcBef>
        <a:spcAft>
          <a:spcPct val="0"/>
        </a:spcAft>
        <a:defRPr sz="3900">
          <a:solidFill>
            <a:schemeClr val="tx1"/>
          </a:solidFill>
          <a:latin typeface="Calibri" panose="020F0502020204030204" pitchFamily="34" charset="0"/>
        </a:defRPr>
      </a:lvl2pPr>
      <a:lvl3pPr algn="ctr" defTabSz="812800" rtl="0" eaLnBrk="0" fontAlgn="base" hangingPunct="0">
        <a:spcBef>
          <a:spcPct val="0"/>
        </a:spcBef>
        <a:spcAft>
          <a:spcPct val="0"/>
        </a:spcAft>
        <a:defRPr sz="3900">
          <a:solidFill>
            <a:schemeClr val="tx1"/>
          </a:solidFill>
          <a:latin typeface="Calibri" panose="020F0502020204030204" pitchFamily="34" charset="0"/>
        </a:defRPr>
      </a:lvl3pPr>
      <a:lvl4pPr algn="ctr" defTabSz="812800" rtl="0" eaLnBrk="0" fontAlgn="base" hangingPunct="0">
        <a:spcBef>
          <a:spcPct val="0"/>
        </a:spcBef>
        <a:spcAft>
          <a:spcPct val="0"/>
        </a:spcAft>
        <a:defRPr sz="3900">
          <a:solidFill>
            <a:schemeClr val="tx1"/>
          </a:solidFill>
          <a:latin typeface="Calibri" panose="020F0502020204030204" pitchFamily="34" charset="0"/>
        </a:defRPr>
      </a:lvl4pPr>
      <a:lvl5pPr algn="ctr" defTabSz="812800" rtl="0" eaLnBrk="0" fontAlgn="base" hangingPunct="0">
        <a:spcBef>
          <a:spcPct val="0"/>
        </a:spcBef>
        <a:spcAft>
          <a:spcPct val="0"/>
        </a:spcAft>
        <a:defRPr sz="3900">
          <a:solidFill>
            <a:schemeClr val="tx1"/>
          </a:solidFill>
          <a:latin typeface="Calibri" panose="020F0502020204030204" pitchFamily="34" charset="0"/>
        </a:defRPr>
      </a:lvl5pPr>
      <a:lvl6pPr marL="457200" algn="ctr" defTabSz="812800" rtl="0" fontAlgn="base">
        <a:spcBef>
          <a:spcPct val="0"/>
        </a:spcBef>
        <a:spcAft>
          <a:spcPct val="0"/>
        </a:spcAft>
        <a:defRPr sz="3900">
          <a:solidFill>
            <a:schemeClr val="tx1"/>
          </a:solidFill>
          <a:latin typeface="Calibri" panose="020F0502020204030204" pitchFamily="34" charset="0"/>
        </a:defRPr>
      </a:lvl6pPr>
      <a:lvl7pPr marL="914400" algn="ctr" defTabSz="812800" rtl="0" fontAlgn="base">
        <a:spcBef>
          <a:spcPct val="0"/>
        </a:spcBef>
        <a:spcAft>
          <a:spcPct val="0"/>
        </a:spcAft>
        <a:defRPr sz="3900">
          <a:solidFill>
            <a:schemeClr val="tx1"/>
          </a:solidFill>
          <a:latin typeface="Calibri" panose="020F0502020204030204" pitchFamily="34" charset="0"/>
        </a:defRPr>
      </a:lvl7pPr>
      <a:lvl8pPr marL="1371600" algn="ctr" defTabSz="812800" rtl="0" fontAlgn="base">
        <a:spcBef>
          <a:spcPct val="0"/>
        </a:spcBef>
        <a:spcAft>
          <a:spcPct val="0"/>
        </a:spcAft>
        <a:defRPr sz="3900">
          <a:solidFill>
            <a:schemeClr val="tx1"/>
          </a:solidFill>
          <a:latin typeface="Calibri" panose="020F0502020204030204" pitchFamily="34" charset="0"/>
        </a:defRPr>
      </a:lvl8pPr>
      <a:lvl9pPr marL="1828800" algn="ctr" defTabSz="812800" rtl="0" fontAlgn="base">
        <a:spcBef>
          <a:spcPct val="0"/>
        </a:spcBef>
        <a:spcAft>
          <a:spcPct val="0"/>
        </a:spcAft>
        <a:defRPr sz="3900">
          <a:solidFill>
            <a:schemeClr val="tx1"/>
          </a:solidFill>
          <a:latin typeface="Calibri" panose="020F0502020204030204" pitchFamily="34" charset="0"/>
        </a:defRPr>
      </a:lvl9pPr>
    </p:titleStyle>
    <p:bodyStyle>
      <a:lvl1pPr marL="304800" indent="-304800" algn="l" defTabSz="8128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660400" indent="-254000" algn="l" defTabSz="8128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016000" indent="-203200" algn="l" defTabSz="8128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3pPr>
      <a:lvl4pPr marL="1422400" indent="-203200" algn="l" defTabSz="812800"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4pPr>
      <a:lvl5pPr marL="1828800" indent="-203200" algn="l" defTabSz="812800"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4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2862430E-D8EC-4105-9578-872A131ACC03}" type="datetimeFigureOut">
              <a:rPr lang="en-US"/>
              <a:pPr>
                <a:defRPr/>
              </a:pPr>
              <a:t>2/26/2021</a:t>
            </a:fld>
            <a:endParaRPr lang="en-US"/>
          </a:p>
        </p:txBody>
      </p:sp>
      <p:sp>
        <p:nvSpPr>
          <p:cNvPr id="5" name="Footer Placeholder 4"/>
          <p:cNvSpPr>
            <a:spLocks noGrp="1"/>
          </p:cNvSpPr>
          <p:nvPr>
            <p:ph type="ftr" sz="quarter" idx="3"/>
          </p:nvPr>
        </p:nvSpPr>
        <p:spPr>
          <a:xfrm>
            <a:off x="4165600" y="63564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4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73D4271C-D97E-4657-8CDF-82C2893953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480" r:id="rId1"/>
    <p:sldLayoutId id="2147496481" r:id="rId2"/>
    <p:sldLayoutId id="2147496482" r:id="rId3"/>
    <p:sldLayoutId id="2147496483" r:id="rId4"/>
    <p:sldLayoutId id="2147496484" r:id="rId5"/>
    <p:sldLayoutId id="2147496485" r:id="rId6"/>
    <p:sldLayoutId id="2147496486" r:id="rId7"/>
    <p:sldLayoutId id="2147496487" r:id="rId8"/>
    <p:sldLayoutId id="2147496488" r:id="rId9"/>
    <p:sldLayoutId id="2147496489" r:id="rId10"/>
    <p:sldLayoutId id="21474964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4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02F25AB0-146E-47EF-9F50-8564985F147B}" type="datetimeFigureOut">
              <a:rPr lang="en-US" smtClean="0">
                <a:solidFill>
                  <a:prstClr val="black">
                    <a:tint val="75000"/>
                  </a:prstClr>
                </a:solidFill>
                <a:latin typeface="Calibri"/>
                <a:cs typeface="+mn-cs"/>
              </a:rPr>
              <a:pPr eaLnBrk="1" fontAlgn="auto" hangingPunct="1">
                <a:spcBef>
                  <a:spcPts val="0"/>
                </a:spcBef>
                <a:spcAft>
                  <a:spcPts val="0"/>
                </a:spcAft>
              </a:pPr>
              <a:t>2/26/2021</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038600" y="63564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610600" y="63564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CE05D65-83DD-4DE8-9750-1276E08221CC}"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62166951"/>
      </p:ext>
    </p:extLst>
  </p:cSld>
  <p:clrMap bg1="lt1" tx1="dk1" bg2="lt2" tx2="dk2" accent1="accent1" accent2="accent2" accent3="accent3" accent4="accent4" accent5="accent5" accent6="accent6" hlink="hlink" folHlink="folHlink"/>
  <p:sldLayoutIdLst>
    <p:sldLayoutId id="2147496581" r:id="rId1"/>
    <p:sldLayoutId id="2147496582" r:id="rId2"/>
    <p:sldLayoutId id="2147496583" r:id="rId3"/>
    <p:sldLayoutId id="2147496584" r:id="rId4"/>
    <p:sldLayoutId id="2147496585" r:id="rId5"/>
    <p:sldLayoutId id="2147496586" r:id="rId6"/>
    <p:sldLayoutId id="2147496587" r:id="rId7"/>
    <p:sldLayoutId id="2147496588" r:id="rId8"/>
    <p:sldLayoutId id="2147496589" r:id="rId9"/>
    <p:sldLayoutId id="2147496590" r:id="rId10"/>
    <p:sldLayoutId id="21474965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2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686A475-AB5C-4248-AC5A-36CA45317E8D}" type="datetimeFigureOut">
              <a:rPr lang="en-US" smtClean="0"/>
              <a:pPr>
                <a:defRPr/>
              </a:pPr>
              <a:t>2/26/2021</a:t>
            </a:fld>
            <a:endParaRPr lang="en-US" dirty="0"/>
          </a:p>
        </p:txBody>
      </p:sp>
      <p:sp>
        <p:nvSpPr>
          <p:cNvPr id="5" name="Footer Placeholder 4"/>
          <p:cNvSpPr>
            <a:spLocks noGrp="1"/>
          </p:cNvSpPr>
          <p:nvPr>
            <p:ph type="ftr" sz="quarter" idx="3"/>
          </p:nvPr>
        </p:nvSpPr>
        <p:spPr>
          <a:xfrm>
            <a:off x="4165600" y="635642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42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A7C64A-7107-4848-8959-15F143DB4F46}" type="slidenum">
              <a:rPr lang="en-US" smtClean="0"/>
              <a:pPr>
                <a:defRPr/>
              </a:pPr>
              <a:t>‹#›</a:t>
            </a:fld>
            <a:endParaRPr lang="en-US"/>
          </a:p>
        </p:txBody>
      </p:sp>
    </p:spTree>
    <p:extLst>
      <p:ext uri="{BB962C8B-B14F-4D97-AF65-F5344CB8AC3E}">
        <p14:creationId xmlns:p14="http://schemas.microsoft.com/office/powerpoint/2010/main" val="2211554311"/>
      </p:ext>
    </p:extLst>
  </p:cSld>
  <p:clrMap bg1="lt1" tx1="dk1" bg2="lt2" tx2="dk2" accent1="accent1" accent2="accent2" accent3="accent3" accent4="accent4" accent5="accent5" accent6="accent6" hlink="hlink" folHlink="folHlink"/>
  <p:sldLayoutIdLst>
    <p:sldLayoutId id="2147496647" r:id="rId1"/>
    <p:sldLayoutId id="2147496648" r:id="rId2"/>
    <p:sldLayoutId id="2147496649" r:id="rId3"/>
    <p:sldLayoutId id="2147496650" r:id="rId4"/>
    <p:sldLayoutId id="2147496651" r:id="rId5"/>
    <p:sldLayoutId id="2147496652" r:id="rId6"/>
    <p:sldLayoutId id="2147496653" r:id="rId7"/>
    <p:sldLayoutId id="2147496654" r:id="rId8"/>
    <p:sldLayoutId id="2147496655" r:id="rId9"/>
    <p:sldLayoutId id="2147496656" r:id="rId10"/>
    <p:sldLayoutId id="21474966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418"/>
            <a:ext cx="2844800" cy="365125"/>
          </a:xfrm>
          <a:prstGeom prst="rect">
            <a:avLst/>
          </a:prstGeom>
        </p:spPr>
        <p:txBody>
          <a:bodyPr vert="horz" lIns="91426" tIns="45713" rIns="91426" bIns="45713" rtlCol="0" anchor="ctr"/>
          <a:lstStyle>
            <a:lvl1pPr algn="l" defTabSz="914262" eaLnBrk="1" fontAlgn="auto" hangingPunct="1">
              <a:spcBef>
                <a:spcPts val="0"/>
              </a:spcBef>
              <a:spcAft>
                <a:spcPts val="0"/>
              </a:spcAft>
              <a:defRPr sz="1200">
                <a:solidFill>
                  <a:prstClr val="black">
                    <a:tint val="75000"/>
                  </a:prstClr>
                </a:solidFill>
                <a:latin typeface="Calibri"/>
              </a:defRPr>
            </a:lvl1pPr>
          </a:lstStyle>
          <a:p>
            <a:pPr>
              <a:defRPr/>
            </a:pPr>
            <a:fld id="{9E004848-815A-4FA5-B13B-F2596807BC16}" type="datetimeFigureOut">
              <a:rPr lang="en-US"/>
              <a:pPr>
                <a:defRPr/>
              </a:pPr>
              <a:t>2/26/2021</a:t>
            </a:fld>
            <a:endParaRPr lang="en-US"/>
          </a:p>
        </p:txBody>
      </p:sp>
      <p:sp>
        <p:nvSpPr>
          <p:cNvPr id="5" name="Footer Placeholder 4"/>
          <p:cNvSpPr>
            <a:spLocks noGrp="1"/>
          </p:cNvSpPr>
          <p:nvPr>
            <p:ph type="ftr" sz="quarter" idx="3"/>
          </p:nvPr>
        </p:nvSpPr>
        <p:spPr>
          <a:xfrm>
            <a:off x="4165600" y="6356418"/>
            <a:ext cx="3860800" cy="365125"/>
          </a:xfrm>
          <a:prstGeom prst="rect">
            <a:avLst/>
          </a:prstGeom>
        </p:spPr>
        <p:txBody>
          <a:bodyPr vert="horz" lIns="91426" tIns="45713" rIns="91426" bIns="45713" rtlCol="0" anchor="ctr"/>
          <a:lstStyle>
            <a:lvl1pPr algn="ctr" defTabSz="914262"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418"/>
            <a:ext cx="2844800" cy="365125"/>
          </a:xfrm>
          <a:prstGeom prst="rect">
            <a:avLst/>
          </a:prstGeom>
        </p:spPr>
        <p:txBody>
          <a:bodyPr vert="horz" lIns="91426" tIns="45713" rIns="91426" bIns="45713" rtlCol="0" anchor="ctr"/>
          <a:lstStyle>
            <a:lvl1pPr algn="r" defTabSz="914262" eaLnBrk="1" fontAlgn="auto" hangingPunct="1">
              <a:spcBef>
                <a:spcPts val="0"/>
              </a:spcBef>
              <a:spcAft>
                <a:spcPts val="0"/>
              </a:spcAft>
              <a:defRPr sz="1200">
                <a:solidFill>
                  <a:prstClr val="black">
                    <a:tint val="75000"/>
                  </a:prstClr>
                </a:solidFill>
                <a:latin typeface="Calibri"/>
              </a:defRPr>
            </a:lvl1pPr>
          </a:lstStyle>
          <a:p>
            <a:pPr>
              <a:defRPr/>
            </a:pPr>
            <a:fld id="{0270EFBA-9DC9-4A35-8422-84A126D15D5A}" type="slidenum">
              <a:rPr lang="en-US"/>
              <a:pPr>
                <a:defRPr/>
              </a:pPr>
              <a:t>‹#›</a:t>
            </a:fld>
            <a:endParaRPr lang="en-US"/>
          </a:p>
        </p:txBody>
      </p:sp>
    </p:spTree>
    <p:extLst>
      <p:ext uri="{BB962C8B-B14F-4D97-AF65-F5344CB8AC3E}">
        <p14:creationId xmlns:p14="http://schemas.microsoft.com/office/powerpoint/2010/main" val="1367829487"/>
      </p:ext>
    </p:extLst>
  </p:cSld>
  <p:clrMap bg1="lt1" tx1="dk1" bg2="lt2" tx2="dk2" accent1="accent1" accent2="accent2" accent3="accent3" accent4="accent4" accent5="accent5" accent6="accent6" hlink="hlink" folHlink="folHlink"/>
  <p:sldLayoutIdLst>
    <p:sldLayoutId id="2147496659" r:id="rId1"/>
    <p:sldLayoutId id="2147496660" r:id="rId2"/>
    <p:sldLayoutId id="2147496661" r:id="rId3"/>
    <p:sldLayoutId id="2147496662" r:id="rId4"/>
    <p:sldLayoutId id="2147496663" r:id="rId5"/>
    <p:sldLayoutId id="2147496664" r:id="rId6"/>
    <p:sldLayoutId id="2147496665" r:id="rId7"/>
    <p:sldLayoutId id="2147496666" r:id="rId8"/>
    <p:sldLayoutId id="2147496667" r:id="rId9"/>
    <p:sldLayoutId id="2147496668" r:id="rId10"/>
    <p:sldLayoutId id="2147496669" r:id="rId11"/>
  </p:sldLayoutIdLst>
  <p:transition advClick="0" advTm="1500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220"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1"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2"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2"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1"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4" algn="l" defTabSz="914262" rtl="0" eaLnBrk="1" latinLnBrk="0" hangingPunct="1">
        <a:defRPr sz="1800" kern="1200">
          <a:solidFill>
            <a:schemeClr val="tx1"/>
          </a:solidFill>
          <a:latin typeface="+mn-lt"/>
          <a:ea typeface="+mn-ea"/>
          <a:cs typeface="+mn-cs"/>
        </a:defRPr>
      </a:lvl5pPr>
      <a:lvl6pPr marL="2285655" algn="l" defTabSz="914262" rtl="0" eaLnBrk="1" latinLnBrk="0" hangingPunct="1">
        <a:defRPr sz="1800" kern="1200">
          <a:solidFill>
            <a:schemeClr val="tx1"/>
          </a:solidFill>
          <a:latin typeface="+mn-lt"/>
          <a:ea typeface="+mn-ea"/>
          <a:cs typeface="+mn-cs"/>
        </a:defRPr>
      </a:lvl6pPr>
      <a:lvl7pPr marL="2742785" algn="l" defTabSz="914262" rtl="0" eaLnBrk="1" latinLnBrk="0" hangingPunct="1">
        <a:defRPr sz="1800" kern="1200">
          <a:solidFill>
            <a:schemeClr val="tx1"/>
          </a:solidFill>
          <a:latin typeface="+mn-lt"/>
          <a:ea typeface="+mn-ea"/>
          <a:cs typeface="+mn-cs"/>
        </a:defRPr>
      </a:lvl7pPr>
      <a:lvl8pPr marL="3199916" algn="l" defTabSz="914262" rtl="0" eaLnBrk="1" latinLnBrk="0" hangingPunct="1">
        <a:defRPr sz="1800" kern="1200">
          <a:solidFill>
            <a:schemeClr val="tx1"/>
          </a:solidFill>
          <a:latin typeface="+mn-lt"/>
          <a:ea typeface="+mn-ea"/>
          <a:cs typeface="+mn-cs"/>
        </a:defRPr>
      </a:lvl8pPr>
      <a:lvl9pPr marL="3657047" algn="l" defTabSz="91426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8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686A475-AB5C-4248-AC5A-36CA45317E8D}" type="datetimeFigureOut">
              <a:rPr lang="en-US" smtClean="0"/>
              <a:pPr>
                <a:defRPr/>
              </a:pPr>
              <a:t>2/26/2021</a:t>
            </a:fld>
            <a:endParaRPr lang="en-US" dirty="0"/>
          </a:p>
        </p:txBody>
      </p:sp>
      <p:sp>
        <p:nvSpPr>
          <p:cNvPr id="5" name="Footer Placeholder 4"/>
          <p:cNvSpPr>
            <a:spLocks noGrp="1"/>
          </p:cNvSpPr>
          <p:nvPr>
            <p:ph type="ftr" sz="quarter" idx="3"/>
          </p:nvPr>
        </p:nvSpPr>
        <p:spPr>
          <a:xfrm>
            <a:off x="4165600" y="635638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8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A7C64A-7107-4848-8959-15F143DB4F46}" type="slidenum">
              <a:rPr lang="en-US" smtClean="0"/>
              <a:pPr>
                <a:defRPr/>
              </a:pPr>
              <a:t>‹#›</a:t>
            </a:fld>
            <a:endParaRPr lang="en-US"/>
          </a:p>
        </p:txBody>
      </p:sp>
    </p:spTree>
    <p:extLst>
      <p:ext uri="{BB962C8B-B14F-4D97-AF65-F5344CB8AC3E}">
        <p14:creationId xmlns:p14="http://schemas.microsoft.com/office/powerpoint/2010/main" val="447837674"/>
      </p:ext>
    </p:extLst>
  </p:cSld>
  <p:clrMap bg1="lt1" tx1="dk1" bg2="lt2" tx2="dk2" accent1="accent1" accent2="accent2" accent3="accent3" accent4="accent4" accent5="accent5" accent6="accent6" hlink="hlink" folHlink="folHlink"/>
  <p:sldLayoutIdLst>
    <p:sldLayoutId id="2147496689" r:id="rId1"/>
    <p:sldLayoutId id="2147496690" r:id="rId2"/>
    <p:sldLayoutId id="2147496691" r:id="rId3"/>
    <p:sldLayoutId id="2147496692" r:id="rId4"/>
    <p:sldLayoutId id="2147496693" r:id="rId5"/>
    <p:sldLayoutId id="2147496694" r:id="rId6"/>
    <p:sldLayoutId id="2147496695" r:id="rId7"/>
    <p:sldLayoutId id="2147496696" r:id="rId8"/>
    <p:sldLayoutId id="2147496697" r:id="rId9"/>
    <p:sldLayoutId id="2147496698" r:id="rId10"/>
    <p:sldLayoutId id="2147496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686A475-AB5C-4248-AC5A-36CA45317E8D}" type="datetimeFigureOut">
              <a:rPr lang="en-US" smtClean="0"/>
              <a:pPr>
                <a:defRPr/>
              </a:pPr>
              <a:t>2/26/2021</a:t>
            </a:fld>
            <a:endParaRPr lang="en-US" dirty="0"/>
          </a:p>
        </p:txBody>
      </p:sp>
      <p:sp>
        <p:nvSpPr>
          <p:cNvPr id="5" name="Footer Placeholder 4"/>
          <p:cNvSpPr>
            <a:spLocks noGrp="1"/>
          </p:cNvSpPr>
          <p:nvPr>
            <p:ph type="ftr" sz="quarter" idx="3"/>
          </p:nvPr>
        </p:nvSpPr>
        <p:spPr>
          <a:xfrm>
            <a:off x="4165600" y="635637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7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A7C64A-7107-4848-8959-15F143DB4F46}" type="slidenum">
              <a:rPr lang="en-US" smtClean="0"/>
              <a:pPr>
                <a:defRPr/>
              </a:pPr>
              <a:t>‹#›</a:t>
            </a:fld>
            <a:endParaRPr lang="en-US"/>
          </a:p>
        </p:txBody>
      </p:sp>
    </p:spTree>
    <p:extLst>
      <p:ext uri="{BB962C8B-B14F-4D97-AF65-F5344CB8AC3E}">
        <p14:creationId xmlns:p14="http://schemas.microsoft.com/office/powerpoint/2010/main" val="447837674"/>
      </p:ext>
    </p:extLst>
  </p:cSld>
  <p:clrMap bg1="lt1" tx1="dk1" bg2="lt2" tx2="dk2" accent1="accent1" accent2="accent2" accent3="accent3" accent4="accent4" accent5="accent5" accent6="accent6" hlink="hlink" folHlink="folHlink"/>
  <p:sldLayoutIdLst>
    <p:sldLayoutId id="2147496719" r:id="rId1"/>
    <p:sldLayoutId id="2147496720" r:id="rId2"/>
    <p:sldLayoutId id="2147496721" r:id="rId3"/>
    <p:sldLayoutId id="2147496722" r:id="rId4"/>
    <p:sldLayoutId id="2147496723" r:id="rId5"/>
    <p:sldLayoutId id="2147496724" r:id="rId6"/>
    <p:sldLayoutId id="2147496725" r:id="rId7"/>
    <p:sldLayoutId id="2147496726" r:id="rId8"/>
    <p:sldLayoutId id="2147496727" r:id="rId9"/>
    <p:sldLayoutId id="2147496728" r:id="rId10"/>
    <p:sldLayoutId id="21474967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686A475-AB5C-4248-AC5A-36CA45317E8D}" type="datetimeFigureOut">
              <a:rPr lang="en-US" smtClean="0"/>
              <a:pPr>
                <a:defRPr/>
              </a:pPr>
              <a:t>2/26/2021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A7C64A-7107-4848-8959-15F143DB4F46}" type="slidenum">
              <a:rPr lang="en-US" smtClean="0"/>
              <a:pPr>
                <a:defRPr/>
              </a:pPr>
              <a:t>‹#›</a:t>
            </a:fld>
            <a:endParaRPr lang="en-US"/>
          </a:p>
        </p:txBody>
      </p:sp>
    </p:spTree>
    <p:extLst>
      <p:ext uri="{BB962C8B-B14F-4D97-AF65-F5344CB8AC3E}">
        <p14:creationId xmlns:p14="http://schemas.microsoft.com/office/powerpoint/2010/main" val="1116133095"/>
      </p:ext>
    </p:extLst>
  </p:cSld>
  <p:clrMap bg1="lt1" tx1="dk1" bg2="lt2" tx2="dk2" accent1="accent1" accent2="accent2" accent3="accent3" accent4="accent4" accent5="accent5" accent6="accent6" hlink="hlink" folHlink="folHlink"/>
  <p:sldLayoutIdLst>
    <p:sldLayoutId id="2147496731" r:id="rId1"/>
    <p:sldLayoutId id="2147496732" r:id="rId2"/>
    <p:sldLayoutId id="2147496733" r:id="rId3"/>
    <p:sldLayoutId id="2147496734" r:id="rId4"/>
    <p:sldLayoutId id="2147496735" r:id="rId5"/>
    <p:sldLayoutId id="2147496736" r:id="rId6"/>
    <p:sldLayoutId id="2147496737" r:id="rId7"/>
    <p:sldLayoutId id="2147496738" r:id="rId8"/>
    <p:sldLayoutId id="2147496739" r:id="rId9"/>
    <p:sldLayoutId id="2147496740" r:id="rId10"/>
    <p:sldLayoutId id="2147496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2.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3.xml"/><Relationship Id="rId1" Type="http://schemas.openxmlformats.org/officeDocument/2006/relationships/tags" Target="../tags/tag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25.jpe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40.xml"/><Relationship Id="rId7" Type="http://schemas.openxmlformats.org/officeDocument/2006/relationships/image" Target="../media/image8.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9.xml"/><Relationship Id="rId1" Type="http://schemas.openxmlformats.org/officeDocument/2006/relationships/tags" Target="../tags/tag1.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3048000" y="2743293"/>
            <a:ext cx="5995872" cy="1333293"/>
          </a:xfrm>
          <a:prstGeom prst="rect">
            <a:avLst/>
          </a:prstGeom>
          <a:noFill/>
        </p:spPr>
        <p:txBody>
          <a:bodyPr>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14124" eaLnBrk="1" fontAlgn="auto" hangingPunct="1">
              <a:spcBef>
                <a:spcPts val="0"/>
              </a:spcBef>
              <a:spcAft>
                <a:spcPts val="0"/>
              </a:spcAft>
              <a:defRPr/>
            </a:pPr>
            <a:r>
              <a:rPr lang="bn-IN" b="1" dirty="0">
                <a:ln w="11430"/>
                <a:blipFill dpi="0" rotWithShape="1">
                  <a:blip r:embed="rId4">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Book Antiqua" pitchFamily="18" charset="0"/>
              </a:rPr>
              <a:t>স্বাগতম</a:t>
            </a:r>
            <a:endParaRPr lang="en-US" b="1" dirty="0">
              <a:ln w="11430"/>
              <a:blipFill dpi="0" rotWithShape="1">
                <a:blip r:embed="rId4">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Calibri"/>
            </a:endParaRPr>
          </a:p>
        </p:txBody>
      </p:sp>
      <p:sp>
        <p:nvSpPr>
          <p:cNvPr id="10" name="TextBox 9"/>
          <p:cNvSpPr txBox="1"/>
          <p:nvPr/>
        </p:nvSpPr>
        <p:spPr>
          <a:xfrm>
            <a:off x="458983" y="357475"/>
            <a:ext cx="11379200" cy="1447800"/>
          </a:xfrm>
          <a:prstGeom prst="rect">
            <a:avLst/>
          </a:prstGeom>
          <a:noFill/>
        </p:spPr>
        <p:txBody>
          <a:bodyPr>
            <a:prstTxWarp prst="textCanUp">
              <a:avLst/>
            </a:prstTxWarp>
            <a:spAutoFit/>
          </a:bodyPr>
          <a:lstStyle/>
          <a:p>
            <a:pPr eaLnBrk="1" fontAlgn="auto" hangingPunct="1">
              <a:spcBef>
                <a:spcPts val="0"/>
              </a:spcBef>
              <a:spcAft>
                <a:spcPts val="0"/>
              </a:spcAft>
              <a:defRPr/>
            </a:pPr>
            <a:r>
              <a:rPr lang="bn-IN" sz="3600" b="1" dirty="0">
                <a:ln w="18000">
                  <a:solidFill>
                    <a:srgbClr val="FF0000"/>
                  </a:solidFill>
                  <a:prstDash val="solid"/>
                  <a:miter lim="800000"/>
                </a:ln>
                <a:solidFill>
                  <a:srgbClr val="FFC000"/>
                </a:solidFill>
                <a:effectLst>
                  <a:outerShdw blurRad="25500" dist="23000" dir="7020000" algn="tl">
                    <a:srgbClr val="000000">
                      <a:alpha val="50000"/>
                    </a:srgbClr>
                  </a:outerShdw>
                </a:effectLst>
                <a:latin typeface="NikoshBAN" pitchFamily="2" charset="0"/>
                <a:cs typeface="NikoshBAN" pitchFamily="2" charset="0"/>
              </a:rPr>
              <a:t>পদার্থবিজ্ঞান বিভাগ এর পক্ষথেকে </a:t>
            </a:r>
            <a:endParaRPr lang="en-US" sz="3600" b="1" dirty="0">
              <a:ln w="18000">
                <a:solidFill>
                  <a:srgbClr val="FF0000"/>
                </a:solidFill>
                <a:prstDash val="solid"/>
                <a:miter lim="800000"/>
              </a:ln>
              <a:solidFill>
                <a:srgbClr val="FFC000"/>
              </a:solidFill>
              <a:effectLst>
                <a:outerShdw blurRad="25500" dist="23000" dir="7020000" algn="tl">
                  <a:srgbClr val="000000">
                    <a:alpha val="50000"/>
                  </a:srgbClr>
                </a:outerShdw>
              </a:effectLst>
              <a:latin typeface="NikoshBAN" pitchFamily="2" charset="0"/>
              <a:cs typeface="NikoshBAN"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11888" y="0"/>
            <a:ext cx="5980112"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298" y="0"/>
            <a:ext cx="6453188"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117080"/>
      </p:ext>
    </p:extLst>
  </p:cSld>
  <p:clrMapOvr>
    <a:masterClrMapping/>
  </p:clrMapOvr>
  <mc:AlternateContent xmlns:mc="http://schemas.openxmlformats.org/markup-compatibility/2006" xmlns:p14="http://schemas.microsoft.com/office/powerpoint/2010/main">
    <mc:Choice Requires="p14">
      <p:transition spd="slow" p14:dur="1500" advTm="16871">
        <p:split orient="vert"/>
      </p:transition>
    </mc:Choice>
    <mc:Fallback xmlns="">
      <p:transition spd="slow" advTm="1687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xit" presetSubtype="8" fill="hold" nodeType="afterEffect">
                                  <p:stCondLst>
                                    <p:cond delay="0"/>
                                  </p:stCondLst>
                                  <p:childTnLst>
                                    <p:anim calcmode="lin" valueType="num">
                                      <p:cBhvr additive="base">
                                        <p:cTn id="6" dur="2000"/>
                                        <p:tgtEl>
                                          <p:spTgt spid="14"/>
                                        </p:tgtEl>
                                        <p:attrNameLst>
                                          <p:attrName>ppt_x</p:attrName>
                                        </p:attrNameLst>
                                      </p:cBhvr>
                                      <p:tavLst>
                                        <p:tav tm="0">
                                          <p:val>
                                            <p:strVal val="ppt_x"/>
                                          </p:val>
                                        </p:tav>
                                        <p:tav tm="100000">
                                          <p:val>
                                            <p:strVal val="0-ppt_w/2"/>
                                          </p:val>
                                        </p:tav>
                                      </p:tavLst>
                                    </p:anim>
                                    <p:anim calcmode="lin" valueType="num">
                                      <p:cBhvr additive="base">
                                        <p:cTn id="7" dur="2000"/>
                                        <p:tgtEl>
                                          <p:spTgt spid="14"/>
                                        </p:tgtEl>
                                        <p:attrNameLst>
                                          <p:attrName>ppt_y</p:attrName>
                                        </p:attrNameLst>
                                      </p:cBhvr>
                                      <p:tavLst>
                                        <p:tav tm="0">
                                          <p:val>
                                            <p:strVal val="ppt_y"/>
                                          </p:val>
                                        </p:tav>
                                        <p:tav tm="100000">
                                          <p:val>
                                            <p:strVal val="ppt_y"/>
                                          </p:val>
                                        </p:tav>
                                      </p:tavLst>
                                    </p:anim>
                                    <p:set>
                                      <p:cBhvr>
                                        <p:cTn id="8" dur="1" fill="hold">
                                          <p:stCondLst>
                                            <p:cond delay="1999"/>
                                          </p:stCondLst>
                                        </p:cTn>
                                        <p:tgtEl>
                                          <p:spTgt spid="14"/>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2000"/>
                                        <p:tgtEl>
                                          <p:spTgt spid="13"/>
                                        </p:tgtEl>
                                        <p:attrNameLst>
                                          <p:attrName>ppt_x</p:attrName>
                                        </p:attrNameLst>
                                      </p:cBhvr>
                                      <p:tavLst>
                                        <p:tav tm="0">
                                          <p:val>
                                            <p:strVal val="ppt_x"/>
                                          </p:val>
                                        </p:tav>
                                        <p:tav tm="100000">
                                          <p:val>
                                            <p:strVal val="1+ppt_w/2"/>
                                          </p:val>
                                        </p:tav>
                                      </p:tavLst>
                                    </p:anim>
                                    <p:anim calcmode="lin" valueType="num">
                                      <p:cBhvr additive="base">
                                        <p:cTn id="11" dur="2000"/>
                                        <p:tgtEl>
                                          <p:spTgt spid="13"/>
                                        </p:tgtEl>
                                        <p:attrNameLst>
                                          <p:attrName>ppt_y</p:attrName>
                                        </p:attrNameLst>
                                      </p:cBhvr>
                                      <p:tavLst>
                                        <p:tav tm="0">
                                          <p:val>
                                            <p:strVal val="ppt_y"/>
                                          </p:val>
                                        </p:tav>
                                        <p:tav tm="100000">
                                          <p:val>
                                            <p:strVal val="ppt_y"/>
                                          </p:val>
                                        </p:tav>
                                      </p:tavLst>
                                    </p:anim>
                                    <p:set>
                                      <p:cBhvr>
                                        <p:cTn id="12" dur="1" fill="hold">
                                          <p:stCondLst>
                                            <p:cond delay="1999"/>
                                          </p:stCondLst>
                                        </p:cTn>
                                        <p:tgtEl>
                                          <p:spTgt spid="13"/>
                                        </p:tgtEl>
                                        <p:attrNameLst>
                                          <p:attrName>style.visibility</p:attrName>
                                        </p:attrNameLst>
                                      </p:cBhvr>
                                      <p:to>
                                        <p:strVal val="hidden"/>
                                      </p:to>
                                    </p:set>
                                  </p:childTnLst>
                                </p:cTn>
                              </p:par>
                            </p:childTnLst>
                          </p:cTn>
                        </p:par>
                        <p:par>
                          <p:cTn id="13" fill="hold" nodeType="afterGroup">
                            <p:stCondLst>
                              <p:cond delay="2000"/>
                            </p:stCondLst>
                            <p:childTnLst>
                              <p:par>
                                <p:cTn id="14" presetID="2" presetClass="entr" presetSubtype="3"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500"/>
                            </p:stCondLst>
                            <p:childTnLst>
                              <p:par>
                                <p:cTn id="19" presetID="2" presetClass="entr" presetSubtype="3"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65313" y="4479993"/>
            <a:ext cx="1930400" cy="646331"/>
          </a:xfrm>
          <a:prstGeom prst="rect">
            <a:avLst/>
          </a:prstGeom>
          <a:noFill/>
        </p:spPr>
        <p:txBody>
          <a:bodyPr>
            <a:spAutoFit/>
          </a:bodyPr>
          <a:lstStyle/>
          <a:p>
            <a:pPr eaLnBrk="1" fontAlgn="auto" hangingPunct="1">
              <a:spcBef>
                <a:spcPts val="0"/>
              </a:spcBef>
              <a:spcAft>
                <a:spcPts val="0"/>
              </a:spcAft>
              <a:defRPr/>
            </a:pPr>
            <a:r>
              <a:rPr lang="en-US" sz="36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r>
              <a:rPr lang="en-US" sz="3200" dirty="0" err="1">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অবতল</a:t>
            </a:r>
            <a:r>
              <a:rPr lang="en-US" sz="32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r>
              <a:rPr lang="en-US" sz="3200" dirty="0" err="1">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দর্পণ</a:t>
            </a:r>
            <a:r>
              <a:rPr lang="en-US" sz="32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endParaRPr lang="en-US" sz="36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0833" t="12222" r="38333" b="14444"/>
          <a:stretch/>
        </p:blipFill>
        <p:spPr>
          <a:xfrm>
            <a:off x="3758812" y="1970534"/>
            <a:ext cx="987389" cy="2606704"/>
          </a:xfrm>
          <a:prstGeom prst="roundRect">
            <a:avLst/>
          </a:prstGeom>
        </p:spPr>
      </p:pic>
      <p:grpSp>
        <p:nvGrpSpPr>
          <p:cNvPr id="13" name="Group 12"/>
          <p:cNvGrpSpPr>
            <a:grpSpLocks/>
          </p:cNvGrpSpPr>
          <p:nvPr/>
        </p:nvGrpSpPr>
        <p:grpSpPr bwMode="auto">
          <a:xfrm>
            <a:off x="1460545" y="4057650"/>
            <a:ext cx="2740025" cy="101600"/>
            <a:chOff x="5960788" y="2559853"/>
            <a:chExt cx="1430612" cy="69440"/>
          </a:xfrm>
        </p:grpSpPr>
        <p:cxnSp>
          <p:nvCxnSpPr>
            <p:cNvPr id="14" name="Straight Connector 13"/>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15" name="Isosceles Triangle 14"/>
            <p:cNvSpPr/>
            <p:nvPr/>
          </p:nvSpPr>
          <p:spPr>
            <a:xfrm rot="5400000">
              <a:off x="6201249" y="2574680"/>
              <a:ext cx="69440" cy="39785"/>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16" name="Group 15"/>
          <p:cNvGrpSpPr>
            <a:grpSpLocks/>
          </p:cNvGrpSpPr>
          <p:nvPr/>
        </p:nvGrpSpPr>
        <p:grpSpPr bwMode="auto">
          <a:xfrm>
            <a:off x="1612946" y="2860725"/>
            <a:ext cx="2822575" cy="92075"/>
            <a:chOff x="5960788" y="2569657"/>
            <a:chExt cx="1430612" cy="62139"/>
          </a:xfrm>
        </p:grpSpPr>
        <p:cxnSp>
          <p:nvCxnSpPr>
            <p:cNvPr id="17" name="Straight Connector 16"/>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18" name="Isosceles Triangle 17"/>
            <p:cNvSpPr/>
            <p:nvPr/>
          </p:nvSpPr>
          <p:spPr>
            <a:xfrm rot="5400000">
              <a:off x="6186794" y="2588255"/>
              <a:ext cx="62139" cy="24943"/>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19" name="Group 18"/>
          <p:cNvGrpSpPr>
            <a:grpSpLocks/>
          </p:cNvGrpSpPr>
          <p:nvPr/>
        </p:nvGrpSpPr>
        <p:grpSpPr bwMode="auto">
          <a:xfrm rot="12009310" flipV="1">
            <a:off x="1690733" y="3573463"/>
            <a:ext cx="2613025" cy="107950"/>
            <a:chOff x="5960788" y="2548607"/>
            <a:chExt cx="1430612" cy="83151"/>
          </a:xfrm>
        </p:grpSpPr>
        <p:cxnSp>
          <p:nvCxnSpPr>
            <p:cNvPr id="20" name="Straight Connector 19"/>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21" name="Isosceles Triangle 20"/>
            <p:cNvSpPr/>
            <p:nvPr/>
          </p:nvSpPr>
          <p:spPr>
            <a:xfrm rot="5400000" flipH="1">
              <a:off x="6114062" y="2570634"/>
              <a:ext cx="83151" cy="33027"/>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22" name="Group 21"/>
          <p:cNvGrpSpPr>
            <a:grpSpLocks/>
          </p:cNvGrpSpPr>
          <p:nvPr/>
        </p:nvGrpSpPr>
        <p:grpSpPr bwMode="auto">
          <a:xfrm rot="9521426">
            <a:off x="2200277" y="2197155"/>
            <a:ext cx="1949451" cy="1330325"/>
            <a:chOff x="6135287" y="1532422"/>
            <a:chExt cx="1136548" cy="2070037"/>
          </a:xfrm>
        </p:grpSpPr>
        <p:cxnSp>
          <p:nvCxnSpPr>
            <p:cNvPr id="23" name="Straight Connector 22"/>
            <p:cNvCxnSpPr/>
            <p:nvPr/>
          </p:nvCxnSpPr>
          <p:spPr>
            <a:xfrm rot="12879041" flipH="1">
              <a:off x="6135287" y="1532422"/>
              <a:ext cx="1136548" cy="2070037"/>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24" name="Isosceles Triangle 23"/>
            <p:cNvSpPr/>
            <p:nvPr/>
          </p:nvSpPr>
          <p:spPr>
            <a:xfrm rot="5400000">
              <a:off x="6192588" y="2549207"/>
              <a:ext cx="113630" cy="45351"/>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25" name="Group 24"/>
          <p:cNvGrpSpPr>
            <a:grpSpLocks/>
          </p:cNvGrpSpPr>
          <p:nvPr/>
        </p:nvGrpSpPr>
        <p:grpSpPr bwMode="auto">
          <a:xfrm>
            <a:off x="1543096" y="3211513"/>
            <a:ext cx="2957513" cy="120650"/>
            <a:chOff x="5178162" y="2583997"/>
            <a:chExt cx="2925932" cy="66187"/>
          </a:xfrm>
        </p:grpSpPr>
        <p:grpSp>
          <p:nvGrpSpPr>
            <p:cNvPr id="129100" name="Group 25"/>
            <p:cNvGrpSpPr>
              <a:grpSpLocks/>
            </p:cNvGrpSpPr>
            <p:nvPr/>
          </p:nvGrpSpPr>
          <p:grpSpPr bwMode="auto">
            <a:xfrm>
              <a:off x="5178162" y="2591809"/>
              <a:ext cx="2925932" cy="58375"/>
              <a:chOff x="5960788" y="2567257"/>
              <a:chExt cx="1430612" cy="49035"/>
            </a:xfrm>
          </p:grpSpPr>
          <p:cxnSp>
            <p:nvCxnSpPr>
              <p:cNvPr id="28" name="Straight Connector 27"/>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29" name="Isosceles Triangle 28"/>
              <p:cNvSpPr/>
              <p:nvPr/>
            </p:nvSpPr>
            <p:spPr>
              <a:xfrm rot="5400000">
                <a:off x="6199674" y="2579499"/>
                <a:ext cx="49013" cy="24573"/>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sp>
          <p:nvSpPr>
            <p:cNvPr id="27" name="Isosceles Triangle 26"/>
            <p:cNvSpPr/>
            <p:nvPr/>
          </p:nvSpPr>
          <p:spPr>
            <a:xfrm rot="16416929" flipH="1">
              <a:off x="7814722" y="2585958"/>
              <a:ext cx="47898" cy="43975"/>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30" name="Group 29"/>
          <p:cNvGrpSpPr>
            <a:grpSpLocks/>
          </p:cNvGrpSpPr>
          <p:nvPr/>
        </p:nvGrpSpPr>
        <p:grpSpPr bwMode="auto">
          <a:xfrm>
            <a:off x="1598658" y="2430463"/>
            <a:ext cx="2619375" cy="80962"/>
            <a:chOff x="5960788" y="2569657"/>
            <a:chExt cx="1430612" cy="62139"/>
          </a:xfrm>
        </p:grpSpPr>
        <p:cxnSp>
          <p:nvCxnSpPr>
            <p:cNvPr id="31" name="Straight Connector 30"/>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32" name="Isosceles Triangle 31"/>
            <p:cNvSpPr/>
            <p:nvPr/>
          </p:nvSpPr>
          <p:spPr>
            <a:xfrm rot="5400000">
              <a:off x="6186795" y="2588154"/>
              <a:ext cx="62139" cy="25144"/>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33" name="Group 32"/>
          <p:cNvGrpSpPr>
            <a:grpSpLocks/>
          </p:cNvGrpSpPr>
          <p:nvPr/>
        </p:nvGrpSpPr>
        <p:grpSpPr bwMode="auto">
          <a:xfrm>
            <a:off x="1570041" y="3678256"/>
            <a:ext cx="2824163" cy="92075"/>
            <a:chOff x="5960788" y="2569657"/>
            <a:chExt cx="1430612" cy="62139"/>
          </a:xfrm>
        </p:grpSpPr>
        <p:cxnSp>
          <p:nvCxnSpPr>
            <p:cNvPr id="34" name="Straight Connector 33"/>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35" name="Isosceles Triangle 34"/>
            <p:cNvSpPr/>
            <p:nvPr/>
          </p:nvSpPr>
          <p:spPr>
            <a:xfrm rot="5400000">
              <a:off x="6186649" y="2588262"/>
              <a:ext cx="62139" cy="24929"/>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36" name="Group 35"/>
          <p:cNvGrpSpPr>
            <a:grpSpLocks/>
          </p:cNvGrpSpPr>
          <p:nvPr/>
        </p:nvGrpSpPr>
        <p:grpSpPr bwMode="auto">
          <a:xfrm rot="11309732" flipV="1">
            <a:off x="1852614" y="3425825"/>
            <a:ext cx="2614612" cy="109538"/>
            <a:chOff x="5960788" y="2548607"/>
            <a:chExt cx="1430612" cy="83151"/>
          </a:xfrm>
        </p:grpSpPr>
        <p:cxnSp>
          <p:nvCxnSpPr>
            <p:cNvPr id="37" name="Straight Connector 36"/>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38" name="Isosceles Triangle 37"/>
            <p:cNvSpPr/>
            <p:nvPr/>
          </p:nvSpPr>
          <p:spPr>
            <a:xfrm rot="5400000" flipH="1">
              <a:off x="6102833" y="2564628"/>
              <a:ext cx="83150" cy="33007"/>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39" name="Group 38"/>
          <p:cNvGrpSpPr>
            <a:grpSpLocks/>
          </p:cNvGrpSpPr>
          <p:nvPr/>
        </p:nvGrpSpPr>
        <p:grpSpPr bwMode="auto">
          <a:xfrm rot="10188548" flipV="1">
            <a:off x="1831980" y="3070225"/>
            <a:ext cx="2614613" cy="109538"/>
            <a:chOff x="5960788" y="2558686"/>
            <a:chExt cx="1430612" cy="83151"/>
          </a:xfrm>
        </p:grpSpPr>
        <p:cxnSp>
          <p:nvCxnSpPr>
            <p:cNvPr id="40" name="Straight Connector 39"/>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41" name="Isosceles Triangle 40"/>
            <p:cNvSpPr/>
            <p:nvPr/>
          </p:nvSpPr>
          <p:spPr>
            <a:xfrm rot="5400000" flipH="1">
              <a:off x="6116567" y="2571337"/>
              <a:ext cx="83151" cy="32139"/>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sp>
        <p:nvSpPr>
          <p:cNvPr id="4" name="Rectangle 3"/>
          <p:cNvSpPr/>
          <p:nvPr/>
        </p:nvSpPr>
        <p:spPr>
          <a:xfrm>
            <a:off x="4572002" y="2952817"/>
            <a:ext cx="434734" cy="584775"/>
          </a:xfrm>
          <a:prstGeom prst="rect">
            <a:avLst/>
          </a:prstGeom>
        </p:spPr>
        <p:txBody>
          <a:bodyPr wrap="none">
            <a:spAutoFit/>
          </a:bodyPr>
          <a:lstStyle/>
          <a:p>
            <a:pPr>
              <a:defRPr/>
            </a:pPr>
            <a:r>
              <a:rPr lang="en-US" altLang="en-US" sz="3200" b="1" dirty="0">
                <a:solidFill>
                  <a:prstClr val="black"/>
                </a:solidFill>
              </a:rPr>
              <a:t>P</a:t>
            </a:r>
            <a:endParaRPr lang="en-US" sz="1600" dirty="0">
              <a:solidFill>
                <a:prstClr val="black"/>
              </a:solidFill>
            </a:endParaRPr>
          </a:p>
        </p:txBody>
      </p:sp>
      <p:sp>
        <p:nvSpPr>
          <p:cNvPr id="43" name="Rectangle 42"/>
          <p:cNvSpPr/>
          <p:nvPr/>
        </p:nvSpPr>
        <p:spPr>
          <a:xfrm>
            <a:off x="4225925" y="2000251"/>
            <a:ext cx="522900" cy="523220"/>
          </a:xfrm>
          <a:prstGeom prst="rect">
            <a:avLst/>
          </a:prstGeom>
        </p:spPr>
        <p:txBody>
          <a:bodyPr wrap="none">
            <a:spAutoFit/>
          </a:bodyPr>
          <a:lstStyle/>
          <a:p>
            <a:pPr>
              <a:defRPr/>
            </a:pPr>
            <a:r>
              <a:rPr lang="en-US" altLang="en-US" sz="2800" b="1" dirty="0">
                <a:solidFill>
                  <a:prstClr val="black"/>
                </a:solidFill>
                <a:cs typeface="Times New Roman" panose="02020603050405020304" pitchFamily="18" charset="0"/>
              </a:rPr>
              <a:t>M</a:t>
            </a:r>
            <a:endParaRPr lang="en-US" sz="1400" dirty="0">
              <a:solidFill>
                <a:prstClr val="black"/>
              </a:solidFill>
            </a:endParaRPr>
          </a:p>
        </p:txBody>
      </p:sp>
      <p:sp>
        <p:nvSpPr>
          <p:cNvPr id="44" name="Rectangle 43"/>
          <p:cNvSpPr/>
          <p:nvPr/>
        </p:nvSpPr>
        <p:spPr>
          <a:xfrm>
            <a:off x="4160902" y="3978276"/>
            <a:ext cx="620683" cy="523220"/>
          </a:xfrm>
          <a:prstGeom prst="rect">
            <a:avLst/>
          </a:prstGeom>
        </p:spPr>
        <p:txBody>
          <a:bodyPr wrap="none">
            <a:spAutoFit/>
          </a:bodyPr>
          <a:lstStyle/>
          <a:p>
            <a:pPr>
              <a:defRPr/>
            </a:pPr>
            <a:r>
              <a:rPr lang="en-US" altLang="en-US" sz="2800" b="1" dirty="0">
                <a:solidFill>
                  <a:prstClr val="black"/>
                </a:solidFill>
                <a:cs typeface="Times New Roman" panose="02020603050405020304" pitchFamily="18" charset="0"/>
              </a:rPr>
              <a:t>Ḿ</a:t>
            </a:r>
            <a:r>
              <a:rPr lang="en-US" altLang="en-US" sz="2800" b="1" dirty="0">
                <a:solidFill>
                  <a:prstClr val="black"/>
                </a:solidFill>
                <a:latin typeface="SutonnyMJ" pitchFamily="2" charset="0"/>
              </a:rPr>
              <a:t> </a:t>
            </a:r>
            <a:endParaRPr lang="en-US" sz="1400" dirty="0">
              <a:solidFill>
                <a:prstClr val="black"/>
              </a:solidFill>
            </a:endParaRPr>
          </a:p>
        </p:txBody>
      </p:sp>
      <p:grpSp>
        <p:nvGrpSpPr>
          <p:cNvPr id="6" name="Group 5"/>
          <p:cNvGrpSpPr>
            <a:grpSpLocks/>
          </p:cNvGrpSpPr>
          <p:nvPr/>
        </p:nvGrpSpPr>
        <p:grpSpPr bwMode="auto">
          <a:xfrm>
            <a:off x="5810297" y="2000267"/>
            <a:ext cx="5503863" cy="3126071"/>
            <a:chOff x="6230262" y="3187176"/>
            <a:chExt cx="5499100" cy="3215618"/>
          </a:xfrm>
        </p:grpSpPr>
        <p:grpSp>
          <p:nvGrpSpPr>
            <p:cNvPr id="129084" name="Group 4"/>
            <p:cNvGrpSpPr>
              <a:grpSpLocks/>
            </p:cNvGrpSpPr>
            <p:nvPr/>
          </p:nvGrpSpPr>
          <p:grpSpPr bwMode="auto">
            <a:xfrm>
              <a:off x="6230262" y="3187176"/>
              <a:ext cx="5499100" cy="2903470"/>
              <a:chOff x="6230262" y="3187176"/>
              <a:chExt cx="5499100" cy="2903470"/>
            </a:xfrm>
          </p:grpSpPr>
          <p:grpSp>
            <p:nvGrpSpPr>
              <p:cNvPr id="129086" name="Group 2"/>
              <p:cNvGrpSpPr>
                <a:grpSpLocks/>
              </p:cNvGrpSpPr>
              <p:nvPr/>
            </p:nvGrpSpPr>
            <p:grpSpPr bwMode="auto">
              <a:xfrm>
                <a:off x="6230262" y="3187176"/>
                <a:ext cx="5499100" cy="2903470"/>
                <a:chOff x="6230262" y="3187176"/>
                <a:chExt cx="5499100" cy="2903470"/>
              </a:xfrm>
            </p:grpSpPr>
            <p:grpSp>
              <p:nvGrpSpPr>
                <p:cNvPr id="129088" name="Group 7"/>
                <p:cNvGrpSpPr>
                  <a:grpSpLocks/>
                </p:cNvGrpSpPr>
                <p:nvPr/>
              </p:nvGrpSpPr>
              <p:grpSpPr bwMode="auto">
                <a:xfrm>
                  <a:off x="6230262" y="3456984"/>
                  <a:ext cx="5499100" cy="2633662"/>
                  <a:chOff x="6654800" y="4224338"/>
                  <a:chExt cx="5499100" cy="2633662"/>
                </a:xfrm>
              </p:grpSpPr>
              <p:pic>
                <p:nvPicPr>
                  <p:cNvPr id="129090" name="Picture 3"/>
                  <p:cNvPicPr>
                    <a:picLocks noChangeAspect="1"/>
                  </p:cNvPicPr>
                  <p:nvPr/>
                </p:nvPicPr>
                <p:blipFill>
                  <a:blip r:embed="rId3">
                    <a:extLst>
                      <a:ext uri="{28A0092B-C50C-407E-A947-70E740481C1C}">
                        <a14:useLocalDpi xmlns:a14="http://schemas.microsoft.com/office/drawing/2010/main" val="0"/>
                      </a:ext>
                    </a:extLst>
                  </a:blip>
                  <a:srcRect l="37500" t="9999" r="34166" b="11111"/>
                  <a:stretch>
                    <a:fillRect/>
                  </a:stretch>
                </p:blipFill>
                <p:spPr bwMode="auto">
                  <a:xfrm>
                    <a:off x="8534400" y="4224338"/>
                    <a:ext cx="16764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6654800" y="5540149"/>
                    <a:ext cx="549910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8687171" y="3187176"/>
                  <a:ext cx="522447" cy="538208"/>
                </a:xfrm>
                <a:prstGeom prst="rect">
                  <a:avLst/>
                </a:prstGeom>
              </p:spPr>
              <p:txBody>
                <a:bodyPr wrap="none">
                  <a:spAutoFit/>
                </a:bodyPr>
                <a:lstStyle/>
                <a:p>
                  <a:pPr>
                    <a:defRPr/>
                  </a:pPr>
                  <a:r>
                    <a:rPr lang="en-US" altLang="en-US" sz="2800" b="1" dirty="0">
                      <a:solidFill>
                        <a:prstClr val="black"/>
                      </a:solidFill>
                      <a:cs typeface="Times New Roman" panose="02020603050405020304" pitchFamily="18" charset="0"/>
                    </a:rPr>
                    <a:t>M</a:t>
                  </a:r>
                  <a:endParaRPr lang="en-US" sz="1400" dirty="0">
                    <a:solidFill>
                      <a:prstClr val="black"/>
                    </a:solidFill>
                  </a:endParaRPr>
                </a:p>
              </p:txBody>
            </p:sp>
          </p:grpSp>
          <p:sp>
            <p:nvSpPr>
              <p:cNvPr id="49" name="Rectangle 48"/>
              <p:cNvSpPr/>
              <p:nvPr/>
            </p:nvSpPr>
            <p:spPr>
              <a:xfrm>
                <a:off x="9267694" y="4676449"/>
                <a:ext cx="403928" cy="538208"/>
              </a:xfrm>
              <a:prstGeom prst="rect">
                <a:avLst/>
              </a:prstGeom>
            </p:spPr>
            <p:txBody>
              <a:bodyPr wrap="none">
                <a:spAutoFit/>
              </a:bodyPr>
              <a:lstStyle/>
              <a:p>
                <a:pPr>
                  <a:defRPr/>
                </a:pPr>
                <a:r>
                  <a:rPr lang="en-US" altLang="en-US" sz="2800" b="1" dirty="0">
                    <a:solidFill>
                      <a:prstClr val="black"/>
                    </a:solidFill>
                  </a:rPr>
                  <a:t>P</a:t>
                </a:r>
                <a:endParaRPr lang="en-US" sz="1400" dirty="0">
                  <a:solidFill>
                    <a:prstClr val="black"/>
                  </a:solidFill>
                </a:endParaRPr>
              </a:p>
            </p:txBody>
          </p:sp>
        </p:grpSp>
        <p:sp>
          <p:nvSpPr>
            <p:cNvPr id="129085" name="Rectangle 1"/>
            <p:cNvSpPr>
              <a:spLocks noChangeArrowheads="1"/>
            </p:cNvSpPr>
            <p:nvPr/>
          </p:nvSpPr>
          <p:spPr bwMode="auto">
            <a:xfrm>
              <a:off x="8695161" y="5864586"/>
              <a:ext cx="620146" cy="53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a:solidFill>
                    <a:srgbClr val="000000"/>
                  </a:solidFill>
                  <a:cs typeface="Times New Roman" pitchFamily="18" charset="0"/>
                </a:rPr>
                <a:t>Ḿ</a:t>
              </a:r>
              <a:r>
                <a:rPr lang="en-US" altLang="en-US" sz="2800" b="1">
                  <a:solidFill>
                    <a:srgbClr val="000000"/>
                  </a:solidFill>
                  <a:latin typeface="SutonnyMJ" pitchFamily="2" charset="0"/>
                </a:rPr>
                <a:t> </a:t>
              </a:r>
              <a:endParaRPr lang="en-US" altLang="en-US" sz="1400">
                <a:solidFill>
                  <a:srgbClr val="000000"/>
                </a:solidFill>
              </a:endParaRPr>
            </a:p>
          </p:txBody>
        </p:sp>
      </p:grpSp>
      <p:grpSp>
        <p:nvGrpSpPr>
          <p:cNvPr id="50" name="Group 49"/>
          <p:cNvGrpSpPr>
            <a:grpSpLocks/>
          </p:cNvGrpSpPr>
          <p:nvPr/>
        </p:nvGrpSpPr>
        <p:grpSpPr bwMode="auto">
          <a:xfrm rot="10800000">
            <a:off x="8867775" y="3052763"/>
            <a:ext cx="2249488" cy="101600"/>
            <a:chOff x="5960788" y="2569657"/>
            <a:chExt cx="1430612" cy="62139"/>
          </a:xfrm>
        </p:grpSpPr>
        <p:cxnSp>
          <p:nvCxnSpPr>
            <p:cNvPr id="51" name="Straight Connector 50"/>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52" name="Isosceles Triangle 51"/>
            <p:cNvSpPr/>
            <p:nvPr/>
          </p:nvSpPr>
          <p:spPr>
            <a:xfrm rot="5400000">
              <a:off x="6186663" y="2588106"/>
              <a:ext cx="62139" cy="25240"/>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53" name="Group 52"/>
          <p:cNvGrpSpPr>
            <a:grpSpLocks/>
          </p:cNvGrpSpPr>
          <p:nvPr/>
        </p:nvGrpSpPr>
        <p:grpSpPr bwMode="auto">
          <a:xfrm rot="10637922" flipV="1">
            <a:off x="8689979" y="2698750"/>
            <a:ext cx="2439988" cy="120650"/>
            <a:chOff x="5960788" y="2569657"/>
            <a:chExt cx="1430612" cy="62139"/>
          </a:xfrm>
        </p:grpSpPr>
        <p:cxnSp>
          <p:nvCxnSpPr>
            <p:cNvPr id="54" name="Straight Connector 53"/>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55" name="Isosceles Triangle 54"/>
            <p:cNvSpPr/>
            <p:nvPr/>
          </p:nvSpPr>
          <p:spPr>
            <a:xfrm rot="5400000">
              <a:off x="6188842" y="2578419"/>
              <a:ext cx="62139" cy="25131"/>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56" name="Group 55"/>
          <p:cNvGrpSpPr>
            <a:grpSpLocks/>
          </p:cNvGrpSpPr>
          <p:nvPr/>
        </p:nvGrpSpPr>
        <p:grpSpPr bwMode="auto">
          <a:xfrm rot="10800000">
            <a:off x="8853534" y="3857625"/>
            <a:ext cx="2249487" cy="114300"/>
            <a:chOff x="5960788" y="2569657"/>
            <a:chExt cx="1430612" cy="62139"/>
          </a:xfrm>
        </p:grpSpPr>
        <p:cxnSp>
          <p:nvCxnSpPr>
            <p:cNvPr id="57" name="Straight Connector 56"/>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58" name="Isosceles Triangle 57"/>
            <p:cNvSpPr/>
            <p:nvPr/>
          </p:nvSpPr>
          <p:spPr>
            <a:xfrm rot="5400000">
              <a:off x="6186663" y="2588107"/>
              <a:ext cx="62139" cy="25240"/>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59" name="Group 58"/>
          <p:cNvGrpSpPr>
            <a:grpSpLocks/>
          </p:cNvGrpSpPr>
          <p:nvPr/>
        </p:nvGrpSpPr>
        <p:grpSpPr bwMode="auto">
          <a:xfrm rot="10800000">
            <a:off x="8707440" y="4227513"/>
            <a:ext cx="2408237" cy="112712"/>
            <a:chOff x="5960788" y="2569657"/>
            <a:chExt cx="1430612" cy="62139"/>
          </a:xfrm>
        </p:grpSpPr>
        <p:cxnSp>
          <p:nvCxnSpPr>
            <p:cNvPr id="60" name="Straight Connector 59"/>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61" name="Isosceles Triangle 60"/>
            <p:cNvSpPr/>
            <p:nvPr/>
          </p:nvSpPr>
          <p:spPr>
            <a:xfrm rot="5400000">
              <a:off x="6186700" y="2587995"/>
              <a:ext cx="62139" cy="25463"/>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62" name="Group 61"/>
          <p:cNvGrpSpPr>
            <a:grpSpLocks/>
          </p:cNvGrpSpPr>
          <p:nvPr/>
        </p:nvGrpSpPr>
        <p:grpSpPr bwMode="auto">
          <a:xfrm rot="-1069083">
            <a:off x="8807455" y="2717853"/>
            <a:ext cx="2287588" cy="104775"/>
            <a:chOff x="5960788" y="2569657"/>
            <a:chExt cx="1430612" cy="62139"/>
          </a:xfrm>
        </p:grpSpPr>
        <p:cxnSp>
          <p:nvCxnSpPr>
            <p:cNvPr id="63" name="Straight Connector 62"/>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64" name="Isosceles Triangle 63"/>
            <p:cNvSpPr/>
            <p:nvPr/>
          </p:nvSpPr>
          <p:spPr>
            <a:xfrm rot="5400000">
              <a:off x="6186788" y="2587587"/>
              <a:ext cx="62139" cy="25813"/>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65" name="Group 64"/>
          <p:cNvGrpSpPr>
            <a:grpSpLocks/>
          </p:cNvGrpSpPr>
          <p:nvPr/>
        </p:nvGrpSpPr>
        <p:grpSpPr bwMode="auto">
          <a:xfrm rot="-1440659">
            <a:off x="8601075" y="2266950"/>
            <a:ext cx="2071688" cy="109538"/>
            <a:chOff x="5960788" y="2569657"/>
            <a:chExt cx="1430612" cy="62139"/>
          </a:xfrm>
        </p:grpSpPr>
        <p:cxnSp>
          <p:nvCxnSpPr>
            <p:cNvPr id="66" name="Straight Connector 65"/>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67" name="Isosceles Triangle 66"/>
            <p:cNvSpPr/>
            <p:nvPr/>
          </p:nvSpPr>
          <p:spPr>
            <a:xfrm rot="5400000">
              <a:off x="6186659" y="2587984"/>
              <a:ext cx="62139" cy="25213"/>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cxnSp>
        <p:nvCxnSpPr>
          <p:cNvPr id="8" name="Straight Connector 7"/>
          <p:cNvCxnSpPr/>
          <p:nvPr/>
        </p:nvCxnSpPr>
        <p:spPr>
          <a:xfrm flipH="1">
            <a:off x="7261248" y="3160781"/>
            <a:ext cx="1490663" cy="371475"/>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2" name="Group 71"/>
          <p:cNvGrpSpPr>
            <a:grpSpLocks/>
          </p:cNvGrpSpPr>
          <p:nvPr/>
        </p:nvGrpSpPr>
        <p:grpSpPr bwMode="auto">
          <a:xfrm rot="1313490">
            <a:off x="8609058" y="4765743"/>
            <a:ext cx="2619375" cy="80963"/>
            <a:chOff x="5960788" y="2569657"/>
            <a:chExt cx="1430612" cy="62139"/>
          </a:xfrm>
        </p:grpSpPr>
        <p:cxnSp>
          <p:nvCxnSpPr>
            <p:cNvPr id="73" name="Straight Connector 72"/>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74" name="Isosceles Triangle 73"/>
            <p:cNvSpPr/>
            <p:nvPr/>
          </p:nvSpPr>
          <p:spPr>
            <a:xfrm rot="5400000">
              <a:off x="6186724" y="2588262"/>
              <a:ext cx="62138" cy="25144"/>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75" name="Group 74"/>
          <p:cNvGrpSpPr>
            <a:grpSpLocks/>
          </p:cNvGrpSpPr>
          <p:nvPr/>
        </p:nvGrpSpPr>
        <p:grpSpPr bwMode="auto">
          <a:xfrm rot="763109">
            <a:off x="8826546" y="4233863"/>
            <a:ext cx="2619375" cy="80962"/>
            <a:chOff x="5960788" y="2569657"/>
            <a:chExt cx="1430612" cy="62139"/>
          </a:xfrm>
        </p:grpSpPr>
        <p:cxnSp>
          <p:nvCxnSpPr>
            <p:cNvPr id="76" name="Straight Connector 75"/>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77" name="Isosceles Triangle 76"/>
            <p:cNvSpPr/>
            <p:nvPr/>
          </p:nvSpPr>
          <p:spPr>
            <a:xfrm rot="5400000">
              <a:off x="6185008" y="2587916"/>
              <a:ext cx="62140" cy="25144"/>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sp>
        <p:nvSpPr>
          <p:cNvPr id="78" name="Isosceles Triangle 77"/>
          <p:cNvSpPr/>
          <p:nvPr/>
        </p:nvSpPr>
        <p:spPr bwMode="auto">
          <a:xfrm rot="16200000">
            <a:off x="10672808" y="3522663"/>
            <a:ext cx="112713" cy="39688"/>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sp>
        <p:nvSpPr>
          <p:cNvPr id="79" name="Isosceles Triangle 78"/>
          <p:cNvSpPr/>
          <p:nvPr/>
        </p:nvSpPr>
        <p:spPr bwMode="auto">
          <a:xfrm rot="5184519" flipH="1">
            <a:off x="9268666" y="3506004"/>
            <a:ext cx="122237" cy="85725"/>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cxnSp>
        <p:nvCxnSpPr>
          <p:cNvPr id="80" name="Straight Connector 79"/>
          <p:cNvCxnSpPr/>
          <p:nvPr/>
        </p:nvCxnSpPr>
        <p:spPr>
          <a:xfrm flipH="1">
            <a:off x="7085017" y="2749618"/>
            <a:ext cx="1579563" cy="798513"/>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p:cNvCxnSpPr/>
          <p:nvPr/>
        </p:nvCxnSpPr>
        <p:spPr>
          <a:xfrm flipH="1" flipV="1">
            <a:off x="7124705" y="3562376"/>
            <a:ext cx="1477963" cy="722313"/>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0" name="Straight Connector 89"/>
          <p:cNvCxnSpPr/>
          <p:nvPr/>
        </p:nvCxnSpPr>
        <p:spPr>
          <a:xfrm flipH="1" flipV="1">
            <a:off x="7108827" y="3552846"/>
            <a:ext cx="1587500" cy="392113"/>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11" name="Group 110"/>
          <p:cNvGrpSpPr>
            <a:grpSpLocks/>
          </p:cNvGrpSpPr>
          <p:nvPr/>
        </p:nvGrpSpPr>
        <p:grpSpPr bwMode="auto">
          <a:xfrm rot="10800000" flipV="1">
            <a:off x="8499477" y="3519488"/>
            <a:ext cx="2657475" cy="44450"/>
            <a:chOff x="5960788" y="2569657"/>
            <a:chExt cx="1430612" cy="62139"/>
          </a:xfrm>
        </p:grpSpPr>
        <p:cxnSp>
          <p:nvCxnSpPr>
            <p:cNvPr id="112" name="Straight Connector 111"/>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113" name="Isosceles Triangle 112"/>
            <p:cNvSpPr/>
            <p:nvPr/>
          </p:nvSpPr>
          <p:spPr>
            <a:xfrm rot="5400000">
              <a:off x="6186955" y="2587907"/>
              <a:ext cx="62139" cy="25638"/>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sp>
        <p:nvSpPr>
          <p:cNvPr id="136207" name="TextBox 136206"/>
          <p:cNvSpPr txBox="1"/>
          <p:nvPr/>
        </p:nvSpPr>
        <p:spPr>
          <a:xfrm>
            <a:off x="6561141" y="4652996"/>
            <a:ext cx="1601787" cy="584775"/>
          </a:xfrm>
          <a:prstGeom prst="rect">
            <a:avLst/>
          </a:prstGeom>
          <a:noFill/>
        </p:spPr>
        <p:txBody>
          <a:bodyPr>
            <a:spAutoFit/>
          </a:bodyPr>
          <a:lstStyle/>
          <a:p>
            <a:pPr>
              <a:defRPr/>
            </a:pPr>
            <a:r>
              <a:rPr lang="en-US" sz="3200"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উত্তল</a:t>
            </a:r>
            <a:r>
              <a:rPr lang="en-US" sz="32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দর্পণ</a:t>
            </a:r>
            <a:r>
              <a:rPr lang="en-US" sz="32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p>
        </p:txBody>
      </p:sp>
      <p:sp>
        <p:nvSpPr>
          <p:cNvPr id="3" name="Rectangle 2"/>
          <p:cNvSpPr/>
          <p:nvPr/>
        </p:nvSpPr>
        <p:spPr>
          <a:xfrm>
            <a:off x="1366579" y="2601702"/>
            <a:ext cx="1071432" cy="1323511"/>
          </a:xfrm>
          <a:prstGeom prst="rect">
            <a:avLst/>
          </a:prstGeom>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5" name="Rectangle 84"/>
          <p:cNvSpPr/>
          <p:nvPr/>
        </p:nvSpPr>
        <p:spPr>
          <a:xfrm>
            <a:off x="1711325" y="3002030"/>
            <a:ext cx="434734" cy="584775"/>
          </a:xfrm>
          <a:prstGeom prst="rect">
            <a:avLst/>
          </a:prstGeom>
        </p:spPr>
        <p:txBody>
          <a:bodyPr wrap="none">
            <a:spAutoFit/>
          </a:bodyPr>
          <a:lstStyle/>
          <a:p>
            <a:pPr>
              <a:defRPr/>
            </a:pPr>
            <a:r>
              <a:rPr lang="en-US" altLang="en-US" sz="3200" b="1" dirty="0">
                <a:solidFill>
                  <a:srgbClr val="FF0000"/>
                </a:solidFill>
              </a:rPr>
              <a:t>F</a:t>
            </a:r>
            <a:endParaRPr lang="en-US" sz="1600" dirty="0">
              <a:solidFill>
                <a:srgbClr val="FF0000"/>
              </a:solidFill>
            </a:endParaRPr>
          </a:p>
        </p:txBody>
      </p:sp>
      <p:sp>
        <p:nvSpPr>
          <p:cNvPr id="86" name="Rectangle 85"/>
          <p:cNvSpPr/>
          <p:nvPr/>
        </p:nvSpPr>
        <p:spPr>
          <a:xfrm>
            <a:off x="6402519" y="2857751"/>
            <a:ext cx="1071432" cy="1323511"/>
          </a:xfrm>
          <a:prstGeom prst="rect">
            <a:avLst/>
          </a:prstGeom>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a:spLocks noChangeArrowheads="1"/>
          </p:cNvSpPr>
          <p:nvPr/>
        </p:nvSpPr>
        <p:spPr bwMode="auto">
          <a:xfrm>
            <a:off x="6716714" y="3194068"/>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FF0000"/>
                </a:solidFill>
              </a:rPr>
              <a:t>F</a:t>
            </a:r>
            <a:endParaRPr lang="en-US" altLang="en-US" sz="1600">
              <a:solidFill>
                <a:srgbClr val="FF0000"/>
              </a:solidFill>
            </a:endParaRPr>
          </a:p>
        </p:txBody>
      </p:sp>
      <p:sp>
        <p:nvSpPr>
          <p:cNvPr id="5" name="Down Arrow 4"/>
          <p:cNvSpPr/>
          <p:nvPr/>
        </p:nvSpPr>
        <p:spPr>
          <a:xfrm>
            <a:off x="1597063" y="1903413"/>
            <a:ext cx="246063" cy="533400"/>
          </a:xfrm>
          <a:prstGeom prst="downArrow">
            <a:avLst/>
          </a:prstGeom>
          <a:solidFill>
            <a:srgbClr val="FF33CC"/>
          </a:solidFill>
          <a:ln>
            <a:solidFill>
              <a:srgbClr val="3333CC"/>
            </a:solid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7" name="TextBox 6"/>
          <p:cNvSpPr txBox="1"/>
          <p:nvPr/>
        </p:nvSpPr>
        <p:spPr>
          <a:xfrm>
            <a:off x="889001" y="1281146"/>
            <a:ext cx="1752600" cy="584775"/>
          </a:xfrm>
          <a:prstGeom prst="rect">
            <a:avLst/>
          </a:prstGeom>
          <a:noFill/>
        </p:spPr>
        <p:txBody>
          <a:bodyPr>
            <a:spAutoFit/>
          </a:bodyPr>
          <a:lstStyle/>
          <a:p>
            <a:pPr>
              <a:defRPr/>
            </a:pPr>
            <a:r>
              <a:rPr lang="en-US" sz="3200"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ফোকাস</a:t>
            </a:r>
            <a:r>
              <a:rPr lang="en-US" sz="32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তল</a:t>
            </a:r>
            <a:r>
              <a:rPr lang="en-US" sz="32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p>
        </p:txBody>
      </p:sp>
      <p:sp>
        <p:nvSpPr>
          <p:cNvPr id="91" name="Down Arrow 90"/>
          <p:cNvSpPr/>
          <p:nvPr/>
        </p:nvSpPr>
        <p:spPr>
          <a:xfrm>
            <a:off x="6638970" y="2097088"/>
            <a:ext cx="246063" cy="533400"/>
          </a:xfrm>
          <a:prstGeom prst="downArrow">
            <a:avLst/>
          </a:prstGeom>
          <a:solidFill>
            <a:srgbClr val="FF33CC"/>
          </a:solidFill>
          <a:ln>
            <a:solidFill>
              <a:srgbClr val="3333CC"/>
            </a:solid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92" name="TextBox 91"/>
          <p:cNvSpPr txBox="1"/>
          <p:nvPr/>
        </p:nvSpPr>
        <p:spPr>
          <a:xfrm>
            <a:off x="5884863" y="1498611"/>
            <a:ext cx="1752600" cy="584775"/>
          </a:xfrm>
          <a:prstGeom prst="rect">
            <a:avLst/>
          </a:prstGeom>
          <a:noFill/>
        </p:spPr>
        <p:txBody>
          <a:bodyPr>
            <a:spAutoFit/>
          </a:bodyPr>
          <a:lstStyle/>
          <a:p>
            <a:pPr>
              <a:defRPr/>
            </a:pPr>
            <a:r>
              <a:rPr lang="en-US" sz="3200"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ফোকাস</a:t>
            </a:r>
            <a:r>
              <a:rPr lang="en-US" sz="32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তল</a:t>
            </a:r>
            <a:r>
              <a:rPr lang="en-US" sz="32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p>
        </p:txBody>
      </p:sp>
      <p:sp>
        <p:nvSpPr>
          <p:cNvPr id="89" name="Down Ribbon 88">
            <a:hlinkClick r:id="rId4" action="ppaction://hlinksldjump"/>
          </p:cNvPr>
          <p:cNvSpPr/>
          <p:nvPr/>
        </p:nvSpPr>
        <p:spPr>
          <a:xfrm>
            <a:off x="4067973" y="152400"/>
            <a:ext cx="3569491" cy="708212"/>
          </a:xfrm>
          <a:prstGeom prst="ribbon">
            <a:avLst>
              <a:gd name="adj1" fmla="val 7482"/>
              <a:gd name="adj2" fmla="val 69524"/>
            </a:avLst>
          </a:prstGeom>
          <a:solidFill>
            <a:srgbClr val="AB946B"/>
          </a:solidFill>
          <a:ln w="15875" cap="rnd"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 </a:t>
            </a:r>
            <a:r>
              <a:rPr lang="en-US" sz="3600" b="1" kern="0" dirty="0" err="1"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ফোকাস</a:t>
            </a:r>
            <a:r>
              <a:rPr lang="en-US" sz="3600" b="1" kern="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 </a:t>
            </a:r>
            <a:r>
              <a:rPr lang="bn-IN" sz="3600" b="1" kern="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তল  </a:t>
            </a:r>
            <a:r>
              <a:rPr kumimoji="0" lang="bn-IN" sz="3600" b="1" i="0" u="none" strike="noStrike" kern="0" cap="none" spc="0" normalizeH="0" baseline="0" noProof="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NikoshBAN" panose="02000000000000000000" pitchFamily="2" charset="0"/>
                <a:ea typeface="+mn-ea"/>
                <a:cs typeface="NikoshBAN" panose="02000000000000000000" pitchFamily="2" charset="0"/>
              </a:rPr>
              <a:t>  </a:t>
            </a:r>
            <a:endParaRPr kumimoji="0" lang="en-US" sz="2800" b="1" i="0" u="none" strike="noStrike" kern="0" cap="none" spc="0" normalizeH="0" baseline="0" noProof="0" dirty="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NikoshBAN" panose="02000000000000000000" pitchFamily="2" charset="0"/>
              <a:ea typeface="+mn-ea"/>
              <a:cs typeface="NikoshBAN" panose="02000000000000000000" pitchFamily="2" charset="0"/>
            </a:endParaRPr>
          </a:p>
        </p:txBody>
      </p:sp>
      <p:sp>
        <p:nvSpPr>
          <p:cNvPr id="9" name="TextBox 8"/>
          <p:cNvSpPr txBox="1"/>
          <p:nvPr/>
        </p:nvSpPr>
        <p:spPr>
          <a:xfrm>
            <a:off x="685800" y="5391751"/>
            <a:ext cx="10972800" cy="1077218"/>
          </a:xfrm>
          <a:prstGeom prst="rect">
            <a:avLst/>
          </a:prstGeom>
          <a:noFill/>
        </p:spPr>
        <p:txBody>
          <a:bodyPr wrap="square" rtlCol="0">
            <a:spAutoFit/>
          </a:bodyPr>
          <a:lstStyle/>
          <a:p>
            <a:r>
              <a:rPr lang="bn-IN" sz="3200" u="sng" dirty="0" smtClean="0">
                <a:solidFill>
                  <a:srgbClr val="FF0000"/>
                </a:solidFill>
                <a:latin typeface="NikoshBAN" pitchFamily="2" charset="0"/>
                <a:cs typeface="NikoshBAN" pitchFamily="2" charset="0"/>
              </a:rPr>
              <a:t>ফোকাস তলঃ </a:t>
            </a:r>
            <a:r>
              <a:rPr lang="bn-IN" sz="3200" dirty="0" smtClean="0">
                <a:latin typeface="NikoshBAN" pitchFamily="2" charset="0"/>
                <a:cs typeface="NikoshBAN" pitchFamily="2" charset="0"/>
              </a:rPr>
              <a:t>প্রধান ফোকাসেরে মধ্যদিয়ে প্রধান অক্ষের সাথে লম্বভাবে যে তল কল্পনা করা হয় তাকে ফোকাস তল বলে।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1757816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circle(in)">
                                      <p:cBhvr>
                                        <p:cTn id="7" dur="2000"/>
                                        <p:tgtEl>
                                          <p:spTgt spid="89"/>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childTnLst>
                                </p:cTn>
                              </p:par>
                            </p:childTnLst>
                          </p:cTn>
                        </p:par>
                        <p:par>
                          <p:cTn id="11" fill="hold">
                            <p:stCondLst>
                              <p:cond delay="2000"/>
                            </p:stCondLst>
                            <p:childTnLst>
                              <p:par>
                                <p:cTn id="12" presetID="27" presetClass="emph" presetSubtype="0" repeatCount="indefinite" fill="remove" nodeType="afterEffect">
                                  <p:stCondLst>
                                    <p:cond delay="0"/>
                                  </p:stCondLst>
                                  <p:childTnLst>
                                    <p:animClr clrSpc="rgb" dir="cw">
                                      <p:cBhvr override="childStyle">
                                        <p:cTn id="13" dur="250" autoRev="1" fill="remove"/>
                                        <p:tgtEl>
                                          <p:spTgt spid="89">
                                            <p:txEl>
                                              <p:pRg st="0" end="0"/>
                                            </p:txEl>
                                          </p:spTgt>
                                        </p:tgtEl>
                                        <p:attrNameLst>
                                          <p:attrName>style.color</p:attrName>
                                        </p:attrNameLst>
                                      </p:cBhvr>
                                      <p:to>
                                        <a:schemeClr val="bg1"/>
                                      </p:to>
                                    </p:animClr>
                                    <p:animClr clrSpc="rgb" dir="cw">
                                      <p:cBhvr>
                                        <p:cTn id="14" dur="250" autoRev="1" fill="remove"/>
                                        <p:tgtEl>
                                          <p:spTgt spid="89">
                                            <p:txEl>
                                              <p:pRg st="0" end="0"/>
                                            </p:txEl>
                                          </p:spTgt>
                                        </p:tgtEl>
                                        <p:attrNameLst>
                                          <p:attrName>fillcolor</p:attrName>
                                        </p:attrNameLst>
                                      </p:cBhvr>
                                      <p:to>
                                        <a:schemeClr val="bg1"/>
                                      </p:to>
                                    </p:animClr>
                                    <p:set>
                                      <p:cBhvr>
                                        <p:cTn id="15" dur="250" autoRev="1" fill="remove"/>
                                        <p:tgtEl>
                                          <p:spTgt spid="89">
                                            <p:txEl>
                                              <p:pRg st="0" end="0"/>
                                            </p:txEl>
                                          </p:spTgt>
                                        </p:tgtEl>
                                        <p:attrNameLst>
                                          <p:attrName>fill.type</p:attrName>
                                        </p:attrNameLst>
                                      </p:cBhvr>
                                      <p:to>
                                        <p:strVal val="solid"/>
                                      </p:to>
                                    </p:set>
                                    <p:set>
                                      <p:cBhvr>
                                        <p:cTn id="16" dur="250" autoRev="1" fill="remove"/>
                                        <p:tgtEl>
                                          <p:spTgt spid="89">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2000"/>
                                        <p:tgtEl>
                                          <p:spTgt spid="4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circle(in)">
                                      <p:cBhvr>
                                        <p:cTn id="30" dur="2000"/>
                                        <p:tgtEl>
                                          <p:spTgt spid="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3000"/>
                                        <p:tgtEl>
                                          <p:spTgt spid="30"/>
                                        </p:tgtEl>
                                      </p:cBhvr>
                                    </p:animEffect>
                                  </p:childTnLst>
                                </p:cTn>
                              </p:par>
                              <p:par>
                                <p:cTn id="36" presetID="2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30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3000"/>
                                        <p:tgtEl>
                                          <p:spTgt spid="25"/>
                                        </p:tgtEl>
                                      </p:cBhvr>
                                    </p:animEffect>
                                  </p:childTnLst>
                                </p:cTn>
                              </p:par>
                              <p:par>
                                <p:cTn id="42" presetID="22" presetClass="entr" presetSubtype="8"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3000"/>
                                        <p:tgtEl>
                                          <p:spTgt spid="33"/>
                                        </p:tgtEl>
                                      </p:cBhvr>
                                    </p:animEffect>
                                  </p:childTnLst>
                                </p:cTn>
                              </p:par>
                              <p:par>
                                <p:cTn id="45" presetID="2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3000"/>
                                        <p:tgtEl>
                                          <p:spTgt spid="13"/>
                                        </p:tgtEl>
                                      </p:cBhvr>
                                    </p:animEffect>
                                  </p:childTnLst>
                                </p:cTn>
                              </p:par>
                            </p:childTnLst>
                          </p:cTn>
                        </p:par>
                        <p:par>
                          <p:cTn id="48" fill="hold" nodeType="afterGroup">
                            <p:stCondLst>
                              <p:cond delay="3000"/>
                            </p:stCondLst>
                            <p:childTnLst>
                              <p:par>
                                <p:cTn id="49" presetID="22" presetClass="entr" presetSubtype="2"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right)">
                                      <p:cBhvr>
                                        <p:cTn id="51" dur="3000"/>
                                        <p:tgtEl>
                                          <p:spTgt spid="22"/>
                                        </p:tgtEl>
                                      </p:cBhvr>
                                    </p:animEffect>
                                  </p:childTnLst>
                                </p:cTn>
                              </p:par>
                              <p:par>
                                <p:cTn id="52" presetID="22" presetClass="entr" presetSubtype="2"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right)">
                                      <p:cBhvr>
                                        <p:cTn id="54" dur="3000"/>
                                        <p:tgtEl>
                                          <p:spTgt spid="39"/>
                                        </p:tgtEl>
                                      </p:cBhvr>
                                    </p:animEffect>
                                  </p:childTnLst>
                                </p:cTn>
                              </p:par>
                              <p:par>
                                <p:cTn id="55" presetID="22" presetClass="entr" presetSubtype="2"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3000"/>
                                        <p:tgtEl>
                                          <p:spTgt spid="36"/>
                                        </p:tgtEl>
                                      </p:cBhvr>
                                    </p:animEffect>
                                  </p:childTnLst>
                                </p:cTn>
                              </p:par>
                              <p:par>
                                <p:cTn id="58" presetID="22" presetClass="entr" presetSubtype="2"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right)">
                                      <p:cBhvr>
                                        <p:cTn id="60" dur="3000"/>
                                        <p:tgtEl>
                                          <p:spTgt spid="1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in)">
                                      <p:cBhvr>
                                        <p:cTn id="65" dur="2000"/>
                                        <p:tgtEl>
                                          <p:spTgt spid="11"/>
                                        </p:tgtEl>
                                      </p:cBhvr>
                                    </p:animEffect>
                                  </p:childTnLst>
                                </p:cTn>
                              </p:par>
                            </p:childTnLst>
                          </p:cTn>
                        </p:par>
                        <p:par>
                          <p:cTn id="66" fill="hold" nodeType="afterGroup">
                            <p:stCondLst>
                              <p:cond delay="2000"/>
                            </p:stCondLst>
                            <p:childTnLst>
                              <p:par>
                                <p:cTn id="67" presetID="6" presetClass="entr" presetSubtype="16"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circle(in)">
                                      <p:cBhvr>
                                        <p:cTn id="69" dur="2000"/>
                                        <p:tgtEl>
                                          <p:spTgt spid="3"/>
                                        </p:tgtEl>
                                      </p:cBhvr>
                                    </p:animEffect>
                                  </p:childTnLst>
                                </p:cTn>
                              </p:par>
                            </p:childTnLst>
                          </p:cTn>
                        </p:par>
                        <p:par>
                          <p:cTn id="70" fill="hold" nodeType="afterGroup">
                            <p:stCondLst>
                              <p:cond delay="4000"/>
                            </p:stCondLst>
                            <p:childTnLst>
                              <p:par>
                                <p:cTn id="71" presetID="6" presetClass="entr" presetSubtype="16" fill="hold" grpId="0" nodeType="after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circle(in)">
                                      <p:cBhvr>
                                        <p:cTn id="73" dur="2000"/>
                                        <p:tgtEl>
                                          <p:spTgt spid="85"/>
                                        </p:tgtEl>
                                      </p:cBhvr>
                                    </p:animEffect>
                                  </p:childTnLst>
                                </p:cTn>
                              </p:par>
                            </p:childTnLst>
                          </p:cTn>
                        </p:par>
                        <p:par>
                          <p:cTn id="74" fill="hold" nodeType="afterGroup">
                            <p:stCondLst>
                              <p:cond delay="6000"/>
                            </p:stCondLst>
                            <p:childTnLst>
                              <p:par>
                                <p:cTn id="75" presetID="22" presetClass="entr" presetSubtype="1" repeatCount="indefinite" fill="hold" grpId="0"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up)">
                                      <p:cBhvr>
                                        <p:cTn id="77" dur="500"/>
                                        <p:tgtEl>
                                          <p:spTgt spid="5"/>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circle(in)">
                                      <p:cBhvr>
                                        <p:cTn id="80" dur="2000"/>
                                        <p:tgtEl>
                                          <p:spTgt spid="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6" presetClass="entr" presetSubtype="16"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circle(in)">
                                      <p:cBhvr>
                                        <p:cTn id="85" dur="2000"/>
                                        <p:tgtEl>
                                          <p:spTgt spid="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2" fill="hold" nodeType="click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wipe(right)">
                                      <p:cBhvr>
                                        <p:cTn id="90" dur="3000"/>
                                        <p:tgtEl>
                                          <p:spTgt spid="53"/>
                                        </p:tgtEl>
                                      </p:cBhvr>
                                    </p:animEffect>
                                  </p:childTnLst>
                                </p:cTn>
                              </p:par>
                              <p:par>
                                <p:cTn id="91" presetID="22" presetClass="entr" presetSubtype="2" fill="hold"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right)">
                                      <p:cBhvr>
                                        <p:cTn id="93" dur="3000"/>
                                        <p:tgtEl>
                                          <p:spTgt spid="50"/>
                                        </p:tgtEl>
                                      </p:cBhvr>
                                    </p:animEffect>
                                  </p:childTnLst>
                                </p:cTn>
                              </p:par>
                              <p:par>
                                <p:cTn id="94" presetID="22" presetClass="entr" presetSubtype="2" fill="hold" nodeType="withEffect">
                                  <p:stCondLst>
                                    <p:cond delay="0"/>
                                  </p:stCondLst>
                                  <p:childTnLst>
                                    <p:set>
                                      <p:cBhvr>
                                        <p:cTn id="95" dur="1" fill="hold">
                                          <p:stCondLst>
                                            <p:cond delay="0"/>
                                          </p:stCondLst>
                                        </p:cTn>
                                        <p:tgtEl>
                                          <p:spTgt spid="111"/>
                                        </p:tgtEl>
                                        <p:attrNameLst>
                                          <p:attrName>style.visibility</p:attrName>
                                        </p:attrNameLst>
                                      </p:cBhvr>
                                      <p:to>
                                        <p:strVal val="visible"/>
                                      </p:to>
                                    </p:set>
                                    <p:animEffect transition="in" filter="wipe(right)">
                                      <p:cBhvr>
                                        <p:cTn id="96" dur="3000"/>
                                        <p:tgtEl>
                                          <p:spTgt spid="111"/>
                                        </p:tgtEl>
                                      </p:cBhvr>
                                    </p:animEffect>
                                  </p:childTnLst>
                                </p:cTn>
                              </p:par>
                              <p:par>
                                <p:cTn id="97" presetID="22" presetClass="entr" presetSubtype="2"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wipe(right)">
                                      <p:cBhvr>
                                        <p:cTn id="99" dur="3000"/>
                                        <p:tgtEl>
                                          <p:spTgt spid="56"/>
                                        </p:tgtEl>
                                      </p:cBhvr>
                                    </p:animEffect>
                                  </p:childTnLst>
                                </p:cTn>
                              </p:par>
                              <p:par>
                                <p:cTn id="100" presetID="22" presetClass="entr" presetSubtype="2" fill="hold"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wipe(right)">
                                      <p:cBhvr>
                                        <p:cTn id="102" dur="3000"/>
                                        <p:tgtEl>
                                          <p:spTgt spid="59"/>
                                        </p:tgtEl>
                                      </p:cBhvr>
                                    </p:animEffect>
                                  </p:childTnLst>
                                </p:cTn>
                              </p:par>
                            </p:childTnLst>
                          </p:cTn>
                        </p:par>
                        <p:par>
                          <p:cTn id="103" fill="hold" nodeType="afterGroup">
                            <p:stCondLst>
                              <p:cond delay="3000"/>
                            </p:stCondLst>
                            <p:childTnLst>
                              <p:par>
                                <p:cTn id="104" presetID="22" presetClass="entr" presetSubtype="8" fill="hold" nodeType="after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wipe(left)">
                                      <p:cBhvr>
                                        <p:cTn id="106" dur="3000"/>
                                        <p:tgtEl>
                                          <p:spTgt spid="65"/>
                                        </p:tgtEl>
                                      </p:cBhvr>
                                    </p:animEffect>
                                  </p:childTnLst>
                                </p:cTn>
                              </p:par>
                              <p:par>
                                <p:cTn id="107" presetID="22" presetClass="entr" presetSubtype="8" fill="hold"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left)">
                                      <p:cBhvr>
                                        <p:cTn id="109" dur="3000"/>
                                        <p:tgtEl>
                                          <p:spTgt spid="62"/>
                                        </p:tgtEl>
                                      </p:cBhvr>
                                    </p:animEffect>
                                  </p:childTnLst>
                                </p:cTn>
                              </p:par>
                              <p:par>
                                <p:cTn id="110" presetID="22" presetClass="entr" presetSubtype="8" fill="hold" nodeType="with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wipe(left)">
                                      <p:cBhvr>
                                        <p:cTn id="112" dur="3000"/>
                                        <p:tgtEl>
                                          <p:spTgt spid="75"/>
                                        </p:tgtEl>
                                      </p:cBhvr>
                                    </p:animEffect>
                                  </p:childTnLst>
                                </p:cTn>
                              </p:par>
                              <p:par>
                                <p:cTn id="113" presetID="22" presetClass="entr" presetSubtype="8" fill="hold" nodeType="with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wipe(left)">
                                      <p:cBhvr>
                                        <p:cTn id="115" dur="3000"/>
                                        <p:tgtEl>
                                          <p:spTgt spid="72"/>
                                        </p:tgtEl>
                                      </p:cBhvr>
                                    </p:animEffect>
                                  </p:childTnLst>
                                </p:cTn>
                              </p:par>
                            </p:childTnLst>
                          </p:cTn>
                        </p:par>
                        <p:par>
                          <p:cTn id="116" fill="hold" nodeType="afterGroup">
                            <p:stCondLst>
                              <p:cond delay="6000"/>
                            </p:stCondLst>
                            <p:childTnLst>
                              <p:par>
                                <p:cTn id="117" presetID="22" presetClass="entr" presetSubtype="2" fill="hold" nodeType="after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wipe(right)">
                                      <p:cBhvr>
                                        <p:cTn id="119" dur="3000"/>
                                        <p:tgtEl>
                                          <p:spTgt spid="80"/>
                                        </p:tgtEl>
                                      </p:cBhvr>
                                    </p:animEffect>
                                  </p:childTnLst>
                                </p:cTn>
                              </p:par>
                              <p:par>
                                <p:cTn id="120" presetID="22" presetClass="entr" presetSubtype="2" fill="hold" nodeType="with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wipe(right)">
                                      <p:cBhvr>
                                        <p:cTn id="122" dur="3000"/>
                                        <p:tgtEl>
                                          <p:spTgt spid="8"/>
                                        </p:tgtEl>
                                      </p:cBhvr>
                                    </p:animEffect>
                                  </p:childTnLst>
                                </p:cTn>
                              </p:par>
                              <p:par>
                                <p:cTn id="123" presetID="22" presetClass="entr" presetSubtype="2" fill="hold" nodeType="withEffect">
                                  <p:stCondLst>
                                    <p:cond delay="0"/>
                                  </p:stCondLst>
                                  <p:childTnLst>
                                    <p:set>
                                      <p:cBhvr>
                                        <p:cTn id="124" dur="1" fill="hold">
                                          <p:stCondLst>
                                            <p:cond delay="0"/>
                                          </p:stCondLst>
                                        </p:cTn>
                                        <p:tgtEl>
                                          <p:spTgt spid="90"/>
                                        </p:tgtEl>
                                        <p:attrNameLst>
                                          <p:attrName>style.visibility</p:attrName>
                                        </p:attrNameLst>
                                      </p:cBhvr>
                                      <p:to>
                                        <p:strVal val="visible"/>
                                      </p:to>
                                    </p:set>
                                    <p:animEffect transition="in" filter="wipe(right)">
                                      <p:cBhvr>
                                        <p:cTn id="125" dur="3000"/>
                                        <p:tgtEl>
                                          <p:spTgt spid="90"/>
                                        </p:tgtEl>
                                      </p:cBhvr>
                                    </p:animEffect>
                                  </p:childTnLst>
                                </p:cTn>
                              </p:par>
                              <p:par>
                                <p:cTn id="126" presetID="22" presetClass="entr" presetSubtype="2" fill="hold" nodeType="with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wipe(right)">
                                      <p:cBhvr>
                                        <p:cTn id="128" dur="3000"/>
                                        <p:tgtEl>
                                          <p:spTgt spid="84"/>
                                        </p:tgtEl>
                                      </p:cBhvr>
                                    </p:animEffect>
                                  </p:childTnLst>
                                </p:cTn>
                              </p:par>
                            </p:childTnLst>
                          </p:cTn>
                        </p:par>
                        <p:par>
                          <p:cTn id="129" fill="hold" nodeType="afterGroup">
                            <p:stCondLst>
                              <p:cond delay="9000"/>
                            </p:stCondLst>
                            <p:childTnLst>
                              <p:par>
                                <p:cTn id="130" presetID="6" presetClass="entr" presetSubtype="16" fill="hold" grpId="0" nodeType="afterEffect">
                                  <p:stCondLst>
                                    <p:cond delay="0"/>
                                  </p:stCondLst>
                                  <p:childTnLst>
                                    <p:set>
                                      <p:cBhvr>
                                        <p:cTn id="131" dur="1" fill="hold">
                                          <p:stCondLst>
                                            <p:cond delay="0"/>
                                          </p:stCondLst>
                                        </p:cTn>
                                        <p:tgtEl>
                                          <p:spTgt spid="136207"/>
                                        </p:tgtEl>
                                        <p:attrNameLst>
                                          <p:attrName>style.visibility</p:attrName>
                                        </p:attrNameLst>
                                      </p:cBhvr>
                                      <p:to>
                                        <p:strVal val="visible"/>
                                      </p:to>
                                    </p:set>
                                    <p:animEffect transition="in" filter="circle(in)">
                                      <p:cBhvr>
                                        <p:cTn id="132" dur="2000"/>
                                        <p:tgtEl>
                                          <p:spTgt spid="136207"/>
                                        </p:tgtEl>
                                      </p:cBhvr>
                                    </p:animEffect>
                                  </p:childTnLst>
                                </p:cTn>
                              </p:par>
                            </p:childTnLst>
                          </p:cTn>
                        </p:par>
                        <p:par>
                          <p:cTn id="133" fill="hold" nodeType="afterGroup">
                            <p:stCondLst>
                              <p:cond delay="11000"/>
                            </p:stCondLst>
                            <p:childTnLst>
                              <p:par>
                                <p:cTn id="134" presetID="6" presetClass="entr" presetSubtype="16" fill="hold" nodeType="afterEffect">
                                  <p:stCondLst>
                                    <p:cond delay="0"/>
                                  </p:stCondLst>
                                  <p:childTnLst>
                                    <p:set>
                                      <p:cBhvr>
                                        <p:cTn id="135" dur="1" fill="hold">
                                          <p:stCondLst>
                                            <p:cond delay="0"/>
                                          </p:stCondLst>
                                        </p:cTn>
                                        <p:tgtEl>
                                          <p:spTgt spid="86"/>
                                        </p:tgtEl>
                                        <p:attrNameLst>
                                          <p:attrName>style.visibility</p:attrName>
                                        </p:attrNameLst>
                                      </p:cBhvr>
                                      <p:to>
                                        <p:strVal val="visible"/>
                                      </p:to>
                                    </p:set>
                                    <p:animEffect transition="in" filter="circle(in)">
                                      <p:cBhvr>
                                        <p:cTn id="136" dur="2000"/>
                                        <p:tgtEl>
                                          <p:spTgt spid="86"/>
                                        </p:tgtEl>
                                      </p:cBhvr>
                                    </p:animEffect>
                                  </p:childTnLst>
                                </p:cTn>
                              </p:par>
                            </p:childTnLst>
                          </p:cTn>
                        </p:par>
                        <p:par>
                          <p:cTn id="137" fill="hold" nodeType="afterGroup">
                            <p:stCondLst>
                              <p:cond delay="13000"/>
                            </p:stCondLst>
                            <p:childTnLst>
                              <p:par>
                                <p:cTn id="138" presetID="6" presetClass="entr" presetSubtype="16" fill="hold" grpId="0" nodeType="after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circle(in)">
                                      <p:cBhvr>
                                        <p:cTn id="140" dur="2000"/>
                                        <p:tgtEl>
                                          <p:spTgt spid="87"/>
                                        </p:tgtEl>
                                      </p:cBhvr>
                                    </p:animEffect>
                                  </p:childTnLst>
                                </p:cTn>
                              </p:par>
                            </p:childTnLst>
                          </p:cTn>
                        </p:par>
                        <p:par>
                          <p:cTn id="141" fill="hold" nodeType="afterGroup">
                            <p:stCondLst>
                              <p:cond delay="15000"/>
                            </p:stCondLst>
                            <p:childTnLst>
                              <p:par>
                                <p:cTn id="142" presetID="22" presetClass="entr" presetSubtype="1" repeatCount="indefinite" fill="hold" grpId="0" nodeType="afterEffect">
                                  <p:stCondLst>
                                    <p:cond delay="0"/>
                                  </p:stCondLst>
                                  <p:childTnLst>
                                    <p:set>
                                      <p:cBhvr>
                                        <p:cTn id="143" dur="1" fill="hold">
                                          <p:stCondLst>
                                            <p:cond delay="0"/>
                                          </p:stCondLst>
                                        </p:cTn>
                                        <p:tgtEl>
                                          <p:spTgt spid="91"/>
                                        </p:tgtEl>
                                        <p:attrNameLst>
                                          <p:attrName>style.visibility</p:attrName>
                                        </p:attrNameLst>
                                      </p:cBhvr>
                                      <p:to>
                                        <p:strVal val="visible"/>
                                      </p:to>
                                    </p:set>
                                    <p:animEffect transition="in" filter="wipe(up)">
                                      <p:cBhvr>
                                        <p:cTn id="144" dur="500"/>
                                        <p:tgtEl>
                                          <p:spTgt spid="91"/>
                                        </p:tgtEl>
                                      </p:cBhvr>
                                    </p:animEffect>
                                  </p:childTnLst>
                                </p:cTn>
                              </p:par>
                              <p:par>
                                <p:cTn id="145" presetID="6" presetClass="entr" presetSubtype="16" fill="hold" grpId="0" nodeType="withEffect">
                                  <p:stCondLst>
                                    <p:cond delay="0"/>
                                  </p:stCondLst>
                                  <p:childTnLst>
                                    <p:set>
                                      <p:cBhvr>
                                        <p:cTn id="146" dur="1" fill="hold">
                                          <p:stCondLst>
                                            <p:cond delay="0"/>
                                          </p:stCondLst>
                                        </p:cTn>
                                        <p:tgtEl>
                                          <p:spTgt spid="92"/>
                                        </p:tgtEl>
                                        <p:attrNameLst>
                                          <p:attrName>style.visibility</p:attrName>
                                        </p:attrNameLst>
                                      </p:cBhvr>
                                      <p:to>
                                        <p:strVal val="visible"/>
                                      </p:to>
                                    </p:set>
                                    <p:animEffect transition="in" filter="circle(in)">
                                      <p:cBhvr>
                                        <p:cTn id="147" dur="2000"/>
                                        <p:tgtEl>
                                          <p:spTgt spid="9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iterate type="lt">
                                    <p:tmPct val="10000"/>
                                  </p:iterate>
                                  <p:childTnLst>
                                    <p:set>
                                      <p:cBhvr>
                                        <p:cTn id="151" dur="1" fill="hold">
                                          <p:stCondLst>
                                            <p:cond delay="0"/>
                                          </p:stCondLst>
                                        </p:cTn>
                                        <p:tgtEl>
                                          <p:spTgt spid="9"/>
                                        </p:tgtEl>
                                        <p:attrNameLst>
                                          <p:attrName>style.visibility</p:attrName>
                                        </p:attrNameLst>
                                      </p:cBhvr>
                                      <p:to>
                                        <p:strVal val="visible"/>
                                      </p:to>
                                    </p:set>
                                    <p:animEffect transition="in" filter="wipe(left)">
                                      <p:cBhvr>
                                        <p:cTn id="1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43" grpId="0"/>
      <p:bldP spid="44" grpId="0"/>
      <p:bldP spid="136207" grpId="0"/>
      <p:bldP spid="85" grpId="0"/>
      <p:bldP spid="87" grpId="0"/>
      <p:bldP spid="5" grpId="0" animBg="1"/>
      <p:bldP spid="7" grpId="0"/>
      <p:bldP spid="91" grpId="0" animBg="1"/>
      <p:bldP spid="92" grpId="0"/>
      <p:bldP spid="89"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36" y="266700"/>
            <a:ext cx="11379201"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66" t="15869" r="13860" b="31156"/>
          <a:stretch/>
        </p:blipFill>
        <p:spPr bwMode="auto">
          <a:xfrm>
            <a:off x="609601" y="570611"/>
            <a:ext cx="3810035" cy="81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07" t="13949" r="7172" b="34456"/>
          <a:stretch/>
        </p:blipFill>
        <p:spPr bwMode="auto">
          <a:xfrm>
            <a:off x="6070635" y="351478"/>
            <a:ext cx="3911599" cy="73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54597" y="1110876"/>
            <a:ext cx="5943600" cy="490904"/>
          </a:xfrm>
          <a:prstGeom prst="rect">
            <a:avLst/>
          </a:prstGeom>
        </p:spPr>
        <p:txBody>
          <a:bodyPr wrap="square">
            <a:spAutoFit/>
          </a:bodyPr>
          <a:lstStyle/>
          <a:p>
            <a:pPr marL="571500" indent="-571500" eaLnBrk="1" fontAlgn="auto" hangingPunct="1">
              <a:lnSpc>
                <a:spcPct val="90000"/>
              </a:lnSpc>
              <a:spcBef>
                <a:spcPct val="20000"/>
              </a:spcBef>
              <a:spcAft>
                <a:spcPts val="0"/>
              </a:spcAft>
              <a:buFont typeface="Wingdings 2" pitchFamily="18" charset="2"/>
              <a:buChar char=""/>
              <a:defRPr/>
            </a:pPr>
            <a:r>
              <a:rPr lang="en-US" sz="2800" b="1"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বক্রতার</a:t>
            </a:r>
            <a:r>
              <a:rPr lang="en-US" sz="2800" b="1"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কেন্দ্র</a:t>
            </a:r>
            <a:r>
              <a:rPr lang="en-US" sz="2800" b="1"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বলতে </a:t>
            </a:r>
            <a:r>
              <a:rPr lang="bn-BD" sz="2800" b="1" dirty="0">
                <a:solidFill>
                  <a:srgbClr val="003300"/>
                </a:solidFill>
                <a:effectLst>
                  <a:outerShdw blurRad="38100" dist="38100" dir="2700000" algn="tl">
                    <a:srgbClr val="000000">
                      <a:alpha val="43137"/>
                    </a:srgbClr>
                  </a:outerShdw>
                </a:effectLst>
                <a:latin typeface="NikoshBAN" pitchFamily="2" charset="0"/>
                <a:cs typeface="NikoshBAN" pitchFamily="2" charset="0"/>
              </a:rPr>
              <a:t>কি বুঝি?</a:t>
            </a:r>
            <a:endParaRPr lang="en-US" sz="2800" b="1"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5002342" y="1532965"/>
            <a:ext cx="5513281" cy="493810"/>
          </a:xfrm>
          <a:prstGeom prst="rect">
            <a:avLst/>
          </a:prstGeom>
        </p:spPr>
        <p:txBody>
          <a:bodyPr wrap="square">
            <a:spAutoFit/>
          </a:bodyPr>
          <a:lstStyle/>
          <a:p>
            <a:pPr marL="571500" indent="-571500" eaLnBrk="1" fontAlgn="auto" hangingPunct="1">
              <a:lnSpc>
                <a:spcPct val="90000"/>
              </a:lnSpc>
              <a:spcBef>
                <a:spcPct val="20000"/>
              </a:spcBef>
              <a:spcAft>
                <a:spcPts val="0"/>
              </a:spcAft>
              <a:buFont typeface="Wingdings 2" pitchFamily="18" charset="2"/>
              <a:buChar char=""/>
              <a:defRPr/>
            </a:pPr>
            <a:r>
              <a:rPr lang="en-US" sz="2800" b="1"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প্রধান</a:t>
            </a:r>
            <a:r>
              <a:rPr lang="en-US" sz="2800" b="1"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অক্ষ</a:t>
            </a:r>
            <a:r>
              <a:rPr lang="en-US" sz="2800" b="1"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বলতে </a:t>
            </a:r>
            <a:r>
              <a:rPr lang="bn-BD" sz="2800" b="1" dirty="0">
                <a:solidFill>
                  <a:srgbClr val="003300"/>
                </a:solidFill>
                <a:effectLst>
                  <a:outerShdw blurRad="38100" dist="38100" dir="2700000" algn="tl">
                    <a:srgbClr val="000000">
                      <a:alpha val="43137"/>
                    </a:srgbClr>
                  </a:outerShdw>
                </a:effectLst>
                <a:latin typeface="NikoshBAN" pitchFamily="2" charset="0"/>
                <a:cs typeface="NikoshBAN" pitchFamily="2" charset="0"/>
              </a:rPr>
              <a:t>কি বুঝি?</a:t>
            </a:r>
            <a:endParaRPr lang="en-US" sz="2800" b="1"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Rectangle 6"/>
          <p:cNvSpPr/>
          <p:nvPr/>
        </p:nvSpPr>
        <p:spPr>
          <a:xfrm>
            <a:off x="5054597" y="1981216"/>
            <a:ext cx="4956411" cy="480131"/>
          </a:xfrm>
          <a:prstGeom prst="rect">
            <a:avLst/>
          </a:prstGeom>
        </p:spPr>
        <p:txBody>
          <a:bodyPr wrap="square">
            <a:spAutoFit/>
          </a:bodyPr>
          <a:lstStyle/>
          <a:p>
            <a:pPr marL="571500" indent="-571500" eaLnBrk="1" fontAlgn="auto" hangingPunct="1">
              <a:lnSpc>
                <a:spcPct val="90000"/>
              </a:lnSpc>
              <a:spcBef>
                <a:spcPct val="20000"/>
              </a:spcBef>
              <a:spcAft>
                <a:spcPts val="0"/>
              </a:spcAft>
              <a:buFont typeface="Wingdings 2" pitchFamily="18" charset="2"/>
              <a:buChar char=""/>
              <a:defRPr/>
            </a:pPr>
            <a:r>
              <a:rPr lang="bn-IN" sz="2800" b="1"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দর্পণের প্রধান ফোকাস কী ?  </a:t>
            </a:r>
            <a:endParaRPr lang="en-US" sz="2800" b="1"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ectangle 7"/>
          <p:cNvSpPr/>
          <p:nvPr/>
        </p:nvSpPr>
        <p:spPr>
          <a:xfrm>
            <a:off x="5054597" y="2381250"/>
            <a:ext cx="4956411" cy="490904"/>
          </a:xfrm>
          <a:prstGeom prst="rect">
            <a:avLst/>
          </a:prstGeom>
        </p:spPr>
        <p:txBody>
          <a:bodyPr wrap="square">
            <a:spAutoFit/>
          </a:bodyPr>
          <a:lstStyle/>
          <a:p>
            <a:pPr marL="571500" indent="-571500" eaLnBrk="1" fontAlgn="auto" hangingPunct="1">
              <a:lnSpc>
                <a:spcPct val="90000"/>
              </a:lnSpc>
              <a:spcBef>
                <a:spcPct val="20000"/>
              </a:spcBef>
              <a:spcAft>
                <a:spcPts val="0"/>
              </a:spcAft>
              <a:buFont typeface="Wingdings 2" pitchFamily="18" charset="2"/>
              <a:buChar char=""/>
              <a:defRPr/>
            </a:pPr>
            <a:r>
              <a:rPr lang="bn-IN" sz="2800" b="1"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ফোকাস তল কী ?  </a:t>
            </a:r>
            <a:endParaRPr lang="en-US" sz="2800" b="1"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369394835"/>
      </p:ext>
    </p:extLst>
  </p:cSld>
  <p:clrMapOvr>
    <a:masterClrMapping/>
  </p:clrMapOvr>
  <mc:AlternateContent xmlns:mc="http://schemas.openxmlformats.org/markup-compatibility/2006" xmlns:p14="http://schemas.microsoft.com/office/powerpoint/2010/main">
    <mc:Choice Requires="p14">
      <p:transition spd="slow" p14:dur="1600" advTm="27195">
        <p14:gallery dir="l"/>
      </p:transition>
    </mc:Choice>
    <mc:Fallback xmlns="">
      <p:transition spd="slow" advTm="271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2000"/>
                                        <p:tgtEl>
                                          <p:spTgt spid="5"/>
                                        </p:tgtEl>
                                      </p:cBhvr>
                                    </p:animEffect>
                                  </p:childTnLst>
                                </p:cTn>
                              </p:par>
                            </p:childTnLst>
                          </p:cTn>
                        </p:par>
                        <p:par>
                          <p:cTn id="20" fill="hold">
                            <p:stCondLst>
                              <p:cond delay="6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000"/>
                                        <p:tgtEl>
                                          <p:spTgt spid="6"/>
                                        </p:tgtEl>
                                      </p:cBhvr>
                                    </p:animEffect>
                                  </p:childTnLst>
                                </p:cTn>
                              </p:par>
                            </p:childTnLst>
                          </p:cTn>
                        </p:par>
                        <p:par>
                          <p:cTn id="24" fill="hold">
                            <p:stCondLst>
                              <p:cond delay="8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par>
                          <p:cTn id="28" fill="hold">
                            <p:stCondLst>
                              <p:cond delay="10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83017" y="559326"/>
            <a:ext cx="8600784" cy="2476500"/>
            <a:chOff x="838200" y="845821"/>
            <a:chExt cx="4572000" cy="2971800"/>
          </a:xfrm>
        </p:grpSpPr>
        <p:pic>
          <p:nvPicPr>
            <p:cNvPr id="3" name="Picture 2" descr="school-building-hi.png"/>
            <p:cNvPicPr>
              <a:picLocks noChangeAspect="1"/>
            </p:cNvPicPr>
            <p:nvPr/>
          </p:nvPicPr>
          <p:blipFill>
            <a:blip r:embed="rId3"/>
            <a:stretch>
              <a:fillRect/>
            </a:stretch>
          </p:blipFill>
          <p:spPr>
            <a:xfrm>
              <a:off x="838200" y="845821"/>
              <a:ext cx="4572000" cy="2971800"/>
            </a:xfrm>
            <a:prstGeom prst="rect">
              <a:avLst/>
            </a:prstGeom>
          </p:spPr>
        </p:pic>
        <p:sp>
          <p:nvSpPr>
            <p:cNvPr id="4" name="Rectangle 3"/>
            <p:cNvSpPr/>
            <p:nvPr/>
          </p:nvSpPr>
          <p:spPr>
            <a:xfrm>
              <a:off x="2049558" y="1218305"/>
              <a:ext cx="2149283" cy="685800"/>
            </a:xfrm>
            <a:prstGeom prst="rect">
              <a:avLst/>
            </a:prstGeom>
            <a:solidFill>
              <a:sysClr val="window" lastClr="FFFFFF"/>
            </a:solidFill>
            <a:ln w="25400" cap="flat" cmpd="sng" algn="ctr">
              <a:solidFill>
                <a:srgbClr val="4F81BD">
                  <a:shade val="50000"/>
                </a:srgbClr>
              </a:solidFill>
              <a:prstDash val="solid"/>
            </a:ln>
            <a:effectLst/>
          </p:spPr>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bn-BD" sz="4400" b="1" kern="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বাড়ির কাজ</a:t>
              </a:r>
              <a:endParaRPr lang="en-US" sz="4400" b="1" kern="0"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grpSp>
      <p:sp>
        <p:nvSpPr>
          <p:cNvPr id="5" name="Rectangle 4"/>
          <p:cNvSpPr/>
          <p:nvPr/>
        </p:nvSpPr>
        <p:spPr>
          <a:xfrm>
            <a:off x="741508" y="3540741"/>
            <a:ext cx="9342293" cy="523220"/>
          </a:xfrm>
          <a:prstGeom prst="rect">
            <a:avLst/>
          </a:prstGeom>
        </p:spPr>
        <p:txBody>
          <a:bodyPr wrap="square">
            <a:spAutoFit/>
          </a:bodyPr>
          <a:lstStyle/>
          <a:p>
            <a:pPr marL="571500" indent="-571500" eaLnBrk="1" fontAlgn="auto" hangingPunct="1">
              <a:spcBef>
                <a:spcPts val="0"/>
              </a:spcBef>
              <a:spcAft>
                <a:spcPts val="0"/>
              </a:spcAft>
              <a:buFont typeface="Wingdings" pitchFamily="2" charset="2"/>
              <a:buChar char="v"/>
              <a:defRPr/>
            </a:pPr>
            <a:r>
              <a:rPr lang="bn-IN" sz="2800" b="1" kern="0" dirty="0" smtClean="0">
                <a:solidFill>
                  <a:prstClr val="black"/>
                </a:solidFill>
                <a:latin typeface="NikoshBAN" pitchFamily="2" charset="0"/>
                <a:cs typeface="NikoshBAN" pitchFamily="2" charset="0"/>
              </a:rPr>
              <a:t>গোলীয় দর্পণে  প্রধান ফোকাস সৃষ্টির রশ্মিচিত্রের নিয়ম গুলির  বর্ণনা দাও । </a:t>
            </a:r>
            <a:endParaRPr lang="en-US" sz="1400" kern="0" dirty="0">
              <a:solidFill>
                <a:sysClr val="windowText" lastClr="000000"/>
              </a:solidFill>
              <a:latin typeface="Verdana"/>
              <a:cs typeface="+mn-cs"/>
            </a:endParaRPr>
          </a:p>
        </p:txBody>
      </p:sp>
      <p:sp>
        <p:nvSpPr>
          <p:cNvPr id="6" name="Rectangle 5"/>
          <p:cNvSpPr/>
          <p:nvPr/>
        </p:nvSpPr>
        <p:spPr>
          <a:xfrm>
            <a:off x="741507" y="4005307"/>
            <a:ext cx="11088272" cy="523220"/>
          </a:xfrm>
          <a:prstGeom prst="rect">
            <a:avLst/>
          </a:prstGeom>
        </p:spPr>
        <p:txBody>
          <a:bodyPr wrap="square">
            <a:spAutoFit/>
          </a:bodyPr>
          <a:lstStyle/>
          <a:p>
            <a:pPr marL="571500" indent="-571500" eaLnBrk="1" fontAlgn="auto" hangingPunct="1">
              <a:spcBef>
                <a:spcPts val="0"/>
              </a:spcBef>
              <a:spcAft>
                <a:spcPts val="0"/>
              </a:spcAft>
              <a:buFont typeface="Wingdings" pitchFamily="2" charset="2"/>
              <a:buChar char="v"/>
            </a:pPr>
            <a:r>
              <a:rPr lang="bn-IN" sz="2800" b="1" dirty="0">
                <a:solidFill>
                  <a:prstClr val="black"/>
                </a:solidFill>
                <a:latin typeface="NikoshBAN" pitchFamily="2" charset="0"/>
                <a:cs typeface="NikoshBAN" pitchFamily="2" charset="0"/>
              </a:rPr>
              <a:t>কীভাবে </a:t>
            </a:r>
            <a:r>
              <a:rPr lang="bn-IN" sz="2800" b="1" dirty="0" smtClean="0">
                <a:solidFill>
                  <a:prstClr val="black"/>
                </a:solidFill>
                <a:latin typeface="NikoshBAN" pitchFamily="2" charset="0"/>
                <a:cs typeface="NikoshBAN" pitchFamily="2" charset="0"/>
              </a:rPr>
              <a:t>দর্পনে ফোকাস তল অংকন করা </a:t>
            </a:r>
            <a:r>
              <a:rPr lang="bn-IN" sz="2800" b="1" dirty="0">
                <a:solidFill>
                  <a:prstClr val="black"/>
                </a:solidFill>
                <a:latin typeface="NikoshBAN" pitchFamily="2" charset="0"/>
                <a:cs typeface="NikoshBAN" pitchFamily="2" charset="0"/>
              </a:rPr>
              <a:t>যায় তার ব্যাখ্যা দাও ।</a:t>
            </a:r>
            <a:endParaRPr lang="en-US" sz="2800" b="1" dirty="0">
              <a:solidFill>
                <a:prstClr val="black"/>
              </a:solidFill>
              <a:latin typeface="NikoshBAN" pitchFamily="2" charset="0"/>
              <a:cs typeface="NikoshBAN" pitchFamily="2" charset="0"/>
            </a:endParaRPr>
          </a:p>
        </p:txBody>
      </p:sp>
      <p:pic>
        <p:nvPicPr>
          <p:cNvPr id="7" name="Picture 4" descr="F:\DOWNLOAD\homework.png"/>
          <p:cNvPicPr>
            <a:picLocks noChangeAspect="1" noChangeArrowheads="1"/>
          </p:cNvPicPr>
          <p:nvPr/>
        </p:nvPicPr>
        <p:blipFill>
          <a:blip r:embed="rId4" cstate="print"/>
          <a:srcRect/>
          <a:stretch>
            <a:fillRect/>
          </a:stretch>
        </p:blipFill>
        <p:spPr bwMode="auto">
          <a:xfrm>
            <a:off x="4876801" y="1676400"/>
            <a:ext cx="1653675" cy="849888"/>
          </a:xfrm>
          <a:prstGeom prst="rect">
            <a:avLst/>
          </a:prstGeom>
          <a:noFill/>
        </p:spPr>
      </p:pic>
    </p:spTree>
    <p:custDataLst>
      <p:tags r:id="rId1"/>
    </p:custDataLst>
    <p:extLst>
      <p:ext uri="{BB962C8B-B14F-4D97-AF65-F5344CB8AC3E}">
        <p14:creationId xmlns:p14="http://schemas.microsoft.com/office/powerpoint/2010/main" val="3351064131"/>
      </p:ext>
    </p:extLst>
  </p:cSld>
  <p:clrMapOvr>
    <a:masterClrMapping/>
  </p:clrMapOvr>
  <mc:AlternateContent xmlns:mc="http://schemas.openxmlformats.org/markup-compatibility/2006" xmlns:p14="http://schemas.microsoft.com/office/powerpoint/2010/main">
    <mc:Choice Requires="p14">
      <p:transition spd="slow" p14:dur="1100" advTm="26257">
        <p14:switch dir="r"/>
      </p:transition>
    </mc:Choice>
    <mc:Fallback xmlns="">
      <p:transition spd="slow" advTm="262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4-Point Star 7"/>
          <p:cNvSpPr/>
          <p:nvPr/>
        </p:nvSpPr>
        <p:spPr>
          <a:xfrm>
            <a:off x="2608265" y="511176"/>
            <a:ext cx="6543675" cy="938213"/>
          </a:xfrm>
          <a:prstGeom prst="star24">
            <a:avLst/>
          </a:prstGeom>
          <a:solidFill>
            <a:srgbClr val="5D739A">
              <a:lumMod val="40000"/>
              <a:lumOff val="60000"/>
            </a:srgbClr>
          </a:solidFill>
          <a:ln w="1905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en-US" sz="4000" kern="0" dirty="0">
              <a:solidFill>
                <a:srgbClr val="FF0000"/>
              </a:solidFill>
              <a:latin typeface="NikoshBAN" panose="02000000000000000000" pitchFamily="2" charset="0"/>
              <a:cs typeface="NikoshBAN" panose="02000000000000000000" pitchFamily="2" charset="0"/>
            </a:endParaRPr>
          </a:p>
        </p:txBody>
      </p:sp>
      <p:sp>
        <p:nvSpPr>
          <p:cNvPr id="9" name="TextBox 8"/>
          <p:cNvSpPr txBox="1"/>
          <p:nvPr/>
        </p:nvSpPr>
        <p:spPr>
          <a:xfrm>
            <a:off x="4305300" y="564451"/>
            <a:ext cx="3149600" cy="923330"/>
          </a:xfrm>
          <a:prstGeom prst="rect">
            <a:avLst/>
          </a:prstGeom>
          <a:noFill/>
        </p:spPr>
        <p:txBody>
          <a:bodyPr>
            <a:spAutoFit/>
          </a:bodyPr>
          <a:lstStyle/>
          <a:p>
            <a:pPr defTabSz="1031626" eaLnBrk="1" fontAlgn="auto" hangingPunct="1">
              <a:spcBef>
                <a:spcPts val="0"/>
              </a:spcBef>
              <a:spcAft>
                <a:spcPts val="0"/>
              </a:spcAft>
              <a:defRPr/>
            </a:pPr>
            <a:r>
              <a:rPr lang="en-US" sz="5400" b="1" dirty="0" err="1">
                <a:ln w="1905"/>
                <a:gradFill>
                  <a:gsLst>
                    <a:gs pos="0">
                      <a:srgbClr val="803348">
                        <a:shade val="20000"/>
                        <a:satMod val="200000"/>
                      </a:srgbClr>
                    </a:gs>
                    <a:gs pos="78000">
                      <a:srgbClr val="803348">
                        <a:tint val="90000"/>
                        <a:shade val="89000"/>
                        <a:satMod val="220000"/>
                      </a:srgbClr>
                    </a:gs>
                    <a:gs pos="100000">
                      <a:srgbClr val="803348">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একক</a:t>
            </a:r>
            <a:r>
              <a:rPr lang="en-US" sz="5400" b="1" dirty="0">
                <a:ln w="1905"/>
                <a:gradFill>
                  <a:gsLst>
                    <a:gs pos="0">
                      <a:srgbClr val="803348">
                        <a:shade val="20000"/>
                        <a:satMod val="200000"/>
                      </a:srgbClr>
                    </a:gs>
                    <a:gs pos="78000">
                      <a:srgbClr val="803348">
                        <a:tint val="90000"/>
                        <a:shade val="89000"/>
                        <a:satMod val="220000"/>
                      </a:srgbClr>
                    </a:gs>
                    <a:gs pos="100000">
                      <a:srgbClr val="803348">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5400" b="1" dirty="0" err="1">
                <a:ln w="1905"/>
                <a:gradFill>
                  <a:gsLst>
                    <a:gs pos="0">
                      <a:srgbClr val="803348">
                        <a:shade val="20000"/>
                        <a:satMod val="200000"/>
                      </a:srgbClr>
                    </a:gs>
                    <a:gs pos="78000">
                      <a:srgbClr val="803348">
                        <a:tint val="90000"/>
                        <a:shade val="89000"/>
                        <a:satMod val="220000"/>
                      </a:srgbClr>
                    </a:gs>
                    <a:gs pos="100000">
                      <a:srgbClr val="803348">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কাজ</a:t>
            </a:r>
            <a:r>
              <a:rPr lang="en-US" sz="5400" b="1" dirty="0">
                <a:ln w="1905"/>
                <a:gradFill>
                  <a:gsLst>
                    <a:gs pos="0">
                      <a:srgbClr val="803348">
                        <a:shade val="20000"/>
                        <a:satMod val="200000"/>
                      </a:srgbClr>
                    </a:gs>
                    <a:gs pos="78000">
                      <a:srgbClr val="803348">
                        <a:tint val="90000"/>
                        <a:shade val="89000"/>
                        <a:satMod val="220000"/>
                      </a:srgbClr>
                    </a:gs>
                    <a:gs pos="100000">
                      <a:srgbClr val="803348">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5400" b="1" dirty="0">
                <a:ln w="1905"/>
                <a:gradFill>
                  <a:gsLst>
                    <a:gs pos="0">
                      <a:srgbClr val="803348">
                        <a:shade val="20000"/>
                        <a:satMod val="200000"/>
                      </a:srgbClr>
                    </a:gs>
                    <a:gs pos="78000">
                      <a:srgbClr val="803348">
                        <a:tint val="90000"/>
                        <a:shade val="89000"/>
                        <a:satMod val="220000"/>
                      </a:srgbClr>
                    </a:gs>
                    <a:gs pos="100000">
                      <a:srgbClr val="803348">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endParaRPr lang="en-US" sz="5400" b="1" dirty="0">
              <a:ln w="1905"/>
              <a:gradFill>
                <a:gsLst>
                  <a:gs pos="0">
                    <a:srgbClr val="803348">
                      <a:shade val="20000"/>
                      <a:satMod val="200000"/>
                    </a:srgbClr>
                  </a:gs>
                  <a:gs pos="78000">
                    <a:srgbClr val="803348">
                      <a:tint val="90000"/>
                      <a:shade val="89000"/>
                      <a:satMod val="220000"/>
                    </a:srgbClr>
                  </a:gs>
                  <a:gs pos="100000">
                    <a:srgbClr val="803348">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6" name="Down Ribbon 5"/>
          <p:cNvSpPr/>
          <p:nvPr/>
        </p:nvSpPr>
        <p:spPr>
          <a:xfrm>
            <a:off x="6741460" y="1963271"/>
            <a:ext cx="4799053" cy="1166972"/>
          </a:xfrm>
          <a:prstGeom prst="ribbon">
            <a:avLst>
              <a:gd name="adj1" fmla="val 16667"/>
              <a:gd name="adj2" fmla="val 69524"/>
            </a:avLst>
          </a:prstGeom>
        </p:spPr>
        <p:style>
          <a:lnRef idx="2">
            <a:schemeClr val="accent2">
              <a:shade val="50000"/>
            </a:schemeClr>
          </a:lnRef>
          <a:fillRef idx="1">
            <a:schemeClr val="accent2"/>
          </a:fillRef>
          <a:effectRef idx="0">
            <a:schemeClr val="accent2"/>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fontAlgn="auto" hangingPunct="1">
              <a:spcBef>
                <a:spcPts val="0"/>
              </a:spcBef>
              <a:spcAft>
                <a:spcPts val="0"/>
              </a:spcAft>
              <a:defRPr/>
            </a:pPr>
            <a:r>
              <a:rPr lang="bn-IN" sz="2800" b="1" u="sng" dirty="0">
                <a:ln>
                  <a:solidFill>
                    <a:srgbClr val="00FFFF"/>
                  </a:solidFill>
                </a:ln>
                <a:solidFill>
                  <a:srgbClr val="DD8C3C"/>
                </a:solidFill>
                <a:latin typeface="NikoshBAN" panose="02000000000000000000" pitchFamily="2" charset="0"/>
                <a:cs typeface="NikoshBAN" panose="02000000000000000000" pitchFamily="2" charset="0"/>
                <a:hlinkClick r:id="" action="ppaction://noaction"/>
              </a:rPr>
              <a:t>না পারলে </a:t>
            </a:r>
          </a:p>
          <a:p>
            <a:pPr algn="ctr" eaLnBrk="1" fontAlgn="auto" hangingPunct="1">
              <a:spcBef>
                <a:spcPts val="0"/>
              </a:spcBef>
              <a:spcAft>
                <a:spcPts val="0"/>
              </a:spcAft>
              <a:defRPr/>
            </a:pPr>
            <a:r>
              <a:rPr lang="bn-IN" sz="2800" b="1" u="sng" dirty="0">
                <a:ln>
                  <a:solidFill>
                    <a:srgbClr val="00FFFF"/>
                  </a:solidFill>
                </a:ln>
                <a:solidFill>
                  <a:srgbClr val="DD8C3C"/>
                </a:solidFill>
                <a:latin typeface="NikoshBAN" panose="02000000000000000000" pitchFamily="2" charset="0"/>
                <a:cs typeface="NikoshBAN" panose="02000000000000000000" pitchFamily="2" charset="0"/>
                <a:hlinkClick r:id="" action="ppaction://noaction"/>
              </a:rPr>
              <a:t>এখানে ক্লিক কর </a:t>
            </a:r>
            <a:endParaRPr lang="en-US" sz="2800" b="1" u="sng" dirty="0">
              <a:ln>
                <a:solidFill>
                  <a:srgbClr val="00FFFF"/>
                </a:solidFill>
              </a:ln>
              <a:solidFill>
                <a:srgbClr val="DD8C3C"/>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482441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600200" y="5200708"/>
            <a:ext cx="9601200"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3200">
                <a:solidFill>
                  <a:schemeClr val="tx1"/>
                </a:solidFill>
                <a:latin typeface="SutonnyMJ" pitchFamily="2" charset="0"/>
                <a:cs typeface="Arial" pitchFamily="34" charset="0"/>
              </a:defRPr>
            </a:lvl1pPr>
            <a:lvl2pPr marL="742950" indent="-285750">
              <a:defRPr sz="3200">
                <a:solidFill>
                  <a:schemeClr val="tx1"/>
                </a:solidFill>
                <a:latin typeface="SutonnyMJ" pitchFamily="2" charset="0"/>
                <a:cs typeface="Arial" pitchFamily="34" charset="0"/>
              </a:defRPr>
            </a:lvl2pPr>
            <a:lvl3pPr marL="1143000" indent="-228600">
              <a:defRPr sz="3200">
                <a:solidFill>
                  <a:schemeClr val="tx1"/>
                </a:solidFill>
                <a:latin typeface="SutonnyMJ" pitchFamily="2" charset="0"/>
                <a:cs typeface="Arial" pitchFamily="34" charset="0"/>
              </a:defRPr>
            </a:lvl3pPr>
            <a:lvl4pPr marL="1600200" indent="-228600">
              <a:defRPr sz="3200">
                <a:solidFill>
                  <a:schemeClr val="tx1"/>
                </a:solidFill>
                <a:latin typeface="SutonnyMJ" pitchFamily="2" charset="0"/>
                <a:cs typeface="Arial" pitchFamily="34" charset="0"/>
              </a:defRPr>
            </a:lvl4pPr>
            <a:lvl5pPr marL="2057400" indent="-228600">
              <a:defRPr sz="3200">
                <a:solidFill>
                  <a:schemeClr val="tx1"/>
                </a:solidFill>
                <a:latin typeface="SutonnyMJ" pitchFamily="2" charset="0"/>
                <a:cs typeface="Arial" pitchFamily="34" charset="0"/>
              </a:defRPr>
            </a:lvl5pPr>
            <a:lvl6pPr marL="2514600" indent="-228600" eaLnBrk="0" fontAlgn="base" hangingPunct="0">
              <a:spcBef>
                <a:spcPct val="0"/>
              </a:spcBef>
              <a:spcAft>
                <a:spcPct val="0"/>
              </a:spcAft>
              <a:defRPr sz="3200">
                <a:solidFill>
                  <a:schemeClr val="tx1"/>
                </a:solidFill>
                <a:latin typeface="SutonnyMJ" pitchFamily="2" charset="0"/>
                <a:cs typeface="Arial" pitchFamily="34" charset="0"/>
              </a:defRPr>
            </a:lvl6pPr>
            <a:lvl7pPr marL="2971800" indent="-228600" eaLnBrk="0" fontAlgn="base" hangingPunct="0">
              <a:spcBef>
                <a:spcPct val="0"/>
              </a:spcBef>
              <a:spcAft>
                <a:spcPct val="0"/>
              </a:spcAft>
              <a:defRPr sz="3200">
                <a:solidFill>
                  <a:schemeClr val="tx1"/>
                </a:solidFill>
                <a:latin typeface="SutonnyMJ" pitchFamily="2" charset="0"/>
                <a:cs typeface="Arial" pitchFamily="34" charset="0"/>
              </a:defRPr>
            </a:lvl7pPr>
            <a:lvl8pPr marL="3429000" indent="-228600" eaLnBrk="0" fontAlgn="base" hangingPunct="0">
              <a:spcBef>
                <a:spcPct val="0"/>
              </a:spcBef>
              <a:spcAft>
                <a:spcPct val="0"/>
              </a:spcAft>
              <a:defRPr sz="3200">
                <a:solidFill>
                  <a:schemeClr val="tx1"/>
                </a:solidFill>
                <a:latin typeface="SutonnyMJ" pitchFamily="2" charset="0"/>
                <a:cs typeface="Arial" pitchFamily="34" charset="0"/>
              </a:defRPr>
            </a:lvl8pPr>
            <a:lvl9pPr marL="3886200" indent="-228600" eaLnBrk="0" fontAlgn="base" hangingPunct="0">
              <a:spcBef>
                <a:spcPct val="0"/>
              </a:spcBef>
              <a:spcAft>
                <a:spcPct val="0"/>
              </a:spcAft>
              <a:defRPr sz="3200">
                <a:solidFill>
                  <a:schemeClr val="tx1"/>
                </a:solidFill>
                <a:latin typeface="SutonnyMJ" pitchFamily="2" charset="0"/>
                <a:cs typeface="Arial" pitchFamily="34" charset="0"/>
              </a:defRPr>
            </a:lvl9pPr>
          </a:lstStyle>
          <a:p>
            <a:pPr>
              <a:defRPr/>
            </a:pPr>
            <a:r>
              <a:rPr lang="en-U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cÖkœ</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গোলীয়</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দর্পণের</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বক্রতার কেন্দ্র ও </a:t>
            </a:r>
            <a:r>
              <a:rPr lang="bn-I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বক্রতার </a:t>
            </a:r>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ব্যাসার্ধের   সংজ্ঞা দাও।</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28995">
        <p14:gallery dir="l"/>
      </p:transition>
    </mc:Choice>
    <mc:Fallback xmlns="">
      <p:transition spd="slow" advTm="2899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9" name="Group 28"/>
          <p:cNvGrpSpPr>
            <a:grpSpLocks/>
          </p:cNvGrpSpPr>
          <p:nvPr/>
        </p:nvGrpSpPr>
        <p:grpSpPr bwMode="auto">
          <a:xfrm>
            <a:off x="2385219" y="1103315"/>
            <a:ext cx="7113588" cy="2730500"/>
            <a:chOff x="2286001" y="3810001"/>
            <a:chExt cx="7113588" cy="2730500"/>
          </a:xfrm>
        </p:grpSpPr>
        <p:grpSp>
          <p:nvGrpSpPr>
            <p:cNvPr id="125956" name="Group 4"/>
            <p:cNvGrpSpPr>
              <a:grpSpLocks/>
            </p:cNvGrpSpPr>
            <p:nvPr/>
          </p:nvGrpSpPr>
          <p:grpSpPr bwMode="auto">
            <a:xfrm>
              <a:off x="2286001" y="3810001"/>
              <a:ext cx="7113588" cy="2730500"/>
              <a:chOff x="2286001" y="3810001"/>
              <a:chExt cx="7113588" cy="2730500"/>
            </a:xfrm>
          </p:grpSpPr>
          <p:grpSp>
            <p:nvGrpSpPr>
              <p:cNvPr id="125958" name="Group 6"/>
              <p:cNvGrpSpPr>
                <a:grpSpLocks/>
              </p:cNvGrpSpPr>
              <p:nvPr/>
            </p:nvGrpSpPr>
            <p:grpSpPr bwMode="auto">
              <a:xfrm>
                <a:off x="2286001" y="3810001"/>
                <a:ext cx="7113588" cy="2730500"/>
                <a:chOff x="738560" y="4145756"/>
                <a:chExt cx="7815871" cy="2971800"/>
              </a:xfrm>
            </p:grpSpPr>
            <p:grpSp>
              <p:nvGrpSpPr>
                <p:cNvPr id="125960" name="Group 122883"/>
                <p:cNvGrpSpPr>
                  <a:grpSpLocks/>
                </p:cNvGrpSpPr>
                <p:nvPr/>
              </p:nvGrpSpPr>
              <p:grpSpPr bwMode="auto">
                <a:xfrm>
                  <a:off x="738560" y="4145756"/>
                  <a:ext cx="7815871" cy="2971800"/>
                  <a:chOff x="738560" y="4145756"/>
                  <a:chExt cx="7815871" cy="2971800"/>
                </a:xfrm>
              </p:grpSpPr>
              <p:grpSp>
                <p:nvGrpSpPr>
                  <p:cNvPr id="125962" name="Group 122882"/>
                  <p:cNvGrpSpPr>
                    <a:grpSpLocks/>
                  </p:cNvGrpSpPr>
                  <p:nvPr/>
                </p:nvGrpSpPr>
                <p:grpSpPr bwMode="auto">
                  <a:xfrm>
                    <a:off x="738560" y="4145756"/>
                    <a:ext cx="7815871" cy="2971800"/>
                    <a:chOff x="738560" y="4145756"/>
                    <a:chExt cx="7815871" cy="2971800"/>
                  </a:xfrm>
                </p:grpSpPr>
                <p:grpSp>
                  <p:nvGrpSpPr>
                    <p:cNvPr id="125964" name="Group 122880"/>
                    <p:cNvGrpSpPr>
                      <a:grpSpLocks/>
                    </p:cNvGrpSpPr>
                    <p:nvPr/>
                  </p:nvGrpSpPr>
                  <p:grpSpPr bwMode="auto">
                    <a:xfrm>
                      <a:off x="738560" y="4145756"/>
                      <a:ext cx="7815871" cy="2971800"/>
                      <a:chOff x="738560" y="4145756"/>
                      <a:chExt cx="7815871" cy="2971800"/>
                    </a:xfrm>
                  </p:grpSpPr>
                  <p:grpSp>
                    <p:nvGrpSpPr>
                      <p:cNvPr id="125966" name="Group 21"/>
                      <p:cNvGrpSpPr>
                        <a:grpSpLocks/>
                      </p:cNvGrpSpPr>
                      <p:nvPr/>
                    </p:nvGrpSpPr>
                    <p:grpSpPr bwMode="auto">
                      <a:xfrm>
                        <a:off x="738560" y="4145756"/>
                        <a:ext cx="7815871" cy="2971800"/>
                        <a:chOff x="794729" y="4054942"/>
                        <a:chExt cx="7815871" cy="2971800"/>
                      </a:xfrm>
                    </p:grpSpPr>
                    <p:grpSp>
                      <p:nvGrpSpPr>
                        <p:cNvPr id="125968" name="Group 12"/>
                        <p:cNvGrpSpPr>
                          <a:grpSpLocks/>
                        </p:cNvGrpSpPr>
                        <p:nvPr/>
                      </p:nvGrpSpPr>
                      <p:grpSpPr bwMode="auto">
                        <a:xfrm>
                          <a:off x="896562" y="4054942"/>
                          <a:ext cx="7714038" cy="2971800"/>
                          <a:chOff x="896562" y="4054942"/>
                          <a:chExt cx="7714038" cy="2971800"/>
                        </a:xfrm>
                      </p:grpSpPr>
                      <p:grpSp>
                        <p:nvGrpSpPr>
                          <p:cNvPr id="125970" name="Group 10"/>
                          <p:cNvGrpSpPr>
                            <a:grpSpLocks/>
                          </p:cNvGrpSpPr>
                          <p:nvPr/>
                        </p:nvGrpSpPr>
                        <p:grpSpPr bwMode="auto">
                          <a:xfrm>
                            <a:off x="896562" y="4054942"/>
                            <a:ext cx="7714038" cy="2971800"/>
                            <a:chOff x="896562" y="4054942"/>
                            <a:chExt cx="7714038" cy="2971800"/>
                          </a:xfrm>
                        </p:grpSpPr>
                        <p:grpSp>
                          <p:nvGrpSpPr>
                            <p:cNvPr id="125972" name="Group 6"/>
                            <p:cNvGrpSpPr>
                              <a:grpSpLocks/>
                            </p:cNvGrpSpPr>
                            <p:nvPr/>
                          </p:nvGrpSpPr>
                          <p:grpSpPr bwMode="auto">
                            <a:xfrm>
                              <a:off x="896562" y="4054942"/>
                              <a:ext cx="7714038" cy="2971800"/>
                              <a:chOff x="896562" y="4054942"/>
                              <a:chExt cx="7714038" cy="2971800"/>
                            </a:xfrm>
                          </p:grpSpPr>
                          <p:grpSp>
                            <p:nvGrpSpPr>
                              <p:cNvPr id="125974" name="Group 4"/>
                              <p:cNvGrpSpPr>
                                <a:grpSpLocks/>
                              </p:cNvGrpSpPr>
                              <p:nvPr/>
                            </p:nvGrpSpPr>
                            <p:grpSpPr bwMode="auto">
                              <a:xfrm>
                                <a:off x="896562" y="4054942"/>
                                <a:ext cx="7714038" cy="2971800"/>
                                <a:chOff x="1146594" y="3998913"/>
                                <a:chExt cx="7714038" cy="2971800"/>
                              </a:xfrm>
                            </p:grpSpPr>
                            <p:grpSp>
                              <p:nvGrpSpPr>
                                <p:cNvPr id="125976" name="Group 2"/>
                                <p:cNvGrpSpPr>
                                  <a:grpSpLocks/>
                                </p:cNvGrpSpPr>
                                <p:nvPr/>
                              </p:nvGrpSpPr>
                              <p:grpSpPr bwMode="auto">
                                <a:xfrm>
                                  <a:off x="1146594" y="3998913"/>
                                  <a:ext cx="7714038" cy="2971800"/>
                                  <a:chOff x="685800" y="3886200"/>
                                  <a:chExt cx="7714038" cy="2971800"/>
                                </a:xfrm>
                              </p:grpSpPr>
                              <p:pic>
                                <p:nvPicPr>
                                  <p:cNvPr id="125979" name="Picture 15"/>
                                  <p:cNvPicPr>
                                    <a:picLocks noChangeAspect="1"/>
                                  </p:cNvPicPr>
                                  <p:nvPr/>
                                </p:nvPicPr>
                                <p:blipFill>
                                  <a:blip r:embed="rId2">
                                    <a:extLst>
                                      <a:ext uri="{28A0092B-C50C-407E-A947-70E740481C1C}">
                                        <a14:useLocalDpi xmlns:a14="http://schemas.microsoft.com/office/drawing/2010/main" val="0"/>
                                      </a:ext>
                                    </a:extLst>
                                  </a:blip>
                                  <a:srcRect l="1367" t="4140"/>
                                  <a:stretch>
                                    <a:fillRect/>
                                  </a:stretch>
                                </p:blipFill>
                                <p:spPr bwMode="auto">
                                  <a:xfrm>
                                    <a:off x="685800" y="3886200"/>
                                    <a:ext cx="77140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1316541" y="4907325"/>
                                    <a:ext cx="282564" cy="350741"/>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25" name="Oval 24"/>
                                <p:cNvSpPr/>
                                <p:nvPr/>
                              </p:nvSpPr>
                              <p:spPr>
                                <a:xfrm>
                                  <a:off x="1674427" y="4491334"/>
                                  <a:ext cx="1831436" cy="1909208"/>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26" name="Oval 25"/>
                                <p:cNvSpPr/>
                                <p:nvPr/>
                              </p:nvSpPr>
                              <p:spPr>
                                <a:xfrm>
                                  <a:off x="6553022" y="4595001"/>
                                  <a:ext cx="1646548" cy="165349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23" name="Rounded Rectangle 22"/>
                              <p:cNvSpPr/>
                              <p:nvPr/>
                            </p:nvSpPr>
                            <p:spPr>
                              <a:xfrm>
                                <a:off x="3341297" y="5257484"/>
                                <a:ext cx="303495" cy="609911"/>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21" name="Rounded Rectangle 20"/>
                            <p:cNvSpPr/>
                            <p:nvPr/>
                          </p:nvSpPr>
                          <p:spPr>
                            <a:xfrm>
                              <a:off x="913336" y="5335235"/>
                              <a:ext cx="305240" cy="357652"/>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19" name="Oval 18"/>
                          <p:cNvSpPr/>
                          <p:nvPr/>
                        </p:nvSpPr>
                        <p:spPr>
                          <a:xfrm>
                            <a:off x="7140218" y="5867395"/>
                            <a:ext cx="530244" cy="506242"/>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125969" name="TextBox 15"/>
                        <p:cNvSpPr txBox="1">
                          <a:spLocks noChangeArrowheads="1"/>
                        </p:cNvSpPr>
                        <p:nvPr/>
                      </p:nvSpPr>
                      <p:spPr bwMode="auto">
                        <a:xfrm>
                          <a:off x="794729" y="5239434"/>
                          <a:ext cx="504219" cy="70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lang="en-US" altLang="en-US" sz="3600">
                              <a:solidFill>
                                <a:prstClr val="black"/>
                              </a:solidFill>
                              <a:latin typeface="Times New Roman" pitchFamily="18" charset="0"/>
                            </a:rPr>
                            <a:t>P</a:t>
                          </a:r>
                        </a:p>
                      </p:txBody>
                    </p:sp>
                  </p:grpSp>
                  <p:sp>
                    <p:nvSpPr>
                      <p:cNvPr id="15" name="TextBox 14"/>
                      <p:cNvSpPr txBox="1"/>
                      <p:nvPr/>
                    </p:nvSpPr>
                    <p:spPr>
                      <a:xfrm>
                        <a:off x="2051962" y="5560817"/>
                        <a:ext cx="591292" cy="636453"/>
                      </a:xfrm>
                      <a:prstGeom prst="rect">
                        <a:avLst/>
                      </a:prstGeom>
                      <a:noFill/>
                    </p:spPr>
                    <p:txBody>
                      <a:bodyPr>
                        <a:spAutoFit/>
                      </a:bodyPr>
                      <a:lstStyle/>
                      <a:p>
                        <a:pPr>
                          <a:defRPr/>
                        </a:pPr>
                        <a:r>
                          <a:rPr lang="en-US" sz="3200" dirty="0">
                            <a:ln w="0"/>
                            <a:solidFill>
                              <a:prstClr val="black"/>
                            </a:solidFill>
                            <a:effectLst>
                              <a:outerShdw blurRad="38100" dist="19050" dir="2700000" algn="tl" rotWithShape="0">
                                <a:prstClr val="black">
                                  <a:alpha val="40000"/>
                                </a:prstClr>
                              </a:outerShdw>
                            </a:effectLst>
                          </a:rPr>
                          <a:t>C</a:t>
                        </a:r>
                      </a:p>
                    </p:txBody>
                  </p:sp>
                </p:grpSp>
                <p:cxnSp>
                  <p:nvCxnSpPr>
                    <p:cNvPr id="13" name="Straight Connector 12"/>
                    <p:cNvCxnSpPr/>
                    <p:nvPr/>
                  </p:nvCxnSpPr>
                  <p:spPr>
                    <a:xfrm flipV="1">
                      <a:off x="1369969" y="5605740"/>
                      <a:ext cx="936649" cy="10367"/>
                    </a:xfrm>
                    <a:prstGeom prst="line">
                      <a:avLst/>
                    </a:prstGeom>
                    <a:ln w="38100"/>
                  </p:spPr>
                  <p:style>
                    <a:lnRef idx="3">
                      <a:schemeClr val="dk1"/>
                    </a:lnRef>
                    <a:fillRef idx="0">
                      <a:schemeClr val="dk1"/>
                    </a:fillRef>
                    <a:effectRef idx="2">
                      <a:schemeClr val="dk1"/>
                    </a:effectRef>
                    <a:fontRef idx="minor">
                      <a:schemeClr val="tx1"/>
                    </a:fontRef>
                  </p:style>
                </p:cxnSp>
              </p:grpSp>
              <p:cxnSp>
                <p:nvCxnSpPr>
                  <p:cNvPr id="11" name="Straight Connector 10"/>
                  <p:cNvCxnSpPr/>
                  <p:nvPr/>
                </p:nvCxnSpPr>
                <p:spPr>
                  <a:xfrm flipV="1">
                    <a:off x="7085794" y="5607467"/>
                    <a:ext cx="936648" cy="12095"/>
                  </a:xfrm>
                  <a:prstGeom prst="line">
                    <a:avLst/>
                  </a:prstGeom>
                  <a:ln w="38100"/>
                </p:spPr>
                <p:style>
                  <a:lnRef idx="3">
                    <a:schemeClr val="dk1"/>
                  </a:lnRef>
                  <a:fillRef idx="0">
                    <a:schemeClr val="dk1"/>
                  </a:fillRef>
                  <a:effectRef idx="2">
                    <a:schemeClr val="dk1"/>
                  </a:effectRef>
                  <a:fontRef idx="minor">
                    <a:schemeClr val="tx1"/>
                  </a:fontRef>
                </p:style>
              </p:cxnSp>
            </p:grpSp>
            <p:sp>
              <p:nvSpPr>
                <p:cNvPr id="9" name="TextBox 8"/>
                <p:cNvSpPr txBox="1"/>
                <p:nvPr/>
              </p:nvSpPr>
              <p:spPr>
                <a:xfrm>
                  <a:off x="6869510" y="5550450"/>
                  <a:ext cx="589548" cy="636453"/>
                </a:xfrm>
                <a:prstGeom prst="rect">
                  <a:avLst/>
                </a:prstGeom>
                <a:noFill/>
              </p:spPr>
              <p:txBody>
                <a:bodyPr>
                  <a:spAutoFit/>
                </a:bodyPr>
                <a:lstStyle/>
                <a:p>
                  <a:pPr>
                    <a:defRPr/>
                  </a:pPr>
                  <a:r>
                    <a:rPr lang="en-US" sz="3200" dirty="0">
                      <a:ln w="0"/>
                      <a:solidFill>
                        <a:prstClr val="black"/>
                      </a:solidFill>
                      <a:effectLst>
                        <a:outerShdw blurRad="38100" dist="19050" dir="2700000" algn="tl" rotWithShape="0">
                          <a:prstClr val="black">
                            <a:alpha val="40000"/>
                          </a:prstClr>
                        </a:outerShdw>
                      </a:effectLst>
                    </a:rPr>
                    <a:t>C</a:t>
                  </a:r>
                </a:p>
              </p:txBody>
            </p:sp>
          </p:grpSp>
          <p:sp>
            <p:nvSpPr>
              <p:cNvPr id="4" name="Rectangle 3"/>
              <p:cNvSpPr/>
              <p:nvPr/>
            </p:nvSpPr>
            <p:spPr>
              <a:xfrm>
                <a:off x="3106740" y="4529139"/>
                <a:ext cx="412292" cy="707886"/>
              </a:xfrm>
              <a:prstGeom prst="rect">
                <a:avLst/>
              </a:prstGeom>
            </p:spPr>
            <p:txBody>
              <a:bodyPr wrap="none">
                <a:spAutoFit/>
              </a:bodyPr>
              <a:lstStyle/>
              <a:p>
                <a:pPr>
                  <a:defRPr/>
                </a:pPr>
                <a:r>
                  <a:rPr lang="en-US" altLang="en-US" sz="4000" b="1" dirty="0">
                    <a:solidFill>
                      <a:prstClr val="black"/>
                    </a:solidFill>
                  </a:rPr>
                  <a:t>r</a:t>
                </a:r>
                <a:endParaRPr lang="en-US" dirty="0">
                  <a:solidFill>
                    <a:prstClr val="black"/>
                  </a:solidFill>
                </a:endParaRPr>
              </a:p>
            </p:txBody>
          </p:sp>
        </p:grpSp>
        <p:sp>
          <p:nvSpPr>
            <p:cNvPr id="6" name="Rectangle 5"/>
            <p:cNvSpPr/>
            <p:nvPr/>
          </p:nvSpPr>
          <p:spPr>
            <a:xfrm>
              <a:off x="8145464" y="4545014"/>
              <a:ext cx="412292" cy="707886"/>
            </a:xfrm>
            <a:prstGeom prst="rect">
              <a:avLst/>
            </a:prstGeom>
          </p:spPr>
          <p:txBody>
            <a:bodyPr wrap="none">
              <a:spAutoFit/>
            </a:bodyPr>
            <a:lstStyle/>
            <a:p>
              <a:pPr>
                <a:defRPr/>
              </a:pPr>
              <a:r>
                <a:rPr lang="en-US" altLang="en-US" sz="4000" b="1" dirty="0">
                  <a:solidFill>
                    <a:prstClr val="black"/>
                  </a:solidFill>
                </a:rPr>
                <a:t>r</a:t>
              </a:r>
              <a:endParaRPr lang="en-US" dirty="0">
                <a:solidFill>
                  <a:prstClr val="black"/>
                </a:solidFill>
              </a:endParaRPr>
            </a:p>
          </p:txBody>
        </p:sp>
      </p:grpSp>
      <p:sp>
        <p:nvSpPr>
          <p:cNvPr id="30" name="Down Ribbon 29">
            <a:hlinkClick r:id="rId3" action="ppaction://hlinksldjump"/>
          </p:cNvPr>
          <p:cNvSpPr/>
          <p:nvPr/>
        </p:nvSpPr>
        <p:spPr>
          <a:xfrm>
            <a:off x="2286005" y="237566"/>
            <a:ext cx="7081835" cy="708212"/>
          </a:xfrm>
          <a:prstGeom prst="ribbon">
            <a:avLst>
              <a:gd name="adj1" fmla="val 7482"/>
              <a:gd name="adj2" fmla="val 69524"/>
            </a:avLst>
          </a:prstGeom>
          <a:solidFill>
            <a:srgbClr val="AB946B"/>
          </a:solidFill>
          <a:ln w="15875" cap="rnd" cmpd="sng" algn="ctr">
            <a:solidFill>
              <a:srgbClr val="AB946B">
                <a:shade val="50000"/>
              </a:srgbClr>
            </a:solidFill>
            <a:prstDash val="solid"/>
          </a:ln>
          <a:effectLst/>
        </p:spPr>
        <p:txBody>
          <a:bodyPr rtlCol="0" anchor="ctr"/>
          <a:lstStyle/>
          <a:p>
            <a:pPr algn="ctr" eaLnBrk="1" fontAlgn="auto" hangingPunct="1">
              <a:spcBef>
                <a:spcPts val="0"/>
              </a:spcBef>
              <a:spcAft>
                <a:spcPts val="0"/>
              </a:spcAft>
              <a:defRPr/>
            </a:pPr>
            <a:r>
              <a:rPr lang="bn-IN" sz="3600" b="1" kern="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বক্রতার কেন্দ্র ও বক্রতার ব্যাসার্ধ   </a:t>
            </a:r>
            <a:endParaRPr lang="en-US" sz="2800" b="1" kern="0" dirty="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304803" y="5034169"/>
            <a:ext cx="11772900" cy="1200329"/>
          </a:xfrm>
          <a:prstGeom prst="rect">
            <a:avLst/>
          </a:prstGeom>
          <a:noFill/>
        </p:spPr>
        <p:txBody>
          <a:bodyPr wrap="square" rtlCol="0">
            <a:spAutoFit/>
          </a:bodyPr>
          <a:lstStyle/>
          <a:p>
            <a:r>
              <a:rPr lang="bn-IN" sz="3600" b="1" u="sng" dirty="0" smtClean="0">
                <a:solidFill>
                  <a:srgbClr val="FF0000"/>
                </a:solidFill>
                <a:latin typeface="NikoshBAN" pitchFamily="2" charset="0"/>
                <a:cs typeface="NikoshBAN" pitchFamily="2" charset="0"/>
              </a:rPr>
              <a:t>বক্রতার </a:t>
            </a:r>
            <a:r>
              <a:rPr lang="en-US" sz="3600" b="1" u="sng" dirty="0" err="1" smtClean="0">
                <a:solidFill>
                  <a:srgbClr val="FF0000"/>
                </a:solidFill>
                <a:latin typeface="NikoshBAN" pitchFamily="2" charset="0"/>
                <a:cs typeface="NikoshBAN" pitchFamily="2" charset="0"/>
              </a:rPr>
              <a:t>ব্যাসার্ধঃ</a:t>
            </a:r>
            <a:r>
              <a:rPr lang="bn-IN" sz="3600" b="1" u="sng" dirty="0" smtClean="0">
                <a:solidFill>
                  <a:srgbClr val="FF0000"/>
                </a:solidFill>
                <a:latin typeface="NikoshBAN" pitchFamily="2" charset="0"/>
                <a:cs typeface="NikoshBAN" pitchFamily="2" charset="0"/>
              </a:rPr>
              <a:t> </a:t>
            </a:r>
            <a:r>
              <a:rPr lang="bn-IN" sz="3600" dirty="0" smtClean="0">
                <a:solidFill>
                  <a:prstClr val="black"/>
                </a:solidFill>
                <a:latin typeface="NikoshBAN" pitchFamily="2" charset="0"/>
                <a:cs typeface="NikoshBAN" pitchFamily="2" charset="0"/>
              </a:rPr>
              <a:t>গোলীয় দর্পণ যে গোলকের অংশ সেই গোলকের</a:t>
            </a:r>
            <a:r>
              <a:rPr lang="en-US" sz="3600" dirty="0" smtClean="0">
                <a:solidFill>
                  <a:prstClr val="black"/>
                </a:solidFill>
                <a:latin typeface="NikoshBAN" pitchFamily="2" charset="0"/>
                <a:cs typeface="NikoshBAN" pitchFamily="2" charset="0"/>
              </a:rPr>
              <a:t> </a:t>
            </a:r>
            <a:r>
              <a:rPr lang="en-US" sz="3600" dirty="0" err="1" smtClean="0">
                <a:solidFill>
                  <a:prstClr val="black"/>
                </a:solidFill>
                <a:latin typeface="NikoshBAN" pitchFamily="2" charset="0"/>
                <a:cs typeface="NikoshBAN" pitchFamily="2" charset="0"/>
              </a:rPr>
              <a:t>ব্যাসার্ধকে</a:t>
            </a:r>
            <a:r>
              <a:rPr lang="bn-IN" sz="3600" dirty="0" smtClean="0">
                <a:solidFill>
                  <a:prstClr val="black"/>
                </a:solidFill>
                <a:latin typeface="NikoshBAN" pitchFamily="2" charset="0"/>
                <a:cs typeface="NikoshBAN" pitchFamily="2" charset="0"/>
              </a:rPr>
              <a:t> ঐ দর্পণের বক্রতার </a:t>
            </a:r>
            <a:r>
              <a:rPr lang="en-US" sz="3600" dirty="0" err="1" smtClean="0">
                <a:solidFill>
                  <a:prstClr val="black"/>
                </a:solidFill>
                <a:latin typeface="NikoshBAN" pitchFamily="2" charset="0"/>
                <a:cs typeface="NikoshBAN" pitchFamily="2" charset="0"/>
              </a:rPr>
              <a:t>ব্যাসার্ধ</a:t>
            </a:r>
            <a:r>
              <a:rPr lang="bn-IN" sz="3600" dirty="0" smtClean="0">
                <a:solidFill>
                  <a:prstClr val="black"/>
                </a:solidFill>
                <a:latin typeface="NikoshBAN" pitchFamily="2" charset="0"/>
                <a:cs typeface="NikoshBAN" pitchFamily="2" charset="0"/>
              </a:rPr>
              <a:t> বলে।চিত্রে </a:t>
            </a:r>
            <a:r>
              <a:rPr lang="en-US" altLang="en-US" sz="3600" b="1" dirty="0">
                <a:solidFill>
                  <a:prstClr val="black"/>
                </a:solidFill>
              </a:rPr>
              <a:t>PC</a:t>
            </a:r>
            <a:r>
              <a:rPr lang="en-US" altLang="en-US" sz="3600" b="1" dirty="0">
                <a:solidFill>
                  <a:prstClr val="black"/>
                </a:solidFill>
                <a:latin typeface="SutonnyMJ" pitchFamily="2" charset="0"/>
              </a:rPr>
              <a:t> </a:t>
            </a:r>
            <a:r>
              <a:rPr lang="en-US" altLang="en-US" sz="3600" b="1" dirty="0">
                <a:solidFill>
                  <a:prstClr val="black"/>
                </a:solidFill>
              </a:rPr>
              <a:t>= r </a:t>
            </a:r>
            <a:r>
              <a:rPr lang="en-US" sz="3600" dirty="0" err="1" smtClean="0">
                <a:solidFill>
                  <a:prstClr val="black"/>
                </a:solidFill>
                <a:latin typeface="NikoshBAN" pitchFamily="2" charset="0"/>
                <a:cs typeface="NikoshBAN" pitchFamily="2" charset="0"/>
              </a:rPr>
              <a:t>দূরত্ব</a:t>
            </a:r>
            <a:r>
              <a:rPr lang="bn-IN" sz="3600" dirty="0" smtClean="0">
                <a:solidFill>
                  <a:prstClr val="black"/>
                </a:solidFill>
                <a:latin typeface="NikoshBAN" pitchFamily="2" charset="0"/>
                <a:cs typeface="NikoshBAN" pitchFamily="2" charset="0"/>
              </a:rPr>
              <a:t> </a:t>
            </a:r>
            <a:r>
              <a:rPr lang="en-US" altLang="en-US" sz="3600" b="1" dirty="0">
                <a:solidFill>
                  <a:prstClr val="black"/>
                </a:solidFill>
                <a:cs typeface="Times New Roman" pitchFamily="18" charset="0"/>
              </a:rPr>
              <a:t>MPḾ</a:t>
            </a:r>
            <a:r>
              <a:rPr lang="en-US" altLang="en-US" sz="3600" b="1" dirty="0">
                <a:solidFill>
                  <a:prstClr val="black"/>
                </a:solidFill>
                <a:latin typeface="SutonnyMJ" pitchFamily="2" charset="0"/>
              </a:rPr>
              <a:t> </a:t>
            </a:r>
            <a:r>
              <a:rPr lang="bn-IN" sz="3600" dirty="0" smtClean="0">
                <a:solidFill>
                  <a:prstClr val="black"/>
                </a:solidFill>
                <a:latin typeface="NikoshBAN" pitchFamily="2" charset="0"/>
                <a:cs typeface="NikoshBAN" pitchFamily="2" charset="0"/>
              </a:rPr>
              <a:t>দর্পণের বক্রতার </a:t>
            </a:r>
            <a:r>
              <a:rPr lang="en-US" sz="3600" dirty="0" err="1" smtClean="0">
                <a:solidFill>
                  <a:prstClr val="black"/>
                </a:solidFill>
                <a:latin typeface="NikoshBAN" pitchFamily="2" charset="0"/>
                <a:cs typeface="NikoshBAN" pitchFamily="2" charset="0"/>
              </a:rPr>
              <a:t>ব্যাসার্ধ</a:t>
            </a:r>
            <a:r>
              <a:rPr lang="bn-IN" sz="3600" dirty="0" smtClean="0">
                <a:solidFill>
                  <a:prstClr val="black"/>
                </a:solidFill>
                <a:latin typeface="NikoshBAN" pitchFamily="2" charset="0"/>
                <a:cs typeface="NikoshBAN" pitchFamily="2" charset="0"/>
              </a:rPr>
              <a:t>।  </a:t>
            </a:r>
            <a:r>
              <a:rPr lang="en-US" sz="3600" dirty="0" smtClean="0">
                <a:solidFill>
                  <a:prstClr val="black"/>
                </a:solidFill>
                <a:latin typeface="NikoshBAN" pitchFamily="2" charset="0"/>
                <a:cs typeface="NikoshBAN" pitchFamily="2" charset="0"/>
              </a:rPr>
              <a:t> </a:t>
            </a:r>
            <a:r>
              <a:rPr lang="bn-IN" sz="3600" dirty="0" smtClean="0">
                <a:solidFill>
                  <a:prstClr val="black"/>
                </a:solidFill>
                <a:latin typeface="NikoshBAN" pitchFamily="2" charset="0"/>
                <a:cs typeface="NikoshBAN" pitchFamily="2" charset="0"/>
              </a:rPr>
              <a:t> </a:t>
            </a:r>
          </a:p>
        </p:txBody>
      </p:sp>
      <p:sp>
        <p:nvSpPr>
          <p:cNvPr id="31" name="TextBox 30"/>
          <p:cNvSpPr txBox="1"/>
          <p:nvPr/>
        </p:nvSpPr>
        <p:spPr>
          <a:xfrm>
            <a:off x="304800" y="3986240"/>
            <a:ext cx="11811000" cy="1200329"/>
          </a:xfrm>
          <a:prstGeom prst="rect">
            <a:avLst/>
          </a:prstGeom>
          <a:noFill/>
        </p:spPr>
        <p:txBody>
          <a:bodyPr wrap="square" rtlCol="0">
            <a:spAutoFit/>
          </a:bodyPr>
          <a:lstStyle/>
          <a:p>
            <a:r>
              <a:rPr lang="bn-IN" sz="3600" b="1" u="sng" dirty="0" smtClean="0">
                <a:solidFill>
                  <a:srgbClr val="FF0000"/>
                </a:solidFill>
                <a:latin typeface="NikoshBAN" pitchFamily="2" charset="0"/>
                <a:cs typeface="NikoshBAN" pitchFamily="2" charset="0"/>
              </a:rPr>
              <a:t>বক্রতার কেন্দ্রঃ </a:t>
            </a:r>
            <a:r>
              <a:rPr lang="bn-IN" sz="3600" dirty="0" smtClean="0">
                <a:solidFill>
                  <a:prstClr val="black"/>
                </a:solidFill>
                <a:latin typeface="NikoshBAN" pitchFamily="2" charset="0"/>
                <a:cs typeface="NikoshBAN" pitchFamily="2" charset="0"/>
              </a:rPr>
              <a:t>গোলীয় দর্পণ যে গোলকের অংশ সেই গোলকের কেন্দ্রকে ঐ দর্পণের বক্রতার কেন্দ্র বলে।চিত্রে </a:t>
            </a:r>
            <a:r>
              <a:rPr lang="en-US" altLang="en-US" sz="3600" b="1" dirty="0">
                <a:solidFill>
                  <a:prstClr val="black"/>
                </a:solidFill>
              </a:rPr>
              <a:t>C </a:t>
            </a:r>
            <a:r>
              <a:rPr lang="bn-IN" sz="3600" dirty="0" smtClean="0">
                <a:solidFill>
                  <a:prstClr val="black"/>
                </a:solidFill>
                <a:latin typeface="NikoshBAN" pitchFamily="2" charset="0"/>
                <a:cs typeface="NikoshBAN" pitchFamily="2" charset="0"/>
              </a:rPr>
              <a:t>বিন্দু </a:t>
            </a:r>
            <a:r>
              <a:rPr lang="en-US" altLang="en-US" sz="3600" b="1" dirty="0">
                <a:solidFill>
                  <a:prstClr val="black"/>
                </a:solidFill>
                <a:cs typeface="Times New Roman" pitchFamily="18" charset="0"/>
              </a:rPr>
              <a:t>MPḾ</a:t>
            </a:r>
            <a:r>
              <a:rPr lang="en-US" altLang="en-US" sz="3600" b="1" dirty="0">
                <a:solidFill>
                  <a:prstClr val="black"/>
                </a:solidFill>
                <a:latin typeface="SutonnyMJ" pitchFamily="2" charset="0"/>
              </a:rPr>
              <a:t> </a:t>
            </a:r>
            <a:r>
              <a:rPr lang="bn-IN" sz="3600" dirty="0" smtClean="0">
                <a:solidFill>
                  <a:prstClr val="black"/>
                </a:solidFill>
                <a:latin typeface="NikoshBAN" pitchFamily="2" charset="0"/>
                <a:cs typeface="NikoshBAN" pitchFamily="2" charset="0"/>
              </a:rPr>
              <a:t>দর্পণের বক্রতার কেন্দ্র।   </a:t>
            </a:r>
          </a:p>
        </p:txBody>
      </p:sp>
      <p:cxnSp>
        <p:nvCxnSpPr>
          <p:cNvPr id="5" name="Straight Connector 4"/>
          <p:cNvCxnSpPr/>
          <p:nvPr/>
        </p:nvCxnSpPr>
        <p:spPr>
          <a:xfrm>
            <a:off x="2844165" y="2443171"/>
            <a:ext cx="10477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109777" y="2438403"/>
            <a:ext cx="964407" cy="19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30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par>
                          <p:cTn id="11" fill="hold">
                            <p:stCondLst>
                              <p:cond delay="2000"/>
                            </p:stCondLst>
                            <p:childTnLst>
                              <p:par>
                                <p:cTn id="12" presetID="27" presetClass="emph" presetSubtype="0" repeatCount="indefinite" fill="remove" nodeType="afterEffect">
                                  <p:stCondLst>
                                    <p:cond delay="0"/>
                                  </p:stCondLst>
                                  <p:childTnLst>
                                    <p:animClr clrSpc="rgb" dir="cw">
                                      <p:cBhvr override="childStyle">
                                        <p:cTn id="13" dur="250" autoRev="1" fill="remove"/>
                                        <p:tgtEl>
                                          <p:spTgt spid="30">
                                            <p:txEl>
                                              <p:pRg st="0" end="0"/>
                                            </p:txEl>
                                          </p:spTgt>
                                        </p:tgtEl>
                                        <p:attrNameLst>
                                          <p:attrName>style.color</p:attrName>
                                        </p:attrNameLst>
                                      </p:cBhvr>
                                      <p:to>
                                        <a:schemeClr val="bg1"/>
                                      </p:to>
                                    </p:animClr>
                                    <p:animClr clrSpc="rgb" dir="cw">
                                      <p:cBhvr>
                                        <p:cTn id="14" dur="250" autoRev="1" fill="remove"/>
                                        <p:tgtEl>
                                          <p:spTgt spid="30">
                                            <p:txEl>
                                              <p:pRg st="0" end="0"/>
                                            </p:txEl>
                                          </p:spTgt>
                                        </p:tgtEl>
                                        <p:attrNameLst>
                                          <p:attrName>fillcolor</p:attrName>
                                        </p:attrNameLst>
                                      </p:cBhvr>
                                      <p:to>
                                        <a:schemeClr val="bg1"/>
                                      </p:to>
                                    </p:animClr>
                                    <p:set>
                                      <p:cBhvr>
                                        <p:cTn id="15" dur="250" autoRev="1" fill="remove"/>
                                        <p:tgtEl>
                                          <p:spTgt spid="30">
                                            <p:txEl>
                                              <p:pRg st="0" end="0"/>
                                            </p:txEl>
                                          </p:spTgt>
                                        </p:tgtEl>
                                        <p:attrNameLst>
                                          <p:attrName>fill.type</p:attrName>
                                        </p:attrNameLst>
                                      </p:cBhvr>
                                      <p:to>
                                        <p:strVal val="solid"/>
                                      </p:to>
                                    </p:set>
                                    <p:set>
                                      <p:cBhvr>
                                        <p:cTn id="16" dur="250" autoRev="1" fill="remove"/>
                                        <p:tgtEl>
                                          <p:spTgt spid="30">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lt">
                                    <p:tmPct val="10000"/>
                                  </p:iterate>
                                  <p:childTnLst>
                                    <p:set>
                                      <p:cBhvr>
                                        <p:cTn id="25" dur="1" fill="hold">
                                          <p:stCondLst>
                                            <p:cond delay="0"/>
                                          </p:stCondLst>
                                        </p:cTn>
                                        <p:tgtEl>
                                          <p:spTgt spid="31">
                                            <p:txEl>
                                              <p:pRg st="0" end="0"/>
                                            </p:txEl>
                                          </p:spTgt>
                                        </p:tgtEl>
                                        <p:attrNameLst>
                                          <p:attrName>style.visibility</p:attrName>
                                        </p:attrNameLst>
                                      </p:cBhvr>
                                      <p:to>
                                        <p:strVal val="visible"/>
                                      </p:to>
                                    </p:set>
                                    <p:animEffect transition="in" filter="wipe(left)">
                                      <p:cBhvr>
                                        <p:cTn id="26" dur="500"/>
                                        <p:tgtEl>
                                          <p:spTgt spid="3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repeatCount="indefinite"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1000"/>
                                        <p:tgtEl>
                                          <p:spTgt spid="5"/>
                                        </p:tgtEl>
                                      </p:cBhvr>
                                    </p:animEffect>
                                  </p:childTnLst>
                                </p:cTn>
                              </p:par>
                              <p:par>
                                <p:cTn id="37" presetID="22" presetClass="entr" presetSubtype="8" repeatCount="indefinite"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417863"/>
            <a:ext cx="7721600"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98765">
            <a:off x="374652" y="750888"/>
            <a:ext cx="3351213"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4"/>
          <p:cNvPicPr>
            <a:picLocks noChangeAspect="1" noChangeArrowheads="1"/>
          </p:cNvPicPr>
          <p:nvPr/>
        </p:nvPicPr>
        <p:blipFill>
          <a:blip r:embed="rId6"/>
          <a:srcRect/>
          <a:stretch>
            <a:fillRect/>
          </a:stretch>
        </p:blipFill>
        <p:spPr bwMode="auto">
          <a:xfrm rot="20221631">
            <a:off x="481013" y="784225"/>
            <a:ext cx="3292475" cy="2551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ular Callout 1"/>
          <p:cNvSpPr/>
          <p:nvPr/>
        </p:nvSpPr>
        <p:spPr>
          <a:xfrm>
            <a:off x="3860846" y="609600"/>
            <a:ext cx="8128023" cy="1600200"/>
          </a:xfrm>
          <a:prstGeom prst="wedgeRectCallout">
            <a:avLst>
              <a:gd name="adj1" fmla="val -52034"/>
              <a:gd name="adj2" fmla="val 126251"/>
            </a:avLst>
          </a:prstGeom>
        </p:spPr>
        <p:style>
          <a:lnRef idx="1">
            <a:schemeClr val="accent6"/>
          </a:lnRef>
          <a:fillRef idx="2">
            <a:schemeClr val="accent6"/>
          </a:fillRef>
          <a:effectRef idx="1">
            <a:schemeClr val="accent6"/>
          </a:effectRef>
          <a:fontRef idx="minor">
            <a:schemeClr val="dk1"/>
          </a:fontRef>
        </p:style>
        <p:txBody>
          <a:bodyPr anchor="ctr">
            <a:prstTxWarp prst="textPlain">
              <a:avLst>
                <a:gd name="adj" fmla="val 49768"/>
              </a:avLst>
            </a:prstTxWarp>
          </a:bodyPr>
          <a:lstStyle/>
          <a:p>
            <a:pPr algn="ctr">
              <a:defRPr/>
            </a:pPr>
            <a:r>
              <a:rPr lang="en-US" sz="2400" b="1"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a:t>
            </a:r>
            <a:r>
              <a:rPr lang="en-US" sz="2400" b="1" dirty="0" err="1">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শতভাগ</a:t>
            </a:r>
            <a:r>
              <a:rPr lang="en-US" sz="2400" b="1"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অনলাইন</a:t>
            </a:r>
            <a:r>
              <a:rPr lang="en-US" sz="2400" b="1" dirty="0"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শিক্ষা</a:t>
            </a:r>
            <a:r>
              <a:rPr lang="en-US" sz="2400" b="1" dirty="0"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কার্যক্রম</a:t>
            </a:r>
            <a:r>
              <a:rPr lang="en-US" sz="2400" b="1" dirty="0"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বাস্তবায়ন</a:t>
            </a:r>
            <a:r>
              <a:rPr lang="en-US" sz="2400" b="1" dirty="0"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 </a:t>
            </a:r>
            <a:r>
              <a:rPr lang="en-US" sz="2400" b="1" dirty="0" err="1">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হলে</a:t>
            </a:r>
            <a:r>
              <a:rPr lang="en-US" sz="2800" b="1"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a:t>
            </a:r>
          </a:p>
          <a:p>
            <a:pPr algn="ctr">
              <a:defRPr/>
            </a:pPr>
            <a:r>
              <a:rPr lang="en-US"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সকল</a:t>
            </a:r>
            <a:r>
              <a:rPr lang="en-US"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স্তরের</a:t>
            </a:r>
            <a:r>
              <a:rPr lang="en-US"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শিক্ষার্থীর</a:t>
            </a:r>
            <a:r>
              <a:rPr lang="en-US" b="1" dirty="0"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ফেলের</a:t>
            </a:r>
            <a:r>
              <a:rPr lang="en-US" b="1" dirty="0"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হার</a:t>
            </a:r>
            <a:r>
              <a:rPr lang="en-US" b="1" dirty="0"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শূন্যের</a:t>
            </a:r>
            <a:r>
              <a:rPr lang="en-US" b="1" dirty="0"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কোটায়</a:t>
            </a:r>
            <a:r>
              <a:rPr lang="en-US" b="1" dirty="0"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যাবে</a:t>
            </a:r>
            <a:r>
              <a:rPr lang="en-US"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চলে</a:t>
            </a:r>
            <a:r>
              <a:rPr lang="en-US"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51907732"/>
      </p:ext>
    </p:extLst>
  </p:cSld>
  <p:clrMapOvr>
    <a:masterClrMapping/>
  </p:clrMapOvr>
  <mc:AlternateContent xmlns:mc="http://schemas.openxmlformats.org/markup-compatibility/2006" xmlns:p14="http://schemas.microsoft.com/office/powerpoint/2010/main">
    <mc:Choice Requires="p14">
      <p:transition spd="slow" p14:dur="1200" advTm="35844">
        <p14:flip dir="r"/>
      </p:transition>
    </mc:Choice>
    <mc:Fallback xmlns="">
      <p:transition spd="slow" advTm="358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6513"/>
            <a:ext cx="12192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1524000" y="121920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cs typeface="Arial" charset="0"/>
              </a:defRPr>
            </a:lvl2pPr>
            <a:lvl3pPr algn="l" rtl="0" eaLnBrk="0" fontAlgn="base" hangingPunct="0">
              <a:spcBef>
                <a:spcPct val="0"/>
              </a:spcBef>
              <a:spcAft>
                <a:spcPct val="0"/>
              </a:spcAft>
              <a:defRPr sz="4400">
                <a:solidFill>
                  <a:schemeClr val="tx2"/>
                </a:solidFill>
                <a:latin typeface="Arial Black" pitchFamily="34" charset="0"/>
                <a:cs typeface="Arial" charset="0"/>
              </a:defRPr>
            </a:lvl3pPr>
            <a:lvl4pPr algn="l" rtl="0" eaLnBrk="0" fontAlgn="base" hangingPunct="0">
              <a:spcBef>
                <a:spcPct val="0"/>
              </a:spcBef>
              <a:spcAft>
                <a:spcPct val="0"/>
              </a:spcAft>
              <a:defRPr sz="4400">
                <a:solidFill>
                  <a:schemeClr val="tx2"/>
                </a:solidFill>
                <a:latin typeface="Arial Black" pitchFamily="34" charset="0"/>
                <a:cs typeface="Arial" charset="0"/>
              </a:defRPr>
            </a:lvl4pPr>
            <a:lvl5pPr algn="l" rtl="0" eaLnBrk="0" fontAlgn="base" hangingPunct="0">
              <a:spcBef>
                <a:spcPct val="0"/>
              </a:spcBef>
              <a:spcAft>
                <a:spcPct val="0"/>
              </a:spcAft>
              <a:defRPr sz="4400">
                <a:solidFill>
                  <a:schemeClr val="tx2"/>
                </a:solidFill>
                <a:latin typeface="Arial Black" pitchFamily="34" charset="0"/>
                <a:cs typeface="Arial" charset="0"/>
              </a:defRPr>
            </a:lvl5pPr>
            <a:lvl6pPr marL="457200" algn="l" rtl="0" fontAlgn="base">
              <a:spcBef>
                <a:spcPct val="0"/>
              </a:spcBef>
              <a:spcAft>
                <a:spcPct val="0"/>
              </a:spcAft>
              <a:defRPr sz="4400">
                <a:solidFill>
                  <a:schemeClr val="tx2"/>
                </a:solidFill>
                <a:latin typeface="Arial Black" pitchFamily="34" charset="0"/>
                <a:cs typeface="Arial" charset="0"/>
              </a:defRPr>
            </a:lvl6pPr>
            <a:lvl7pPr marL="914400" algn="l" rtl="0" fontAlgn="base">
              <a:spcBef>
                <a:spcPct val="0"/>
              </a:spcBef>
              <a:spcAft>
                <a:spcPct val="0"/>
              </a:spcAft>
              <a:defRPr sz="4400">
                <a:solidFill>
                  <a:schemeClr val="tx2"/>
                </a:solidFill>
                <a:latin typeface="Arial Black" pitchFamily="34" charset="0"/>
                <a:cs typeface="Arial" charset="0"/>
              </a:defRPr>
            </a:lvl7pPr>
            <a:lvl8pPr marL="1371600" algn="l" rtl="0" fontAlgn="base">
              <a:spcBef>
                <a:spcPct val="0"/>
              </a:spcBef>
              <a:spcAft>
                <a:spcPct val="0"/>
              </a:spcAft>
              <a:defRPr sz="4400">
                <a:solidFill>
                  <a:schemeClr val="tx2"/>
                </a:solidFill>
                <a:latin typeface="Arial Black" pitchFamily="34" charset="0"/>
                <a:cs typeface="Arial" charset="0"/>
              </a:defRPr>
            </a:lvl8pPr>
            <a:lvl9pPr marL="1828800" algn="l" rtl="0" fontAlgn="base">
              <a:spcBef>
                <a:spcPct val="0"/>
              </a:spcBef>
              <a:spcAft>
                <a:spcPct val="0"/>
              </a:spcAft>
              <a:defRPr sz="4400">
                <a:solidFill>
                  <a:schemeClr val="tx2"/>
                </a:solidFill>
                <a:latin typeface="Arial Black" pitchFamily="34" charset="0"/>
                <a:cs typeface="Arial" charset="0"/>
              </a:defRPr>
            </a:lvl9pPr>
          </a:lstStyle>
          <a:p>
            <a:pPr algn="ctr" eaLnBrk="1" hangingPunct="1">
              <a:defRPr/>
            </a:pPr>
            <a:r>
              <a:rPr lang="en-US" altLang="en-US" sz="6600" b="1" dirty="0" err="1"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Avjøvn</a:t>
            </a:r>
            <a:r>
              <a:rPr lang="en-US" altLang="en-US" sz="6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&amp; </a:t>
            </a:r>
            <a:r>
              <a:rPr lang="bn-IN" altLang="en-US" sz="6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আমাদের</a:t>
            </a:r>
            <a:r>
              <a:rPr lang="bn-IN" altLang="en-US" sz="6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 </a:t>
            </a:r>
            <a:r>
              <a:rPr lang="en-US" altLang="en-US" sz="6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 </a:t>
            </a:r>
            <a:r>
              <a:rPr lang="en-US" altLang="en-US" sz="6600" b="1" dirty="0" err="1"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mnvq</a:t>
            </a:r>
            <a:r>
              <a:rPr lang="en-US" altLang="en-US" sz="6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 </a:t>
            </a:r>
            <a:r>
              <a:rPr lang="en-US" altLang="en-US" sz="6600" b="1" dirty="0" err="1"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nDb</a:t>
            </a:r>
            <a:r>
              <a:rPr lang="en-US" altLang="en-US" sz="6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
            </a:r>
            <a:br>
              <a:rPr lang="en-US" altLang="en-US" sz="6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br>
            <a:r>
              <a:rPr lang="en-US" altLang="en-US" sz="6600" dirty="0" err="1" smtClean="0">
                <a:solidFill>
                  <a:srgbClr val="FF0066"/>
                </a:solidFill>
                <a:latin typeface="SutonnyMJ" pitchFamily="2" charset="0"/>
              </a:rPr>
              <a:t>AvR</a:t>
            </a:r>
            <a:r>
              <a:rPr lang="en-US" altLang="en-US" sz="6600" dirty="0" smtClean="0">
                <a:solidFill>
                  <a:srgbClr val="FF0066"/>
                </a:solidFill>
                <a:latin typeface="SutonnyMJ" pitchFamily="2" charset="0"/>
              </a:rPr>
              <a:t> G </a:t>
            </a:r>
            <a:r>
              <a:rPr lang="en-US" altLang="en-US" sz="6600" dirty="0" err="1" smtClean="0">
                <a:solidFill>
                  <a:srgbClr val="FF0066"/>
                </a:solidFill>
                <a:latin typeface="SutonnyMJ" pitchFamily="2" charset="0"/>
              </a:rPr>
              <a:t>ch©šÍB</a:t>
            </a:r>
            <a:r>
              <a:rPr lang="en-US" altLang="en-US" sz="6600" dirty="0" smtClean="0">
                <a:solidFill>
                  <a:srgbClr val="FF0066"/>
                </a:solidFill>
                <a:latin typeface="SutonnyMJ" pitchFamily="2" charset="0"/>
              </a:rPr>
              <a:t/>
            </a:r>
            <a:br>
              <a:rPr lang="en-US" altLang="en-US" sz="6600" dirty="0" smtClean="0">
                <a:solidFill>
                  <a:srgbClr val="FF0066"/>
                </a:solidFill>
                <a:latin typeface="SutonnyMJ" pitchFamily="2" charset="0"/>
              </a:rPr>
            </a:br>
            <a:r>
              <a:rPr lang="en-US" altLang="en-US" sz="6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a:t>
            </a:r>
            <a:r>
              <a:rPr lang="en-US" altLang="en-US" sz="6600" b="1" dirty="0" err="1"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Lv`v</a:t>
            </a:r>
            <a:r>
              <a:rPr lang="en-US" altLang="en-US" sz="6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 </a:t>
            </a:r>
            <a:r>
              <a:rPr lang="en-US" altLang="en-US" sz="6600" b="1" dirty="0" err="1"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rPr>
              <a:t>nv‡dR</a:t>
            </a:r>
            <a:endParaRPr lang="en-US" altLang="en-US" sz="6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SutonnyMJ" pitchFamily="2" charset="0"/>
            </a:endParaRPr>
          </a:p>
        </p:txBody>
      </p:sp>
      <p:pic>
        <p:nvPicPr>
          <p:cNvPr id="3" name="BA792448.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11430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28281478"/>
      </p:ext>
    </p:extLst>
  </p:cSld>
  <p:clrMapOvr>
    <a:masterClrMapping/>
  </p:clrMapOvr>
  <mc:AlternateContent xmlns:mc="http://schemas.openxmlformats.org/markup-compatibility/2006" xmlns:p14="http://schemas.microsoft.com/office/powerpoint/2010/main">
    <mc:Choice Requires="p14">
      <p:transition spd="slow" p14:dur="1100" advTm="36215">
        <p14:switch dir="r"/>
      </p:transition>
    </mc:Choice>
    <mc:Fallback xmlns="">
      <p:transition spd="slow" advTm="3621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6218"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repeatCount="indefinite"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l="18204" t="15874" r="18092" b="38670"/>
          <a:stretch>
            <a:fillRect/>
          </a:stretch>
        </p:blipFill>
        <p:spPr bwMode="auto">
          <a:xfrm>
            <a:off x="4816476" y="438240"/>
            <a:ext cx="2540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3204" y="1257310"/>
            <a:ext cx="9226549"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936247">
            <a:off x="2226623" y="3129716"/>
            <a:ext cx="5657568" cy="2431435"/>
          </a:xfrm>
          <a:prstGeom prst="rect">
            <a:avLst/>
          </a:prstGeom>
          <a:scene3d>
            <a:camera prst="isometricOffAxis2Left"/>
            <a:lightRig rig="threePt" dir="t"/>
          </a:scene3d>
        </p:spPr>
        <p:txBody>
          <a:bodyPr wrap="square">
            <a:spAutoFit/>
          </a:bodyPr>
          <a:lstStyle/>
          <a:p>
            <a:pPr eaLnBrk="1" fontAlgn="auto" hangingPunct="1">
              <a:spcBef>
                <a:spcPts val="0"/>
              </a:spcBef>
              <a:spcAft>
                <a:spcPts val="0"/>
              </a:spcAft>
              <a:defRPr/>
            </a:pPr>
            <a:r>
              <a:rPr lang="en-US" sz="32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মোঃহাবিবুর রহমান </a:t>
            </a:r>
            <a:endParaRPr lang="en-US" sz="32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eaLnBrk="1" fontAlgn="auto" hangingPunct="1">
              <a:spcBef>
                <a:spcPts val="0"/>
              </a:spcBef>
              <a:spcAft>
                <a:spcPts val="0"/>
              </a:spcAft>
              <a:defRPr/>
            </a:pPr>
            <a:r>
              <a:rPr lang="en-US" b="1" kern="0" dirty="0">
                <a:solidFill>
                  <a:srgbClr val="002060"/>
                </a:solidFill>
                <a:latin typeface="NikoshBAN" pitchFamily="2" charset="0"/>
                <a:cs typeface="NikoshBAN" pitchFamily="2" charset="0"/>
              </a:rPr>
              <a:t>           </a:t>
            </a:r>
            <a:r>
              <a:rPr lang="bn-IN" b="1" kern="0" dirty="0">
                <a:solidFill>
                  <a:srgbClr val="002060"/>
                </a:solidFill>
                <a:latin typeface="NikoshBAN" pitchFamily="2" charset="0"/>
                <a:cs typeface="NikoshBAN" pitchFamily="2" charset="0"/>
              </a:rPr>
              <a:t>ইনস্ট্রাক্টর (পদার্থবিজ্ঞান) </a:t>
            </a:r>
            <a:endParaRPr lang="en-US" sz="2400" b="1" kern="0" dirty="0">
              <a:solidFill>
                <a:srgbClr val="002060"/>
              </a:solidFill>
              <a:latin typeface="NikoshBAN" pitchFamily="2" charset="0"/>
              <a:cs typeface="NikoshBAN" pitchFamily="2" charset="0"/>
            </a:endParaRPr>
          </a:p>
          <a:p>
            <a:pPr eaLnBrk="1" fontAlgn="auto" hangingPunct="1">
              <a:spcBef>
                <a:spcPts val="0"/>
              </a:spcBef>
              <a:spcAft>
                <a:spcPts val="0"/>
              </a:spcAft>
              <a:defRPr/>
            </a:pPr>
            <a:r>
              <a:rPr lang="en-US" sz="2400" b="1" kern="0" dirty="0">
                <a:solidFill>
                  <a:srgbClr val="002060"/>
                </a:solidFill>
                <a:latin typeface="NikoshBAN" pitchFamily="2" charset="0"/>
                <a:cs typeface="NikoshBAN" pitchFamily="2" charset="0"/>
              </a:rPr>
              <a:t>  </a:t>
            </a:r>
            <a:r>
              <a:rPr lang="bn-IN" sz="2400" b="1" kern="0" dirty="0">
                <a:solidFill>
                  <a:srgbClr val="002060"/>
                </a:solidFill>
                <a:latin typeface="NikoshBAN" pitchFamily="2" charset="0"/>
                <a:cs typeface="NikoshBAN" pitchFamily="2" charset="0"/>
              </a:rPr>
              <a:t>টেকনিক্যাল স্কুল ও কলেজ </a:t>
            </a:r>
            <a:endParaRPr lang="bn-BD" sz="2400" b="1" kern="0" dirty="0">
              <a:solidFill>
                <a:srgbClr val="002060"/>
              </a:solidFill>
              <a:latin typeface="NikoshBAN" pitchFamily="2" charset="0"/>
              <a:cs typeface="NikoshBAN" pitchFamily="2" charset="0"/>
            </a:endParaRPr>
          </a:p>
          <a:p>
            <a:pPr eaLnBrk="1" fontAlgn="auto" hangingPunct="1">
              <a:spcBef>
                <a:spcPts val="0"/>
              </a:spcBef>
              <a:spcAft>
                <a:spcPts val="0"/>
              </a:spcAft>
              <a:defRPr/>
            </a:pPr>
            <a:r>
              <a:rPr lang="en-US" sz="2400" b="1" kern="0" dirty="0">
                <a:solidFill>
                  <a:srgbClr val="002060"/>
                </a:solidFill>
                <a:latin typeface="NikoshBAN" pitchFamily="2" charset="0"/>
                <a:cs typeface="NikoshBAN" pitchFamily="2" charset="0"/>
              </a:rPr>
              <a:t>          </a:t>
            </a:r>
            <a:r>
              <a:rPr lang="en-US" sz="2400" b="1" kern="0" dirty="0" err="1">
                <a:solidFill>
                  <a:srgbClr val="002060"/>
                </a:solidFill>
                <a:latin typeface="NikoshBAN" pitchFamily="2" charset="0"/>
                <a:cs typeface="NikoshBAN" pitchFamily="2" charset="0"/>
              </a:rPr>
              <a:t>কিশোরগঞ্জ</a:t>
            </a:r>
            <a:r>
              <a:rPr lang="bn-IN" sz="2400" b="1" kern="0" dirty="0">
                <a:solidFill>
                  <a:srgbClr val="002060"/>
                </a:solidFill>
                <a:latin typeface="NikoshBAN" pitchFamily="2" charset="0"/>
                <a:cs typeface="NikoshBAN" pitchFamily="2" charset="0"/>
              </a:rPr>
              <a:t> </a:t>
            </a:r>
            <a:r>
              <a:rPr lang="bn-IN" b="1" kern="0" dirty="0">
                <a:solidFill>
                  <a:srgbClr val="002060"/>
                </a:solidFill>
                <a:latin typeface="NikoshBAN" pitchFamily="2" charset="0"/>
                <a:cs typeface="NikoshBAN" pitchFamily="2" charset="0"/>
              </a:rPr>
              <a:t>।  </a:t>
            </a:r>
            <a:r>
              <a:rPr lang="bn-BD" b="1" kern="0" dirty="0">
                <a:solidFill>
                  <a:srgbClr val="002060"/>
                </a:solidFill>
                <a:latin typeface="NikoshBAN" pitchFamily="2" charset="0"/>
                <a:cs typeface="NikoshBAN" pitchFamily="2" charset="0"/>
              </a:rPr>
              <a:t> </a:t>
            </a:r>
            <a:endParaRPr lang="en-US" b="1" kern="0" dirty="0">
              <a:solidFill>
                <a:srgbClr val="002060"/>
              </a:solidFill>
              <a:latin typeface="NikoshBAN" pitchFamily="2" charset="0"/>
              <a:cs typeface="NikoshBAN" pitchFamily="2" charset="0"/>
            </a:endParaRPr>
          </a:p>
          <a:p>
            <a:pPr eaLnBrk="1" fontAlgn="auto" hangingPunct="1">
              <a:spcBef>
                <a:spcPts val="0"/>
              </a:spcBef>
              <a:spcAft>
                <a:spcPts val="0"/>
              </a:spcAft>
              <a:defRPr/>
            </a:pPr>
            <a:r>
              <a:rPr lang="en-US" b="1" kern="0" dirty="0">
                <a:solidFill>
                  <a:srgbClr val="002060"/>
                </a:solidFill>
                <a:latin typeface="NikoshBAN" pitchFamily="2" charset="0"/>
                <a:cs typeface="NikoshBAN" pitchFamily="2" charset="0"/>
              </a:rPr>
              <a:t>      </a:t>
            </a:r>
            <a:r>
              <a:rPr lang="en-US" sz="2400" b="1" kern="0" dirty="0">
                <a:solidFill>
                  <a:srgbClr val="002060"/>
                </a:solidFill>
                <a:latin typeface="NikoshBAN" pitchFamily="2" charset="0"/>
                <a:cs typeface="NikoshBAN" pitchFamily="2" charset="0"/>
              </a:rPr>
              <a:t>  0171</a:t>
            </a:r>
            <a:r>
              <a:rPr lang="bn-IN" sz="2400" b="1" kern="0" dirty="0">
                <a:solidFill>
                  <a:srgbClr val="002060"/>
                </a:solidFill>
                <a:latin typeface="NikoshBAN" pitchFamily="2" charset="0"/>
                <a:cs typeface="NikoshBAN" pitchFamily="2" charset="0"/>
              </a:rPr>
              <a:t>৫৩৪২৯৩৪ </a:t>
            </a:r>
            <a:endParaRPr lang="en-US" sz="2400" b="1" kern="0" dirty="0">
              <a:solidFill>
                <a:srgbClr val="002060"/>
              </a:solidFill>
              <a:latin typeface="NikoshBAN" pitchFamily="2" charset="0"/>
              <a:cs typeface="NikoshBAN" pitchFamily="2" charset="0"/>
            </a:endParaRPr>
          </a:p>
          <a:p>
            <a:pPr eaLnBrk="1" fontAlgn="auto" hangingPunct="1">
              <a:spcBef>
                <a:spcPts val="0"/>
              </a:spcBef>
              <a:spcAft>
                <a:spcPts val="0"/>
              </a:spcAft>
              <a:defRPr/>
            </a:pPr>
            <a:r>
              <a:rPr lang="en-US" sz="2400" b="1" kern="0" dirty="0">
                <a:solidFill>
                  <a:srgbClr val="002060"/>
                </a:solidFill>
                <a:latin typeface="NikoshBAN" pitchFamily="2" charset="0"/>
                <a:cs typeface="NikoshBAN" pitchFamily="2" charset="0"/>
              </a:rPr>
              <a:t>       </a:t>
            </a:r>
            <a:endParaRPr lang="en-US" sz="2400" kern="0" dirty="0">
              <a:solidFill>
                <a:srgbClr val="000000"/>
              </a:solidFill>
              <a:latin typeface="Calibri"/>
            </a:endParaRPr>
          </a:p>
        </p:txBody>
      </p:sp>
      <p:sp>
        <p:nvSpPr>
          <p:cNvPr id="5" name="Rectangle 4"/>
          <p:cNvSpPr/>
          <p:nvPr/>
        </p:nvSpPr>
        <p:spPr>
          <a:xfrm>
            <a:off x="6741563" y="3362022"/>
            <a:ext cx="3621636" cy="1785104"/>
          </a:xfrm>
          <a:prstGeom prst="rect">
            <a:avLst/>
          </a:prstGeom>
          <a:scene3d>
            <a:camera prst="isometricOffAxis1Right"/>
            <a:lightRig rig="threePt" dir="t"/>
          </a:scene3d>
        </p:spPr>
        <p:txBody>
          <a:bodyPr>
            <a:spAutoFit/>
          </a:bodyPr>
          <a:lstStyle/>
          <a:p>
            <a:pPr algn="ctr" eaLnBrk="1" fontAlgn="auto" hangingPunct="1">
              <a:spcBef>
                <a:spcPts val="0"/>
              </a:spcBef>
              <a:spcAft>
                <a:spcPts val="0"/>
              </a:spcAft>
              <a:defRPr/>
            </a:pPr>
            <a:r>
              <a:rPr lang="bn-BD"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শ্রেণিঃ</a:t>
            </a:r>
            <a:r>
              <a:rPr lang="en-US" sz="3200" b="1" spc="5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দশম</a:t>
            </a:r>
            <a:r>
              <a:rPr lang="en-US"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eaLnBrk="1" fontAlgn="auto" hangingPunct="1">
              <a:spcBef>
                <a:spcPts val="0"/>
              </a:spcBef>
              <a:spcAft>
                <a:spcPts val="0"/>
              </a:spcAft>
              <a:defRPr/>
            </a:pPr>
            <a:r>
              <a:rPr lang="en-US"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বিষয়ঃ</a:t>
            </a:r>
            <a:r>
              <a:rPr lang="en-US" sz="2000" b="1" dirty="0">
                <a:solidFill>
                  <a:srgbClr val="002060"/>
                </a:solidFill>
                <a:latin typeface="NikoshBAN" pitchFamily="2" charset="0"/>
                <a:cs typeface="NikoshBAN" pitchFamily="2" charset="0"/>
              </a:rPr>
              <a:t> </a:t>
            </a:r>
            <a:r>
              <a:rPr lang="en-US" sz="2000" b="1" dirty="0" err="1">
                <a:solidFill>
                  <a:srgbClr val="002060"/>
                </a:solidFill>
                <a:latin typeface="NikoshBAN" pitchFamily="2" charset="0"/>
                <a:cs typeface="NikoshBAN" pitchFamily="2" charset="0"/>
              </a:rPr>
              <a:t>পদার্থ</a:t>
            </a:r>
            <a:r>
              <a:rPr lang="bn-BD" sz="2000" b="1" dirty="0">
                <a:solidFill>
                  <a:srgbClr val="002060"/>
                </a:solidFill>
                <a:latin typeface="NikoshBAN" pitchFamily="2" charset="0"/>
                <a:cs typeface="NikoshBAN" pitchFamily="2" charset="0"/>
              </a:rPr>
              <a:t> </a:t>
            </a:r>
            <a:r>
              <a:rPr lang="en-US" sz="2000" b="1" dirty="0" smtClean="0">
                <a:solidFill>
                  <a:srgbClr val="002060"/>
                </a:solidFill>
                <a:latin typeface="NikoshBAN" pitchFamily="2" charset="0"/>
                <a:cs typeface="NikoshBAN" pitchFamily="2" charset="0"/>
              </a:rPr>
              <a:t>বিজ্ঞান-২</a:t>
            </a:r>
            <a:endParaRPr lang="en-US" sz="2000" b="1" dirty="0">
              <a:solidFill>
                <a:srgbClr val="002060"/>
              </a:solidFill>
              <a:latin typeface="NikoshBAN" pitchFamily="2" charset="0"/>
              <a:cs typeface="NikoshBAN" pitchFamily="2" charset="0"/>
            </a:endParaRPr>
          </a:p>
          <a:p>
            <a:pPr eaLnBrk="1" fontAlgn="auto" hangingPunct="1">
              <a:spcBef>
                <a:spcPts val="0"/>
              </a:spcBef>
              <a:spcAft>
                <a:spcPts val="0"/>
              </a:spcAft>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অধ্যায়ঃ </a:t>
            </a:r>
            <a:r>
              <a:rPr lang="en-US" sz="2000" b="1" dirty="0" smtClean="0">
                <a:solidFill>
                  <a:srgbClr val="002060"/>
                </a:solidFill>
                <a:latin typeface="NikoshBAN" pitchFamily="2" charset="0"/>
                <a:cs typeface="NikoshBAN" pitchFamily="2" charset="0"/>
              </a:rPr>
              <a:t>৮ম    </a:t>
            </a:r>
            <a:r>
              <a:rPr lang="bn-BD" sz="2000" b="1" dirty="0" smtClean="0">
                <a:solidFill>
                  <a:srgbClr val="002060"/>
                </a:solidFill>
                <a:latin typeface="NikoshBAN" pitchFamily="2" charset="0"/>
                <a:cs typeface="NikoshBAN" pitchFamily="2" charset="0"/>
              </a:rPr>
              <a:t> </a:t>
            </a:r>
            <a:endParaRPr lang="en-US" sz="2000" b="1" dirty="0">
              <a:solidFill>
                <a:srgbClr val="002060"/>
              </a:solidFill>
              <a:latin typeface="NikoshBAN" pitchFamily="2" charset="0"/>
              <a:cs typeface="NikoshBAN" pitchFamily="2" charset="0"/>
            </a:endParaRPr>
          </a:p>
          <a:p>
            <a:pPr eaLnBrk="1" fontAlgn="auto" hangingPunct="1">
              <a:spcBef>
                <a:spcPts val="0"/>
              </a:spcBef>
              <a:spcAft>
                <a:spcPts val="0"/>
              </a:spcAft>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সময়ঃ </a:t>
            </a:r>
            <a:r>
              <a:rPr lang="en-US" sz="2000" b="1" dirty="0" smtClean="0">
                <a:solidFill>
                  <a:srgbClr val="002060"/>
                </a:solidFill>
                <a:latin typeface="NikoshBAN" pitchFamily="2" charset="0"/>
                <a:cs typeface="NikoshBAN" pitchFamily="2" charset="0"/>
              </a:rPr>
              <a:t>৪৫</a:t>
            </a:r>
            <a:r>
              <a:rPr lang="bn-BD" sz="2000" b="1" dirty="0" smtClean="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মিনিট  </a:t>
            </a:r>
          </a:p>
          <a:p>
            <a:pPr eaLnBrk="1" fontAlgn="auto" hangingPunct="1">
              <a:spcBef>
                <a:spcPts val="0"/>
              </a:spcBef>
              <a:spcAft>
                <a:spcPts val="0"/>
              </a:spcAft>
              <a:defRPr/>
            </a:pPr>
            <a:endParaRPr lang="bn-BD" b="1" dirty="0">
              <a:solidFill>
                <a:srgbClr val="002060"/>
              </a:solidFill>
              <a:latin typeface="NikoshBAN" pitchFamily="2" charset="0"/>
              <a:cs typeface="NikoshBAN" pitchFamily="2" charset="0"/>
            </a:endParaRPr>
          </a:p>
        </p:txBody>
      </p:sp>
      <p:pic>
        <p:nvPicPr>
          <p:cNvPr id="6" name="Picture 7"/>
          <p:cNvPicPr>
            <a:picLocks noChangeAspect="1"/>
          </p:cNvPicPr>
          <p:nvPr/>
        </p:nvPicPr>
        <p:blipFill>
          <a:blip r:embed="rId6">
            <a:extLst>
              <a:ext uri="{28A0092B-C50C-407E-A947-70E740481C1C}">
                <a14:useLocalDpi xmlns:a14="http://schemas.microsoft.com/office/drawing/2010/main" val="0"/>
              </a:ext>
            </a:extLst>
          </a:blip>
          <a:srcRect l="7486"/>
          <a:stretch>
            <a:fillRect/>
          </a:stretch>
        </p:blipFill>
        <p:spPr bwMode="auto">
          <a:xfrm rot="21383716">
            <a:off x="7692025" y="1684424"/>
            <a:ext cx="1818217"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7" cstate="print">
            <a:extLst>
              <a:ext uri="{28A0092B-C50C-407E-A947-70E740481C1C}">
                <a14:useLocalDpi xmlns:a14="http://schemas.microsoft.com/office/drawing/2010/main" val="0"/>
              </a:ext>
            </a:extLst>
          </a:blip>
          <a:srcRect l="4651" t="3334" r="6146" b="3055"/>
          <a:stretch>
            <a:fillRect/>
          </a:stretch>
        </p:blipFill>
        <p:spPr bwMode="auto">
          <a:xfrm rot="19940062">
            <a:off x="2391745" y="4708714"/>
            <a:ext cx="499431"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Class Photo\HABIB SIR US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9856" y="1447800"/>
            <a:ext cx="1748367" cy="19142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74431817"/>
      </p:ext>
    </p:extLst>
  </p:cSld>
  <p:clrMapOvr>
    <a:masterClrMapping/>
  </p:clrMapOvr>
  <mc:AlternateContent xmlns:mc="http://schemas.openxmlformats.org/markup-compatibility/2006" xmlns:p14="http://schemas.microsoft.com/office/powerpoint/2010/main">
    <mc:Choice Requires="p14">
      <p:transition spd="slow" p14:dur="1600" advTm="30594">
        <p14:gallery dir="l"/>
      </p:transition>
    </mc:Choice>
    <mc:Fallback xmlns="">
      <p:transition spd="slow" advTm="305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1"/>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51485" y="5588007"/>
            <a:ext cx="6930715" cy="707886"/>
          </a:xfrm>
          <a:prstGeom prst="rect">
            <a:avLst/>
          </a:prstGeom>
          <a:noFill/>
          <a:ln w="57150">
            <a:solidFill>
              <a:srgbClr val="FF0000"/>
            </a:solidFill>
            <a:prstDash val="sysDot"/>
          </a:ln>
        </p:spPr>
        <p:txBody>
          <a:bodyPr wrap="square" rtlCol="0">
            <a:spAutoFit/>
          </a:bodyPr>
          <a:lstStyle/>
          <a:p>
            <a:pPr eaLnBrk="1" fontAlgn="auto" hangingPunct="1">
              <a:spcBef>
                <a:spcPts val="0"/>
              </a:spcBef>
              <a:spcAft>
                <a:spcPts val="0"/>
              </a:spcAft>
            </a:pPr>
            <a:r>
              <a:rPr lang="bn-BD" sz="4000" dirty="0" smtClean="0">
                <a:solidFill>
                  <a:prstClr val="black"/>
                </a:solidFill>
                <a:latin typeface="NikoshBAN" panose="02000000000000000000" pitchFamily="2" charset="0"/>
                <a:cs typeface="NikoshBAN" panose="02000000000000000000" pitchFamily="2" charset="0"/>
              </a:rPr>
              <a:t>উপরের ছবি </a:t>
            </a:r>
            <a:r>
              <a:rPr lang="bn-IN" sz="4000" dirty="0" smtClean="0">
                <a:solidFill>
                  <a:prstClr val="black"/>
                </a:solidFill>
                <a:latin typeface="NikoshBAN" panose="02000000000000000000" pitchFamily="2" charset="0"/>
                <a:cs typeface="NikoshBAN" panose="02000000000000000000" pitchFamily="2" charset="0"/>
              </a:rPr>
              <a:t>গূলো</a:t>
            </a:r>
            <a:r>
              <a:rPr lang="bn-BD" sz="4000" dirty="0" smtClean="0">
                <a:solidFill>
                  <a:prstClr val="black"/>
                </a:solidFill>
                <a:latin typeface="NikoshBAN" panose="02000000000000000000" pitchFamily="2" charset="0"/>
                <a:cs typeface="NikoshBAN" panose="02000000000000000000" pitchFamily="2" charset="0"/>
              </a:rPr>
              <a:t> দেখে কী বুঝতে পারলে?</a:t>
            </a:r>
            <a:endParaRPr lang="en-US" sz="4000" dirty="0">
              <a:solidFill>
                <a:prstClr val="black"/>
              </a:solidFill>
              <a:latin typeface="NikoshBAN" panose="02000000000000000000" pitchFamily="2" charset="0"/>
              <a:cs typeface="NikoshBAN" panose="02000000000000000000" pitchFamily="2" charset="0"/>
            </a:endParaRPr>
          </a:p>
        </p:txBody>
      </p:sp>
      <p:sp>
        <p:nvSpPr>
          <p:cNvPr id="7" name="TextBox 6"/>
          <p:cNvSpPr txBox="1"/>
          <p:nvPr/>
        </p:nvSpPr>
        <p:spPr>
          <a:xfrm>
            <a:off x="685801" y="5588032"/>
            <a:ext cx="11138483" cy="646331"/>
          </a:xfrm>
          <a:prstGeom prst="rect">
            <a:avLst/>
          </a:prstGeom>
          <a:noFill/>
          <a:ln w="57150">
            <a:solidFill>
              <a:srgbClr val="FF0000"/>
            </a:solidFill>
            <a:prstDash val="sysDot"/>
          </a:ln>
        </p:spPr>
        <p:txBody>
          <a:bodyPr wrap="square" rtlCol="0">
            <a:spAutoFit/>
          </a:bodyPr>
          <a:lstStyle/>
          <a:p>
            <a:pPr eaLnBrk="1" fontAlgn="auto" hangingPunct="1">
              <a:spcBef>
                <a:spcPts val="0"/>
              </a:spcBef>
              <a:spcAft>
                <a:spcPts val="0"/>
              </a:spcAft>
            </a:pPr>
            <a:r>
              <a:rPr lang="bn-IN" sz="3600" dirty="0" smtClean="0">
                <a:solidFill>
                  <a:prstClr val="black"/>
                </a:solidFill>
                <a:latin typeface="NikoshBAN" panose="02000000000000000000" pitchFamily="2" charset="0"/>
                <a:cs typeface="NikoshBAN" panose="02000000000000000000" pitchFamily="2" charset="0"/>
              </a:rPr>
              <a:t>যে গোলীয় মসৃণতলে আলোর নিয়মিত প্রতিফলনঘটে তাকে গোলীয় দর্পণ বলে</a:t>
            </a:r>
            <a:r>
              <a:rPr lang="bn-BD" sz="3600" dirty="0" smtClean="0">
                <a:solidFill>
                  <a:prstClr val="black"/>
                </a:solidFill>
                <a:latin typeface="NikoshBAN" panose="02000000000000000000" pitchFamily="2" charset="0"/>
                <a:cs typeface="NikoshBAN" panose="02000000000000000000" pitchFamily="2" charset="0"/>
              </a:rPr>
              <a:t>?</a:t>
            </a:r>
            <a:endParaRPr lang="en-US" sz="3600" dirty="0">
              <a:solidFill>
                <a:prstClr val="black"/>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3224" t="13077" r="13229" b="13077"/>
          <a:stretch/>
        </p:blipFill>
        <p:spPr>
          <a:xfrm>
            <a:off x="685800" y="1055864"/>
            <a:ext cx="3048000" cy="2711632"/>
          </a:xfrm>
          <a:prstGeom prst="ellipse">
            <a:avLst/>
          </a:prstGeom>
          <a:ln w="12700">
            <a:solidFill>
              <a:srgbClr val="FF0000"/>
            </a:solidFill>
          </a:ln>
        </p:spPr>
      </p:pic>
      <p:grpSp>
        <p:nvGrpSpPr>
          <p:cNvPr id="10" name="Group 9"/>
          <p:cNvGrpSpPr>
            <a:grpSpLocks/>
          </p:cNvGrpSpPr>
          <p:nvPr/>
        </p:nvGrpSpPr>
        <p:grpSpPr bwMode="auto">
          <a:xfrm>
            <a:off x="4419634" y="685800"/>
            <a:ext cx="7454903" cy="2959100"/>
            <a:chOff x="2286001" y="3810001"/>
            <a:chExt cx="7113588" cy="2730500"/>
          </a:xfrm>
        </p:grpSpPr>
        <p:grpSp>
          <p:nvGrpSpPr>
            <p:cNvPr id="11" name="Group 4"/>
            <p:cNvGrpSpPr>
              <a:grpSpLocks/>
            </p:cNvGrpSpPr>
            <p:nvPr/>
          </p:nvGrpSpPr>
          <p:grpSpPr bwMode="auto">
            <a:xfrm>
              <a:off x="2286001" y="3810001"/>
              <a:ext cx="7113588" cy="2730500"/>
              <a:chOff x="2286001" y="3810001"/>
              <a:chExt cx="7113588" cy="2730500"/>
            </a:xfrm>
          </p:grpSpPr>
          <p:grpSp>
            <p:nvGrpSpPr>
              <p:cNvPr id="13" name="Group 6"/>
              <p:cNvGrpSpPr>
                <a:grpSpLocks/>
              </p:cNvGrpSpPr>
              <p:nvPr/>
            </p:nvGrpSpPr>
            <p:grpSpPr bwMode="auto">
              <a:xfrm>
                <a:off x="2286001" y="3810001"/>
                <a:ext cx="7113588" cy="2730500"/>
                <a:chOff x="738560" y="4145756"/>
                <a:chExt cx="7815871" cy="2971800"/>
              </a:xfrm>
            </p:grpSpPr>
            <p:grpSp>
              <p:nvGrpSpPr>
                <p:cNvPr id="15" name="Group 122883"/>
                <p:cNvGrpSpPr>
                  <a:grpSpLocks/>
                </p:cNvGrpSpPr>
                <p:nvPr/>
              </p:nvGrpSpPr>
              <p:grpSpPr bwMode="auto">
                <a:xfrm>
                  <a:off x="738560" y="4145756"/>
                  <a:ext cx="7815871" cy="2971800"/>
                  <a:chOff x="738560" y="4145756"/>
                  <a:chExt cx="7815871" cy="2971800"/>
                </a:xfrm>
              </p:grpSpPr>
              <p:grpSp>
                <p:nvGrpSpPr>
                  <p:cNvPr id="17" name="Group 122882"/>
                  <p:cNvGrpSpPr>
                    <a:grpSpLocks/>
                  </p:cNvGrpSpPr>
                  <p:nvPr/>
                </p:nvGrpSpPr>
                <p:grpSpPr bwMode="auto">
                  <a:xfrm>
                    <a:off x="738560" y="4145756"/>
                    <a:ext cx="7815871" cy="2971800"/>
                    <a:chOff x="738560" y="4145756"/>
                    <a:chExt cx="7815871" cy="2971800"/>
                  </a:xfrm>
                </p:grpSpPr>
                <p:grpSp>
                  <p:nvGrpSpPr>
                    <p:cNvPr id="19" name="Group 122880"/>
                    <p:cNvGrpSpPr>
                      <a:grpSpLocks/>
                    </p:cNvGrpSpPr>
                    <p:nvPr/>
                  </p:nvGrpSpPr>
                  <p:grpSpPr bwMode="auto">
                    <a:xfrm>
                      <a:off x="738560" y="4145756"/>
                      <a:ext cx="7815871" cy="2971800"/>
                      <a:chOff x="738560" y="4145756"/>
                      <a:chExt cx="7815871" cy="2971800"/>
                    </a:xfrm>
                  </p:grpSpPr>
                  <p:grpSp>
                    <p:nvGrpSpPr>
                      <p:cNvPr id="21" name="Group 21"/>
                      <p:cNvGrpSpPr>
                        <a:grpSpLocks/>
                      </p:cNvGrpSpPr>
                      <p:nvPr/>
                    </p:nvGrpSpPr>
                    <p:grpSpPr bwMode="auto">
                      <a:xfrm>
                        <a:off x="738560" y="4145756"/>
                        <a:ext cx="7815871" cy="2971800"/>
                        <a:chOff x="794729" y="4054942"/>
                        <a:chExt cx="7815871" cy="2971800"/>
                      </a:xfrm>
                    </p:grpSpPr>
                    <p:grpSp>
                      <p:nvGrpSpPr>
                        <p:cNvPr id="23" name="Group 12"/>
                        <p:cNvGrpSpPr>
                          <a:grpSpLocks/>
                        </p:cNvGrpSpPr>
                        <p:nvPr/>
                      </p:nvGrpSpPr>
                      <p:grpSpPr bwMode="auto">
                        <a:xfrm>
                          <a:off x="896562" y="4054942"/>
                          <a:ext cx="7714038" cy="2971800"/>
                          <a:chOff x="896562" y="4054942"/>
                          <a:chExt cx="7714038" cy="2971800"/>
                        </a:xfrm>
                      </p:grpSpPr>
                      <p:grpSp>
                        <p:nvGrpSpPr>
                          <p:cNvPr id="25" name="Group 10"/>
                          <p:cNvGrpSpPr>
                            <a:grpSpLocks/>
                          </p:cNvGrpSpPr>
                          <p:nvPr/>
                        </p:nvGrpSpPr>
                        <p:grpSpPr bwMode="auto">
                          <a:xfrm>
                            <a:off x="896562" y="4054942"/>
                            <a:ext cx="7714038" cy="2971800"/>
                            <a:chOff x="896562" y="4054942"/>
                            <a:chExt cx="7714038" cy="2971800"/>
                          </a:xfrm>
                        </p:grpSpPr>
                        <p:grpSp>
                          <p:nvGrpSpPr>
                            <p:cNvPr id="27" name="Group 6"/>
                            <p:cNvGrpSpPr>
                              <a:grpSpLocks/>
                            </p:cNvGrpSpPr>
                            <p:nvPr/>
                          </p:nvGrpSpPr>
                          <p:grpSpPr bwMode="auto">
                            <a:xfrm>
                              <a:off x="896562" y="4054942"/>
                              <a:ext cx="7714038" cy="2971800"/>
                              <a:chOff x="896562" y="4054942"/>
                              <a:chExt cx="7714038" cy="2971800"/>
                            </a:xfrm>
                          </p:grpSpPr>
                          <p:grpSp>
                            <p:nvGrpSpPr>
                              <p:cNvPr id="29" name="Group 4"/>
                              <p:cNvGrpSpPr>
                                <a:grpSpLocks/>
                              </p:cNvGrpSpPr>
                              <p:nvPr/>
                            </p:nvGrpSpPr>
                            <p:grpSpPr bwMode="auto">
                              <a:xfrm>
                                <a:off x="896562" y="4054942"/>
                                <a:ext cx="7714038" cy="2971800"/>
                                <a:chOff x="1146594" y="3998913"/>
                                <a:chExt cx="7714038" cy="2971800"/>
                              </a:xfrm>
                            </p:grpSpPr>
                            <p:grpSp>
                              <p:nvGrpSpPr>
                                <p:cNvPr id="31" name="Group 2"/>
                                <p:cNvGrpSpPr>
                                  <a:grpSpLocks/>
                                </p:cNvGrpSpPr>
                                <p:nvPr/>
                              </p:nvGrpSpPr>
                              <p:grpSpPr bwMode="auto">
                                <a:xfrm>
                                  <a:off x="1146594" y="3998913"/>
                                  <a:ext cx="7714038" cy="2971800"/>
                                  <a:chOff x="685800" y="3886200"/>
                                  <a:chExt cx="7714038" cy="2971800"/>
                                </a:xfrm>
                              </p:grpSpPr>
                              <p:pic>
                                <p:nvPicPr>
                                  <p:cNvPr id="34" name="Picture 15"/>
                                  <p:cNvPicPr>
                                    <a:picLocks noChangeAspect="1"/>
                                  </p:cNvPicPr>
                                  <p:nvPr/>
                                </p:nvPicPr>
                                <p:blipFill>
                                  <a:blip r:embed="rId4">
                                    <a:extLst>
                                      <a:ext uri="{28A0092B-C50C-407E-A947-70E740481C1C}">
                                        <a14:useLocalDpi xmlns:a14="http://schemas.microsoft.com/office/drawing/2010/main" val="0"/>
                                      </a:ext>
                                    </a:extLst>
                                  </a:blip>
                                  <a:srcRect l="1367" t="4140"/>
                                  <a:stretch>
                                    <a:fillRect/>
                                  </a:stretch>
                                </p:blipFill>
                                <p:spPr bwMode="auto">
                                  <a:xfrm>
                                    <a:off x="685800" y="3886200"/>
                                    <a:ext cx="77140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1316541" y="4907325"/>
                                    <a:ext cx="282564" cy="350741"/>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2" name="Oval 31"/>
                                <p:cNvSpPr/>
                                <p:nvPr/>
                              </p:nvSpPr>
                              <p:spPr>
                                <a:xfrm>
                                  <a:off x="1674427" y="4491334"/>
                                  <a:ext cx="1831436" cy="1909208"/>
                                </a:xfrm>
                                <a:prstGeom prst="ellipse">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Oval 32"/>
                                <p:cNvSpPr/>
                                <p:nvPr/>
                              </p:nvSpPr>
                              <p:spPr>
                                <a:xfrm>
                                  <a:off x="6553022" y="4595001"/>
                                  <a:ext cx="1646548" cy="1653495"/>
                                </a:xfrm>
                                <a:prstGeom prst="ellipse">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0" name="Rounded Rectangle 29"/>
                              <p:cNvSpPr/>
                              <p:nvPr/>
                            </p:nvSpPr>
                            <p:spPr>
                              <a:xfrm>
                                <a:off x="3341297" y="5257484"/>
                                <a:ext cx="303495" cy="609911"/>
                              </a:xfrm>
                              <a:prstGeom prst="round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8" name="Rounded Rectangle 27"/>
                            <p:cNvSpPr/>
                            <p:nvPr/>
                          </p:nvSpPr>
                          <p:spPr>
                            <a:xfrm>
                              <a:off x="913336" y="5335235"/>
                              <a:ext cx="305240" cy="357652"/>
                            </a:xfrm>
                            <a:prstGeom prst="round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6" name="Oval 25"/>
                          <p:cNvSpPr/>
                          <p:nvPr/>
                        </p:nvSpPr>
                        <p:spPr>
                          <a:xfrm>
                            <a:off x="7140218" y="5867395"/>
                            <a:ext cx="530244" cy="506242"/>
                          </a:xfrm>
                          <a:prstGeom prst="ellipse">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4" name="TextBox 15"/>
                        <p:cNvSpPr txBox="1">
                          <a:spLocks noChangeArrowheads="1"/>
                        </p:cNvSpPr>
                        <p:nvPr/>
                      </p:nvSpPr>
                      <p:spPr bwMode="auto">
                        <a:xfrm>
                          <a:off x="794729" y="5239434"/>
                          <a:ext cx="504219" cy="64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0" i="0" u="none" strike="noStrike" kern="0" cap="none" spc="0" normalizeH="0" baseline="0" noProof="0">
                              <a:ln>
                                <a:noFill/>
                              </a:ln>
                              <a:solidFill>
                                <a:sysClr val="windowText" lastClr="000000"/>
                              </a:solidFill>
                              <a:effectLst/>
                              <a:uLnTx/>
                              <a:uFillTx/>
                              <a:latin typeface="Times New Roman" pitchFamily="18" charset="0"/>
                            </a:rPr>
                            <a:t>P</a:t>
                          </a:r>
                        </a:p>
                      </p:txBody>
                    </p:sp>
                  </p:grpSp>
                  <p:sp>
                    <p:nvSpPr>
                      <p:cNvPr id="22" name="TextBox 21"/>
                      <p:cNvSpPr txBox="1"/>
                      <p:nvPr/>
                    </p:nvSpPr>
                    <p:spPr>
                      <a:xfrm>
                        <a:off x="2051962" y="5560817"/>
                        <a:ext cx="591292" cy="58728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w="0"/>
                            <a:solidFill>
                              <a:sysClr val="windowText" lastClr="000000"/>
                            </a:solidFill>
                            <a:effectLst>
                              <a:outerShdw blurRad="38100" dist="19050" dir="2700000" algn="tl" rotWithShape="0">
                                <a:sysClr val="windowText" lastClr="000000">
                                  <a:alpha val="40000"/>
                                </a:sysClr>
                              </a:outerShdw>
                            </a:effectLst>
                            <a:uLnTx/>
                            <a:uFillTx/>
                          </a:rPr>
                          <a:t>C</a:t>
                        </a:r>
                      </a:p>
                    </p:txBody>
                  </p:sp>
                </p:grpSp>
                <p:cxnSp>
                  <p:nvCxnSpPr>
                    <p:cNvPr id="20" name="Straight Connector 19"/>
                    <p:cNvCxnSpPr/>
                    <p:nvPr/>
                  </p:nvCxnSpPr>
                  <p:spPr>
                    <a:xfrm flipV="1">
                      <a:off x="1369969" y="5605740"/>
                      <a:ext cx="936649" cy="10367"/>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grpSp>
              <p:cxnSp>
                <p:nvCxnSpPr>
                  <p:cNvPr id="18" name="Straight Connector 17"/>
                  <p:cNvCxnSpPr/>
                  <p:nvPr/>
                </p:nvCxnSpPr>
                <p:spPr>
                  <a:xfrm flipV="1">
                    <a:off x="7085794" y="5607467"/>
                    <a:ext cx="936648" cy="1209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6" name="TextBox 15"/>
                <p:cNvSpPr txBox="1"/>
                <p:nvPr/>
              </p:nvSpPr>
              <p:spPr>
                <a:xfrm>
                  <a:off x="6869511" y="5550450"/>
                  <a:ext cx="589548" cy="58728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w="0"/>
                      <a:solidFill>
                        <a:sysClr val="windowText" lastClr="000000"/>
                      </a:solidFill>
                      <a:effectLst>
                        <a:outerShdw blurRad="38100" dist="19050" dir="2700000" algn="tl" rotWithShape="0">
                          <a:sysClr val="windowText" lastClr="000000">
                            <a:alpha val="40000"/>
                          </a:sysClr>
                        </a:outerShdw>
                      </a:effectLst>
                      <a:uLnTx/>
                      <a:uFillTx/>
                    </a:rPr>
                    <a:t>C</a:t>
                  </a:r>
                </a:p>
              </p:txBody>
            </p:sp>
          </p:grpSp>
          <p:sp>
            <p:nvSpPr>
              <p:cNvPr id="14" name="Rectangle 13"/>
              <p:cNvSpPr/>
              <p:nvPr/>
            </p:nvSpPr>
            <p:spPr>
              <a:xfrm>
                <a:off x="3106740" y="4529139"/>
                <a:ext cx="393416" cy="65320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black"/>
                    </a:solidFill>
                    <a:effectLst/>
                    <a:uLnTx/>
                    <a:uFillTx/>
                    <a:ea typeface="+mj-ea"/>
                    <a:cs typeface="+mj-cs"/>
                  </a:rPr>
                  <a:t>r</a:t>
                </a: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2" name="Rectangle 11"/>
            <p:cNvSpPr/>
            <p:nvPr/>
          </p:nvSpPr>
          <p:spPr>
            <a:xfrm>
              <a:off x="8145464" y="4545014"/>
              <a:ext cx="393416" cy="65320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black"/>
                  </a:solidFill>
                  <a:effectLst/>
                  <a:uLnTx/>
                  <a:uFillTx/>
                  <a:ea typeface="+mj-ea"/>
                  <a:cs typeface="+mj-cs"/>
                </a:rPr>
                <a:t>r</a:t>
              </a: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5" name="TextBox 4"/>
          <p:cNvSpPr txBox="1"/>
          <p:nvPr/>
        </p:nvSpPr>
        <p:spPr>
          <a:xfrm>
            <a:off x="1600200" y="4114849"/>
            <a:ext cx="1981200" cy="646331"/>
          </a:xfrm>
          <a:prstGeom prst="rect">
            <a:avLst/>
          </a:prstGeom>
          <a:noFill/>
        </p:spPr>
        <p:txBody>
          <a:bodyPr wrap="square" rtlCol="0">
            <a:spAutoFit/>
          </a:bodyPr>
          <a:lstStyle/>
          <a:p>
            <a:r>
              <a:rPr lang="en-US" sz="3600" dirty="0" err="1" smtClean="0">
                <a:latin typeface="NikoshBAN" pitchFamily="2" charset="0"/>
                <a:cs typeface="NikoshBAN" pitchFamily="2" charset="0"/>
              </a:rPr>
              <a:t>গোলীয়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দর্পণ</a:t>
            </a:r>
            <a:endParaRPr lang="en-US" sz="3600" dirty="0">
              <a:latin typeface="NikoshBAN" pitchFamily="2" charset="0"/>
              <a:cs typeface="NikoshBAN" pitchFamily="2" charset="0"/>
            </a:endParaRPr>
          </a:p>
        </p:txBody>
      </p:sp>
      <p:sp>
        <p:nvSpPr>
          <p:cNvPr id="36" name="TextBox 35"/>
          <p:cNvSpPr txBox="1"/>
          <p:nvPr/>
        </p:nvSpPr>
        <p:spPr>
          <a:xfrm>
            <a:off x="7449107" y="4110445"/>
            <a:ext cx="3327167" cy="646331"/>
          </a:xfrm>
          <a:prstGeom prst="rect">
            <a:avLst/>
          </a:prstGeom>
          <a:noFill/>
        </p:spPr>
        <p:txBody>
          <a:bodyPr wrap="square" rtlCol="0">
            <a:spAutoFit/>
          </a:bodyPr>
          <a:lstStyle/>
          <a:p>
            <a:r>
              <a:rPr lang="en-US" sz="3600" dirty="0" err="1" smtClean="0">
                <a:latin typeface="NikoshBAN" pitchFamily="2" charset="0"/>
                <a:cs typeface="NikoshBAN" pitchFamily="2" charset="0"/>
              </a:rPr>
              <a:t>গোলীয়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দর্প</a:t>
            </a:r>
            <a:r>
              <a:rPr lang="bn-IN" sz="3600" dirty="0" smtClean="0">
                <a:latin typeface="NikoshBAN" pitchFamily="2" charset="0"/>
                <a:cs typeface="NikoshBAN" pitchFamily="2" charset="0"/>
              </a:rPr>
              <a:t>ণের প্রতীক</a:t>
            </a:r>
          </a:p>
        </p:txBody>
      </p:sp>
    </p:spTree>
    <p:custDataLst>
      <p:tags r:id="rId1"/>
    </p:custDataLst>
    <p:extLst>
      <p:ext uri="{BB962C8B-B14F-4D97-AF65-F5344CB8AC3E}">
        <p14:creationId xmlns:p14="http://schemas.microsoft.com/office/powerpoint/2010/main" val="6992575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xit" presetSubtype="32" fill="hold" grpId="1" nodeType="clickEffect">
                                  <p:stCondLst>
                                    <p:cond delay="0"/>
                                  </p:stCondLst>
                                  <p:childTnLst>
                                    <p:animEffect transition="out" filter="box(out)">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1" y="266700"/>
            <a:ext cx="113792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17753" y="928653"/>
            <a:ext cx="5816600" cy="923330"/>
          </a:xfrm>
          <a:prstGeom prst="rect">
            <a:avLst/>
          </a:prstGeom>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Bef>
                <a:spcPts val="0"/>
              </a:spcBef>
              <a:spcAft>
                <a:spcPts val="0"/>
              </a:spcAft>
              <a:defRPr/>
            </a:pPr>
            <a:r>
              <a:rPr lang="en-US" sz="5400" b="1" dirty="0" err="1">
                <a:ln/>
                <a:solidFill>
                  <a:srgbClr val="1B587C"/>
                </a:solidFill>
                <a:latin typeface="NikoshBAN" pitchFamily="2" charset="0"/>
                <a:cs typeface="NikoshBAN" pitchFamily="2" charset="0"/>
              </a:rPr>
              <a:t>আজকের</a:t>
            </a:r>
            <a:r>
              <a:rPr lang="en-US" sz="5400" b="1" dirty="0">
                <a:ln/>
                <a:solidFill>
                  <a:srgbClr val="1B587C"/>
                </a:solidFill>
                <a:latin typeface="NikoshBAN" pitchFamily="2" charset="0"/>
                <a:cs typeface="NikoshBAN" pitchFamily="2" charset="0"/>
              </a:rPr>
              <a:t> </a:t>
            </a:r>
            <a:r>
              <a:rPr lang="en-US" sz="5400" b="1" dirty="0" err="1">
                <a:ln/>
                <a:solidFill>
                  <a:srgbClr val="1B587C"/>
                </a:solidFill>
                <a:latin typeface="NikoshBAN" pitchFamily="2" charset="0"/>
                <a:cs typeface="NikoshBAN" pitchFamily="2" charset="0"/>
              </a:rPr>
              <a:t>পাঠ</a:t>
            </a:r>
            <a:r>
              <a:rPr lang="en-US" sz="5400" b="1" dirty="0">
                <a:ln/>
                <a:solidFill>
                  <a:srgbClr val="1B587C"/>
                </a:solidFill>
                <a:latin typeface="NikoshBAN" pitchFamily="2" charset="0"/>
                <a:cs typeface="NikoshBAN" pitchFamily="2" charset="0"/>
              </a:rPr>
              <a:t> </a:t>
            </a:r>
            <a:r>
              <a:rPr lang="en-US" sz="5400" b="1" dirty="0" err="1">
                <a:ln/>
                <a:solidFill>
                  <a:srgbClr val="1B587C"/>
                </a:solidFill>
                <a:latin typeface="NikoshBAN" pitchFamily="2" charset="0"/>
                <a:cs typeface="NikoshBAN" pitchFamily="2" charset="0"/>
              </a:rPr>
              <a:t>শিরোনাম</a:t>
            </a:r>
            <a:r>
              <a:rPr lang="en-US" sz="5400" b="1" dirty="0">
                <a:ln/>
                <a:solidFill>
                  <a:srgbClr val="1B587C"/>
                </a:solidFill>
                <a:latin typeface="NikoshBAN" pitchFamily="2" charset="0"/>
                <a:cs typeface="NikoshBAN" pitchFamily="2" charset="0"/>
              </a:rPr>
              <a:t> </a:t>
            </a:r>
          </a:p>
        </p:txBody>
      </p:sp>
      <p:sp>
        <p:nvSpPr>
          <p:cNvPr id="4" name="Rectangle 3"/>
          <p:cNvSpPr/>
          <p:nvPr/>
        </p:nvSpPr>
        <p:spPr>
          <a:xfrm>
            <a:off x="5486433" y="1667888"/>
            <a:ext cx="5025735" cy="584775"/>
          </a:xfrm>
          <a:prstGeom prst="rect">
            <a:avLst/>
          </a:prstGeom>
        </p:spPr>
        <p:txBody>
          <a:bodyPr wrap="none">
            <a:spAutoFit/>
          </a:bodyPr>
          <a:lstStyle/>
          <a:p>
            <a:pPr eaLnBrk="1" fontAlgn="auto" hangingPunct="1">
              <a:spcBef>
                <a:spcPts val="0"/>
              </a:spcBef>
              <a:spcAft>
                <a:spcPts val="0"/>
              </a:spcAft>
              <a:defRPr/>
            </a:pPr>
            <a:r>
              <a:rPr lang="en-US" sz="2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bn-IN" sz="3200" b="1" kern="0" dirty="0" smtClean="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গোলীয় দর্পণ সংক্রান্ত কয়েকটি সংজ্ঞা </a:t>
            </a:r>
            <a:r>
              <a:rPr lang="en-US" sz="3200" b="1" kern="0" dirty="0" smtClean="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endParaRPr lang="en-US" sz="400" b="1" kern="0" dirty="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100" advTm="24777">
        <p14:switch dir="r"/>
      </p:transition>
    </mc:Choice>
    <mc:Fallback xmlns="">
      <p:transition spd="slow" advTm="2477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nodeType="afterGroup">
                            <p:stCondLst>
                              <p:cond delay="4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par>
                          <p:cTn id="16" fill="hold" nodeType="afterGroup">
                            <p:stCondLst>
                              <p:cond delay="6000"/>
                            </p:stCondLst>
                            <p:childTnLst>
                              <p:par>
                                <p:cTn id="17" presetID="6" presetClass="emph" presetSubtype="0" repeatCount="indefinite" fill="hold" nodeType="afterEffect">
                                  <p:stCondLst>
                                    <p:cond delay="0"/>
                                  </p:stCondLst>
                                  <p:childTnLst>
                                    <p:animScale>
                                      <p:cBhvr>
                                        <p:cTn id="1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981201" y="3076281"/>
            <a:ext cx="9580563" cy="646331"/>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71500" indent="-571500">
              <a:defRPr>
                <a:solidFill>
                  <a:schemeClr val="tx1"/>
                </a:solidFill>
                <a:latin typeface="Times New Roman" pitchFamily="18" charset="0"/>
                <a:cs typeface="Arial" pitchFamily="34" charset="0"/>
              </a:defRPr>
            </a:lvl1pPr>
            <a:lvl2pPr marL="742950" indent="-285750">
              <a:defRPr>
                <a:solidFill>
                  <a:schemeClr val="tx1"/>
                </a:solidFill>
                <a:latin typeface="Times New Roman" pitchFamily="18" charset="0"/>
                <a:cs typeface="Arial" pitchFamily="34" charset="0"/>
              </a:defRPr>
            </a:lvl2pPr>
            <a:lvl3pPr marL="1143000" indent="-228600">
              <a:defRPr>
                <a:solidFill>
                  <a:schemeClr val="tx1"/>
                </a:solidFill>
                <a:latin typeface="Times New Roman" pitchFamily="18" charset="0"/>
                <a:cs typeface="Arial" pitchFamily="34" charset="0"/>
              </a:defRPr>
            </a:lvl3pPr>
            <a:lvl4pPr marL="1600200" indent="-228600">
              <a:defRPr>
                <a:solidFill>
                  <a:schemeClr val="tx1"/>
                </a:solidFill>
                <a:latin typeface="Times New Roman" pitchFamily="18" charset="0"/>
                <a:cs typeface="Arial" pitchFamily="34" charset="0"/>
              </a:defRPr>
            </a:lvl4pPr>
            <a:lvl5pPr marL="2057400" indent="-22860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buFont typeface="Wingdings" pitchFamily="2" charset="2"/>
              <a:buChar char="Ø"/>
            </a:pPr>
            <a:r>
              <a:rPr lang="bn-IN" sz="3600" b="1" dirty="0" smtClean="0">
                <a:solidFill>
                  <a:srgbClr val="000000"/>
                </a:solidFill>
                <a:latin typeface="NikoshBAN" pitchFamily="2" charset="0"/>
                <a:cs typeface="NikoshBAN" pitchFamily="2" charset="0"/>
              </a:rPr>
              <a:t>দর্পণের মেরূ ও বক্রতার কেন্দ্র কাকে বলে তা বলতে </a:t>
            </a:r>
            <a:r>
              <a:rPr lang="bn-BD" sz="3600" b="1" dirty="0" smtClean="0">
                <a:solidFill>
                  <a:srgbClr val="000000"/>
                </a:solidFill>
                <a:latin typeface="NikoshBAN" pitchFamily="2" charset="0"/>
                <a:cs typeface="NikoshBAN" pitchFamily="2" charset="0"/>
              </a:rPr>
              <a:t>পারবে</a:t>
            </a:r>
            <a:r>
              <a:rPr lang="bn-BD" sz="3600" b="1" dirty="0">
                <a:solidFill>
                  <a:srgbClr val="000000"/>
                </a:solidFill>
                <a:latin typeface="NikoshBAN" pitchFamily="2" charset="0"/>
                <a:cs typeface="NikoshBAN" pitchFamily="2" charset="0"/>
              </a:rPr>
              <a:t>।</a:t>
            </a:r>
            <a:endParaRPr lang="en-US" sz="3600" b="1" dirty="0">
              <a:solidFill>
                <a:srgbClr val="000000"/>
              </a:solidFill>
              <a:latin typeface="NikoshBAN" pitchFamily="2" charset="0"/>
              <a:cs typeface="NikoshBAN" pitchFamily="2" charset="0"/>
            </a:endParaRPr>
          </a:p>
        </p:txBody>
      </p:sp>
      <p:sp>
        <p:nvSpPr>
          <p:cNvPr id="4" name="TextBox 3"/>
          <p:cNvSpPr txBox="1">
            <a:spLocks noChangeArrowheads="1"/>
          </p:cNvSpPr>
          <p:nvPr/>
        </p:nvSpPr>
        <p:spPr bwMode="auto">
          <a:xfrm>
            <a:off x="1981201" y="3962450"/>
            <a:ext cx="9564691" cy="646331"/>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71500" indent="-571500">
              <a:defRPr>
                <a:solidFill>
                  <a:schemeClr val="tx1"/>
                </a:solidFill>
                <a:latin typeface="Times New Roman" pitchFamily="18" charset="0"/>
                <a:cs typeface="Arial" pitchFamily="34" charset="0"/>
              </a:defRPr>
            </a:lvl1pPr>
            <a:lvl2pPr marL="742950" indent="-285750">
              <a:defRPr>
                <a:solidFill>
                  <a:schemeClr val="tx1"/>
                </a:solidFill>
                <a:latin typeface="Times New Roman" pitchFamily="18" charset="0"/>
                <a:cs typeface="Arial" pitchFamily="34" charset="0"/>
              </a:defRPr>
            </a:lvl2pPr>
            <a:lvl3pPr marL="1143000" indent="-228600">
              <a:defRPr>
                <a:solidFill>
                  <a:schemeClr val="tx1"/>
                </a:solidFill>
                <a:latin typeface="Times New Roman" pitchFamily="18" charset="0"/>
                <a:cs typeface="Arial" pitchFamily="34" charset="0"/>
              </a:defRPr>
            </a:lvl3pPr>
            <a:lvl4pPr marL="1600200" indent="-228600">
              <a:defRPr>
                <a:solidFill>
                  <a:schemeClr val="tx1"/>
                </a:solidFill>
                <a:latin typeface="Times New Roman" pitchFamily="18" charset="0"/>
                <a:cs typeface="Arial" pitchFamily="34" charset="0"/>
              </a:defRPr>
            </a:lvl4pPr>
            <a:lvl5pPr marL="2057400" indent="-22860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buFont typeface="Wingdings" pitchFamily="2" charset="2"/>
              <a:buChar char="Ø"/>
            </a:pPr>
            <a:r>
              <a:rPr lang="bn-IN" sz="3600" b="1" dirty="0" smtClean="0">
                <a:solidFill>
                  <a:srgbClr val="000000"/>
                </a:solidFill>
                <a:latin typeface="NikoshBAN" pitchFamily="2" charset="0"/>
                <a:cs typeface="NikoshBAN" pitchFamily="2" charset="0"/>
              </a:rPr>
              <a:t>দর্পণের বক্রতার ব্যাসার্ধ ও প্রধান অক্ষ </a:t>
            </a:r>
            <a:r>
              <a:rPr lang="bn-BD" sz="3600" b="1" dirty="0" smtClean="0">
                <a:solidFill>
                  <a:srgbClr val="000000"/>
                </a:solidFill>
                <a:latin typeface="NikoshBAN" pitchFamily="2" charset="0"/>
                <a:cs typeface="NikoshBAN" pitchFamily="2" charset="0"/>
              </a:rPr>
              <a:t>ব্যাখ্যা </a:t>
            </a:r>
            <a:r>
              <a:rPr lang="bn-BD" sz="3600" b="1" dirty="0">
                <a:solidFill>
                  <a:srgbClr val="000000"/>
                </a:solidFill>
                <a:latin typeface="NikoshBAN" pitchFamily="2" charset="0"/>
                <a:cs typeface="NikoshBAN" pitchFamily="2" charset="0"/>
              </a:rPr>
              <a:t>করতে পারবে।</a:t>
            </a:r>
            <a:endParaRPr lang="en-US" sz="3600" b="1" dirty="0">
              <a:solidFill>
                <a:srgbClr val="000000"/>
              </a:solidFill>
              <a:latin typeface="NikoshBAN" pitchFamily="2" charset="0"/>
              <a:cs typeface="NikoshBAN" pitchFamily="2" charset="0"/>
            </a:endParaRPr>
          </a:p>
        </p:txBody>
      </p:sp>
      <p:sp>
        <p:nvSpPr>
          <p:cNvPr id="6" name="TextBox 5"/>
          <p:cNvSpPr txBox="1">
            <a:spLocks noChangeArrowheads="1"/>
          </p:cNvSpPr>
          <p:nvPr/>
        </p:nvSpPr>
        <p:spPr bwMode="auto">
          <a:xfrm>
            <a:off x="2330453" y="1998713"/>
            <a:ext cx="75596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pitchFamily="34" charset="0"/>
              </a:defRPr>
            </a:lvl1pPr>
            <a:lvl2pPr marL="742950" indent="-285750">
              <a:defRPr>
                <a:solidFill>
                  <a:schemeClr val="tx1"/>
                </a:solidFill>
                <a:latin typeface="Times New Roman" pitchFamily="18" charset="0"/>
                <a:cs typeface="Arial" pitchFamily="34" charset="0"/>
              </a:defRPr>
            </a:lvl2pPr>
            <a:lvl3pPr marL="1143000" indent="-228600">
              <a:defRPr>
                <a:solidFill>
                  <a:schemeClr val="tx1"/>
                </a:solidFill>
                <a:latin typeface="Times New Roman" pitchFamily="18" charset="0"/>
                <a:cs typeface="Arial" pitchFamily="34" charset="0"/>
              </a:defRPr>
            </a:lvl3pPr>
            <a:lvl4pPr marL="1600200" indent="-228600">
              <a:defRPr>
                <a:solidFill>
                  <a:schemeClr val="tx1"/>
                </a:solidFill>
                <a:latin typeface="Times New Roman" pitchFamily="18" charset="0"/>
                <a:cs typeface="Arial" pitchFamily="34" charset="0"/>
              </a:defRPr>
            </a:lvl4pPr>
            <a:lvl5pPr marL="2057400" indent="-22860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r>
              <a:rPr lang="bn-BD" sz="4400" b="1">
                <a:solidFill>
                  <a:srgbClr val="000000"/>
                </a:solidFill>
                <a:latin typeface="NikoshBAN" pitchFamily="2" charset="0"/>
                <a:cs typeface="NikoshBAN" pitchFamily="2" charset="0"/>
              </a:rPr>
              <a:t>এ পাঠ শেষে শিক্ষার্থীরা .................</a:t>
            </a:r>
            <a:endParaRPr lang="en-US" sz="4400" b="1">
              <a:solidFill>
                <a:srgbClr val="000000"/>
              </a:solidFill>
              <a:latin typeface="NikoshBAN" pitchFamily="2" charset="0"/>
              <a:cs typeface="NikoshBAN" pitchFamily="2" charset="0"/>
            </a:endParaRPr>
          </a:p>
        </p:txBody>
      </p:sp>
      <p:sp>
        <p:nvSpPr>
          <p:cNvPr id="7" name="TextBox 6"/>
          <p:cNvSpPr txBox="1">
            <a:spLocks noChangeArrowheads="1"/>
          </p:cNvSpPr>
          <p:nvPr/>
        </p:nvSpPr>
        <p:spPr bwMode="auto">
          <a:xfrm>
            <a:off x="1981201" y="4826100"/>
            <a:ext cx="9580563" cy="646331"/>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71500" indent="-571500">
              <a:defRPr>
                <a:solidFill>
                  <a:schemeClr val="tx1"/>
                </a:solidFill>
                <a:latin typeface="Times New Roman" pitchFamily="18" charset="0"/>
                <a:cs typeface="Arial" pitchFamily="34" charset="0"/>
              </a:defRPr>
            </a:lvl1pPr>
            <a:lvl2pPr marL="742950" indent="-285750">
              <a:defRPr>
                <a:solidFill>
                  <a:schemeClr val="tx1"/>
                </a:solidFill>
                <a:latin typeface="Times New Roman" pitchFamily="18" charset="0"/>
                <a:cs typeface="Arial" pitchFamily="34" charset="0"/>
              </a:defRPr>
            </a:lvl2pPr>
            <a:lvl3pPr marL="1143000" indent="-228600">
              <a:defRPr>
                <a:solidFill>
                  <a:schemeClr val="tx1"/>
                </a:solidFill>
                <a:latin typeface="Times New Roman" pitchFamily="18" charset="0"/>
                <a:cs typeface="Arial" pitchFamily="34" charset="0"/>
              </a:defRPr>
            </a:lvl3pPr>
            <a:lvl4pPr marL="1600200" indent="-228600">
              <a:defRPr>
                <a:solidFill>
                  <a:schemeClr val="tx1"/>
                </a:solidFill>
                <a:latin typeface="Times New Roman" pitchFamily="18" charset="0"/>
                <a:cs typeface="Arial" pitchFamily="34" charset="0"/>
              </a:defRPr>
            </a:lvl4pPr>
            <a:lvl5pPr marL="2057400" indent="-22860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buFont typeface="Wingdings" pitchFamily="2" charset="2"/>
              <a:buChar char="Ø"/>
            </a:pPr>
            <a:r>
              <a:rPr lang="bn-IN" sz="3600" b="1" dirty="0" smtClean="0">
                <a:solidFill>
                  <a:srgbClr val="000000"/>
                </a:solidFill>
                <a:latin typeface="NikoshBAN" pitchFamily="2" charset="0"/>
                <a:cs typeface="NikoshBAN" pitchFamily="2" charset="0"/>
              </a:rPr>
              <a:t>দর্পণের প্রধান ফোকাস ও ফোকাস দূরত্ব</a:t>
            </a:r>
            <a:r>
              <a:rPr lang="bn-BD" sz="3600" b="1" dirty="0" smtClean="0">
                <a:solidFill>
                  <a:srgbClr val="000000"/>
                </a:solidFill>
                <a:latin typeface="NikoshBAN" pitchFamily="2" charset="0"/>
                <a:cs typeface="NikoshBAN" pitchFamily="2" charset="0"/>
              </a:rPr>
              <a:t> </a:t>
            </a:r>
            <a:r>
              <a:rPr lang="bn-BD" sz="3600" b="1" dirty="0">
                <a:solidFill>
                  <a:srgbClr val="000000"/>
                </a:solidFill>
                <a:latin typeface="NikoshBAN" pitchFamily="2" charset="0"/>
                <a:cs typeface="NikoshBAN" pitchFamily="2" charset="0"/>
              </a:rPr>
              <a:t>বর্ণনা করতে পারবে।</a:t>
            </a:r>
            <a:endParaRPr lang="en-US" sz="3600" b="1" dirty="0">
              <a:solidFill>
                <a:srgbClr val="000000"/>
              </a:solidFill>
              <a:latin typeface="NikoshBAN" pitchFamily="2" charset="0"/>
              <a:cs typeface="NikoshBAN" pitchFamily="2" charset="0"/>
            </a:endParaRPr>
          </a:p>
        </p:txBody>
      </p:sp>
      <p:sp>
        <p:nvSpPr>
          <p:cNvPr id="8" name="Rounded Rectangle 7"/>
          <p:cNvSpPr/>
          <p:nvPr/>
        </p:nvSpPr>
        <p:spPr>
          <a:xfrm>
            <a:off x="4415840" y="650226"/>
            <a:ext cx="2835365" cy="1064526"/>
          </a:xfrm>
          <a:prstGeom prst="roundRect">
            <a:avLst/>
          </a:prstGeom>
          <a:solidFill>
            <a:schemeClr val="accent5">
              <a:lumMod val="60000"/>
              <a:lumOff val="40000"/>
            </a:schemeClr>
          </a:solidFill>
          <a:ln w="76200">
            <a:solidFill>
              <a:srgbClr val="00B05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6600" b="1" dirty="0">
                <a:solidFill>
                  <a:prstClr val="white"/>
                </a:solidFill>
                <a:effectLst>
                  <a:glow rad="228600">
                    <a:srgbClr val="8064A2">
                      <a:satMod val="175000"/>
                      <a:alpha val="40000"/>
                    </a:srgb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6600" b="1" dirty="0">
              <a:solidFill>
                <a:prstClr val="white"/>
              </a:solidFill>
              <a:effectLst>
                <a:glow rad="228600">
                  <a:srgbClr val="8064A2">
                    <a:satMod val="175000"/>
                    <a:alpha val="40000"/>
                  </a:srgb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a:spLocks noChangeArrowheads="1"/>
          </p:cNvSpPr>
          <p:nvPr/>
        </p:nvSpPr>
        <p:spPr bwMode="auto">
          <a:xfrm>
            <a:off x="1981201" y="5769075"/>
            <a:ext cx="9564691" cy="646331"/>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71500" indent="-571500">
              <a:defRPr>
                <a:solidFill>
                  <a:schemeClr val="tx1"/>
                </a:solidFill>
                <a:latin typeface="Times New Roman" pitchFamily="18" charset="0"/>
                <a:cs typeface="Arial" pitchFamily="34" charset="0"/>
              </a:defRPr>
            </a:lvl1pPr>
            <a:lvl2pPr marL="742950" indent="-285750">
              <a:defRPr>
                <a:solidFill>
                  <a:schemeClr val="tx1"/>
                </a:solidFill>
                <a:latin typeface="Times New Roman" pitchFamily="18" charset="0"/>
                <a:cs typeface="Arial" pitchFamily="34" charset="0"/>
              </a:defRPr>
            </a:lvl2pPr>
            <a:lvl3pPr marL="1143000" indent="-228600">
              <a:defRPr>
                <a:solidFill>
                  <a:schemeClr val="tx1"/>
                </a:solidFill>
                <a:latin typeface="Times New Roman" pitchFamily="18" charset="0"/>
                <a:cs typeface="Arial" pitchFamily="34" charset="0"/>
              </a:defRPr>
            </a:lvl3pPr>
            <a:lvl4pPr marL="1600200" indent="-228600">
              <a:defRPr>
                <a:solidFill>
                  <a:schemeClr val="tx1"/>
                </a:solidFill>
                <a:latin typeface="Times New Roman" pitchFamily="18" charset="0"/>
                <a:cs typeface="Arial" pitchFamily="34" charset="0"/>
              </a:defRPr>
            </a:lvl4pPr>
            <a:lvl5pPr marL="2057400" indent="-22860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buFont typeface="Wingdings" pitchFamily="2" charset="2"/>
              <a:buChar char="Ø"/>
            </a:pPr>
            <a:r>
              <a:rPr lang="bn-IN" sz="3600" b="1" dirty="0" smtClean="0">
                <a:solidFill>
                  <a:srgbClr val="000000"/>
                </a:solidFill>
                <a:latin typeface="NikoshBAN" pitchFamily="2" charset="0"/>
                <a:cs typeface="NikoshBAN" pitchFamily="2" charset="0"/>
              </a:rPr>
              <a:t>দর্পণের ফোকাস তল কি তা বর্ণনা</a:t>
            </a:r>
            <a:r>
              <a:rPr lang="bn-BD" sz="3600" b="1" dirty="0" smtClean="0">
                <a:solidFill>
                  <a:srgbClr val="000000"/>
                </a:solidFill>
                <a:latin typeface="NikoshBAN" pitchFamily="2" charset="0"/>
                <a:cs typeface="NikoshBAN" pitchFamily="2" charset="0"/>
              </a:rPr>
              <a:t> </a:t>
            </a:r>
            <a:r>
              <a:rPr lang="bn-BD" sz="3600" b="1" dirty="0">
                <a:solidFill>
                  <a:srgbClr val="000000"/>
                </a:solidFill>
                <a:latin typeface="NikoshBAN" pitchFamily="2" charset="0"/>
                <a:cs typeface="NikoshBAN" pitchFamily="2" charset="0"/>
              </a:rPr>
              <a:t>করতে পারবে।</a:t>
            </a:r>
            <a:endParaRPr lang="en-US" sz="3600" b="1" dirty="0">
              <a:solidFill>
                <a:srgbClr val="000000"/>
              </a:solidFill>
              <a:latin typeface="NikoshBAN" pitchFamily="2" charset="0"/>
              <a:cs typeface="NikoshBAN"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78902">
            <a:off x="434977" y="1141413"/>
            <a:ext cx="2660651"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4000">
        <p14:prism isInverted="1"/>
      </p:transition>
    </mc:Choice>
    <mc:Fallback xmlns="">
      <p:transition spd="slow" advTm="3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55"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par>
                          <p:cTn id="13" fill="hold" nodeType="afterGroup">
                            <p:stCondLst>
                              <p:cond delay="100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6" presetClass="entr" presetSubtype="16"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grpId="0" nodeType="clickEffect">
                                  <p:stCondLst>
                                    <p:cond delay="0"/>
                                  </p:stCondLst>
                                  <p:iterate type="lt">
                                    <p:tmPct val="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grpId="0" nodeType="clickEffect">
                                  <p:stCondLst>
                                    <p:cond delay="0"/>
                                  </p:stCondLst>
                                  <p:iterate type="lt">
                                    <p:tmPct val="0"/>
                                  </p:iterate>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7" presetClass="entr" presetSubtype="0" fill="hold" grpId="0" nodeType="clickEffect">
                                  <p:stCondLst>
                                    <p:cond delay="0"/>
                                  </p:stCondLst>
                                  <p:iterate type="lt">
                                    <p:tmPct val="0"/>
                                  </p:iterate>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grpId="0" nodeType="clickEffect">
                                  <p:stCondLst>
                                    <p:cond delay="0"/>
                                  </p:stCondLst>
                                  <p:iterate type="lt">
                                    <p:tmPct val="0"/>
                                  </p:iterate>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TextBox 22"/>
          <p:cNvSpPr txBox="1"/>
          <p:nvPr/>
        </p:nvSpPr>
        <p:spPr>
          <a:xfrm>
            <a:off x="9739358" y="1471616"/>
            <a:ext cx="1343025" cy="523220"/>
          </a:xfrm>
          <a:prstGeom prst="rect">
            <a:avLst/>
          </a:prstGeom>
          <a:noFill/>
        </p:spPr>
        <p:txBody>
          <a:bodyPr>
            <a:spAutoFit/>
          </a:bodyPr>
          <a:lstStyle/>
          <a:p>
            <a:pPr>
              <a:defRPr/>
            </a:pPr>
            <a:r>
              <a:rPr lang="bn-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মেরু বিন্দু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grpSp>
        <p:nvGrpSpPr>
          <p:cNvPr id="135191" name="Group 21"/>
          <p:cNvGrpSpPr>
            <a:grpSpLocks/>
          </p:cNvGrpSpPr>
          <p:nvPr/>
        </p:nvGrpSpPr>
        <p:grpSpPr bwMode="auto">
          <a:xfrm>
            <a:off x="1930403" y="976313"/>
            <a:ext cx="7799388" cy="2959100"/>
            <a:chOff x="794729" y="4054942"/>
            <a:chExt cx="7815871" cy="2971800"/>
          </a:xfrm>
        </p:grpSpPr>
        <p:grpSp>
          <p:nvGrpSpPr>
            <p:cNvPr id="124938" name="Group 12"/>
            <p:cNvGrpSpPr>
              <a:grpSpLocks/>
            </p:cNvGrpSpPr>
            <p:nvPr/>
          </p:nvGrpSpPr>
          <p:grpSpPr bwMode="auto">
            <a:xfrm>
              <a:off x="896562" y="4054942"/>
              <a:ext cx="7714038" cy="2971800"/>
              <a:chOff x="896562" y="4054942"/>
              <a:chExt cx="7714038" cy="2971800"/>
            </a:xfrm>
          </p:grpSpPr>
          <p:grpSp>
            <p:nvGrpSpPr>
              <p:cNvPr id="124940" name="Group 10"/>
              <p:cNvGrpSpPr>
                <a:grpSpLocks/>
              </p:cNvGrpSpPr>
              <p:nvPr/>
            </p:nvGrpSpPr>
            <p:grpSpPr bwMode="auto">
              <a:xfrm>
                <a:off x="896562" y="4054942"/>
                <a:ext cx="7714038" cy="2971800"/>
                <a:chOff x="896562" y="4054942"/>
                <a:chExt cx="7714038" cy="2971800"/>
              </a:xfrm>
            </p:grpSpPr>
            <p:grpSp>
              <p:nvGrpSpPr>
                <p:cNvPr id="124942" name="Group 6"/>
                <p:cNvGrpSpPr>
                  <a:grpSpLocks/>
                </p:cNvGrpSpPr>
                <p:nvPr/>
              </p:nvGrpSpPr>
              <p:grpSpPr bwMode="auto">
                <a:xfrm>
                  <a:off x="896562" y="4054942"/>
                  <a:ext cx="7714038" cy="2971800"/>
                  <a:chOff x="896562" y="4054942"/>
                  <a:chExt cx="7714038" cy="2971800"/>
                </a:xfrm>
              </p:grpSpPr>
              <p:grpSp>
                <p:nvGrpSpPr>
                  <p:cNvPr id="124944" name="Group 4"/>
                  <p:cNvGrpSpPr>
                    <a:grpSpLocks/>
                  </p:cNvGrpSpPr>
                  <p:nvPr/>
                </p:nvGrpSpPr>
                <p:grpSpPr bwMode="auto">
                  <a:xfrm>
                    <a:off x="896562" y="4054942"/>
                    <a:ext cx="7714038" cy="2971800"/>
                    <a:chOff x="1146594" y="3998913"/>
                    <a:chExt cx="7714038" cy="2971800"/>
                  </a:xfrm>
                </p:grpSpPr>
                <p:grpSp>
                  <p:nvGrpSpPr>
                    <p:cNvPr id="124946" name="Group 2"/>
                    <p:cNvGrpSpPr>
                      <a:grpSpLocks/>
                    </p:cNvGrpSpPr>
                    <p:nvPr/>
                  </p:nvGrpSpPr>
                  <p:grpSpPr bwMode="auto">
                    <a:xfrm>
                      <a:off x="1146594" y="3998913"/>
                      <a:ext cx="7714038" cy="2971800"/>
                      <a:chOff x="685800" y="3886200"/>
                      <a:chExt cx="7714038" cy="2971800"/>
                    </a:xfrm>
                  </p:grpSpPr>
                  <p:pic>
                    <p:nvPicPr>
                      <p:cNvPr id="124949" name="Picture 15"/>
                      <p:cNvPicPr>
                        <a:picLocks noChangeAspect="1"/>
                      </p:cNvPicPr>
                      <p:nvPr/>
                    </p:nvPicPr>
                    <p:blipFill>
                      <a:blip r:embed="rId2">
                        <a:extLst>
                          <a:ext uri="{28A0092B-C50C-407E-A947-70E740481C1C}">
                            <a14:useLocalDpi xmlns:a14="http://schemas.microsoft.com/office/drawing/2010/main" val="0"/>
                          </a:ext>
                        </a:extLst>
                      </a:blip>
                      <a:srcRect l="1367" t="4140"/>
                      <a:stretch>
                        <a:fillRect/>
                      </a:stretch>
                    </p:blipFill>
                    <p:spPr bwMode="auto">
                      <a:xfrm>
                        <a:off x="685800" y="3886200"/>
                        <a:ext cx="77140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17352" y="4908154"/>
                        <a:ext cx="281581" cy="34915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grpSp>
                <p:sp>
                  <p:nvSpPr>
                    <p:cNvPr id="4" name="Oval 3"/>
                    <p:cNvSpPr/>
                    <p:nvPr/>
                  </p:nvSpPr>
                  <p:spPr>
                    <a:xfrm>
                      <a:off x="1674740" y="4491555"/>
                      <a:ext cx="1831075" cy="1909987"/>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1" name="Oval 20"/>
                    <p:cNvSpPr/>
                    <p:nvPr/>
                  </p:nvSpPr>
                  <p:spPr>
                    <a:xfrm>
                      <a:off x="6552301" y="4595186"/>
                      <a:ext cx="1648126" cy="1653302"/>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grpSp>
              <p:sp>
                <p:nvSpPr>
                  <p:cNvPr id="6" name="Rounded Rectangle 5"/>
                  <p:cNvSpPr/>
                  <p:nvPr/>
                </p:nvSpPr>
                <p:spPr>
                  <a:xfrm>
                    <a:off x="3343279" y="5257054"/>
                    <a:ext cx="300672" cy="610621"/>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grpSp>
            <p:sp>
              <p:nvSpPr>
                <p:cNvPr id="10" name="Rounded Rectangle 9"/>
                <p:cNvSpPr/>
                <p:nvPr/>
              </p:nvSpPr>
              <p:spPr>
                <a:xfrm>
                  <a:off x="914044" y="5335175"/>
                  <a:ext cx="305444" cy="358721"/>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grpSp>
          <p:sp>
            <p:nvSpPr>
              <p:cNvPr id="12" name="Oval 11"/>
              <p:cNvSpPr/>
              <p:nvPr/>
            </p:nvSpPr>
            <p:spPr>
              <a:xfrm>
                <a:off x="7140650" y="5867676"/>
                <a:ext cx="531346" cy="506992"/>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grpSp>
        <p:sp>
          <p:nvSpPr>
            <p:cNvPr id="124939" name="TextBox 15"/>
            <p:cNvSpPr txBox="1">
              <a:spLocks noChangeArrowheads="1"/>
            </p:cNvSpPr>
            <p:nvPr/>
          </p:nvSpPr>
          <p:spPr bwMode="auto">
            <a:xfrm>
              <a:off x="794729" y="5239434"/>
              <a:ext cx="504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lang="en-US" altLang="en-US" sz="3600">
                  <a:latin typeface="Times New Roman" pitchFamily="18" charset="0"/>
                </a:rPr>
                <a:t>P</a:t>
              </a:r>
            </a:p>
          </p:txBody>
        </p:sp>
      </p:grpSp>
      <p:sp>
        <p:nvSpPr>
          <p:cNvPr id="122886" name="Bent-Up Arrow 122885"/>
          <p:cNvSpPr/>
          <p:nvPr/>
        </p:nvSpPr>
        <p:spPr>
          <a:xfrm rot="5400000">
            <a:off x="1425575" y="2089150"/>
            <a:ext cx="420688" cy="598488"/>
          </a:xfrm>
          <a:prstGeom prst="bentUpArrow">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extBox 44"/>
          <p:cNvSpPr txBox="1"/>
          <p:nvPr/>
        </p:nvSpPr>
        <p:spPr>
          <a:xfrm>
            <a:off x="706484" y="1525595"/>
            <a:ext cx="1343025" cy="584775"/>
          </a:xfrm>
          <a:prstGeom prst="rect">
            <a:avLst/>
          </a:prstGeom>
          <a:noFill/>
        </p:spPr>
        <p:txBody>
          <a:bodyPr>
            <a:spAutoFit/>
          </a:bodyPr>
          <a:lstStyle/>
          <a:p>
            <a:pPr>
              <a:defRPr/>
            </a:pP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মেরু বিন্দু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46" name="Bent-Up Arrow 45"/>
          <p:cNvSpPr/>
          <p:nvPr/>
        </p:nvSpPr>
        <p:spPr>
          <a:xfrm rot="16200000" flipH="1">
            <a:off x="9823495" y="1971743"/>
            <a:ext cx="449263" cy="696913"/>
          </a:xfrm>
          <a:prstGeom prst="bentUpArrow">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7864476" y="3827463"/>
            <a:ext cx="2117725" cy="584200"/>
          </a:xfrm>
          <a:prstGeom prst="rect">
            <a:avLst/>
          </a:prstGeom>
          <a:noFill/>
        </p:spPr>
        <p:txBody>
          <a:bodyPr>
            <a:spAutoFit/>
          </a:bodyPr>
          <a:lstStyle/>
          <a:p>
            <a:pPr>
              <a:defRPr/>
            </a:pP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উত্তল</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দর্পণ</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48" name="TextBox 47"/>
          <p:cNvSpPr txBox="1"/>
          <p:nvPr/>
        </p:nvSpPr>
        <p:spPr>
          <a:xfrm>
            <a:off x="2559049" y="3935447"/>
            <a:ext cx="1912939" cy="584775"/>
          </a:xfrm>
          <a:prstGeom prst="rect">
            <a:avLst/>
          </a:prstGeom>
          <a:noFill/>
        </p:spPr>
        <p:txBody>
          <a:bodyPr>
            <a:spAutoFit/>
          </a:bodyPr>
          <a:lstStyle/>
          <a:p>
            <a:pPr>
              <a:defRPr/>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অবতল</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দর্পণ</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5" name="TextBox 4"/>
          <p:cNvSpPr txBox="1"/>
          <p:nvPr/>
        </p:nvSpPr>
        <p:spPr>
          <a:xfrm>
            <a:off x="706482" y="5238800"/>
            <a:ext cx="10799751" cy="1200329"/>
          </a:xfrm>
          <a:prstGeom prst="rect">
            <a:avLst/>
          </a:prstGeom>
          <a:noFill/>
        </p:spPr>
        <p:txBody>
          <a:bodyPr wrap="square" rtlCol="0">
            <a:spAutoFit/>
          </a:bodyPr>
          <a:lstStyle/>
          <a:p>
            <a:r>
              <a:rPr lang="bn-IN" sz="3600" dirty="0" smtClean="0">
                <a:latin typeface="NikoshBAN" pitchFamily="2" charset="0"/>
                <a:cs typeface="NikoshBAN" pitchFamily="2" charset="0"/>
              </a:rPr>
              <a:t>গোলীয় দর্পণের প্রতিফলক পৃষ্ঠের মধ্যবিন্দুকে দর্পণের মেরু বলে। চিত্রে </a:t>
            </a:r>
            <a:r>
              <a:rPr lang="en-US" sz="3600" dirty="0" smtClean="0">
                <a:latin typeface="NikoshBAN" pitchFamily="2" charset="0"/>
                <a:cs typeface="NikoshBAN" pitchFamily="2" charset="0"/>
              </a:rPr>
              <a:t>P</a:t>
            </a:r>
            <a:r>
              <a:rPr lang="bn-IN" sz="3600" dirty="0" smtClean="0">
                <a:latin typeface="NikoshBAN" pitchFamily="2" charset="0"/>
                <a:cs typeface="NikoshBAN" pitchFamily="2" charset="0"/>
              </a:rPr>
              <a:t>  বিন্দু </a:t>
            </a:r>
            <a:r>
              <a:rPr lang="en-US" altLang="en-US" sz="3600" b="1" dirty="0">
                <a:cs typeface="Times New Roman" pitchFamily="18" charset="0"/>
              </a:rPr>
              <a:t>MPḾ</a:t>
            </a:r>
            <a:r>
              <a:rPr lang="bn-IN" sz="3600" dirty="0" smtClean="0">
                <a:latin typeface="NikoshBAN" pitchFamily="2" charset="0"/>
                <a:cs typeface="NikoshBAN" pitchFamily="2" charset="0"/>
              </a:rPr>
              <a:t> দর্পণের মেরু । </a:t>
            </a:r>
            <a:endParaRPr lang="en-US" sz="3600" dirty="0">
              <a:latin typeface="NikoshBAN" pitchFamily="2" charset="0"/>
              <a:cs typeface="NikoshBAN" pitchFamily="2" charset="0"/>
            </a:endParaRPr>
          </a:p>
        </p:txBody>
      </p:sp>
      <p:sp>
        <p:nvSpPr>
          <p:cNvPr id="25" name="Down Ribbon 24">
            <a:hlinkClick r:id="rId3" action="ppaction://hlinksldjump"/>
          </p:cNvPr>
          <p:cNvSpPr/>
          <p:nvPr/>
        </p:nvSpPr>
        <p:spPr>
          <a:xfrm>
            <a:off x="4051414" y="299758"/>
            <a:ext cx="3659049" cy="708212"/>
          </a:xfrm>
          <a:prstGeom prst="ribbon">
            <a:avLst>
              <a:gd name="adj1" fmla="val 7482"/>
              <a:gd name="adj2" fmla="val 69524"/>
            </a:avLst>
          </a:prstGeom>
          <a:solidFill>
            <a:srgbClr val="AB946B"/>
          </a:solidFill>
          <a:ln w="15875" cap="rnd"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noProof="0" dirty="0" err="1"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মেরু</a:t>
            </a:r>
            <a:r>
              <a:rPr lang="en-US" sz="3600" b="1" kern="0" noProof="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 </a:t>
            </a:r>
            <a:r>
              <a:rPr lang="en-US" sz="3600" b="1" kern="0" noProof="0" dirty="0" err="1"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বিন্দু</a:t>
            </a:r>
            <a:r>
              <a:rPr lang="en-US" sz="3600" b="1" kern="0" noProof="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 </a:t>
            </a:r>
            <a:r>
              <a:rPr kumimoji="0" lang="bn-IN" sz="3600" b="1" i="0" u="none" strike="noStrike" kern="0" cap="none" spc="0" normalizeH="0" baseline="0" noProof="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NikoshBAN" panose="02000000000000000000" pitchFamily="2" charset="0"/>
                <a:ea typeface="+mn-ea"/>
                <a:cs typeface="NikoshBAN" panose="02000000000000000000" pitchFamily="2" charset="0"/>
              </a:rPr>
              <a:t>  </a:t>
            </a:r>
            <a:endParaRPr kumimoji="0" lang="en-US" sz="2800" b="1" i="0" u="none" strike="noStrike" kern="0" cap="none" spc="0" normalizeH="0" baseline="0" noProof="0" dirty="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2141492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par>
                          <p:cTn id="11" fill="hold">
                            <p:stCondLst>
                              <p:cond delay="2000"/>
                            </p:stCondLst>
                            <p:childTnLst>
                              <p:par>
                                <p:cTn id="12" presetID="27" presetClass="emph" presetSubtype="0" repeatCount="indefinite" fill="remove" nodeType="afterEffect">
                                  <p:stCondLst>
                                    <p:cond delay="0"/>
                                  </p:stCondLst>
                                  <p:childTnLst>
                                    <p:animClr clrSpc="rgb" dir="cw">
                                      <p:cBhvr override="childStyle">
                                        <p:cTn id="13" dur="250" autoRev="1" fill="remove"/>
                                        <p:tgtEl>
                                          <p:spTgt spid="25">
                                            <p:txEl>
                                              <p:pRg st="0" end="0"/>
                                            </p:txEl>
                                          </p:spTgt>
                                        </p:tgtEl>
                                        <p:attrNameLst>
                                          <p:attrName>style.color</p:attrName>
                                        </p:attrNameLst>
                                      </p:cBhvr>
                                      <p:to>
                                        <a:schemeClr val="bg1"/>
                                      </p:to>
                                    </p:animClr>
                                    <p:animClr clrSpc="rgb" dir="cw">
                                      <p:cBhvr>
                                        <p:cTn id="14" dur="250" autoRev="1" fill="remove"/>
                                        <p:tgtEl>
                                          <p:spTgt spid="25">
                                            <p:txEl>
                                              <p:pRg st="0" end="0"/>
                                            </p:txEl>
                                          </p:spTgt>
                                        </p:tgtEl>
                                        <p:attrNameLst>
                                          <p:attrName>fillcolor</p:attrName>
                                        </p:attrNameLst>
                                      </p:cBhvr>
                                      <p:to>
                                        <a:schemeClr val="bg1"/>
                                      </p:to>
                                    </p:animClr>
                                    <p:set>
                                      <p:cBhvr>
                                        <p:cTn id="15" dur="250" autoRev="1" fill="remove"/>
                                        <p:tgtEl>
                                          <p:spTgt spid="25">
                                            <p:txEl>
                                              <p:pRg st="0" end="0"/>
                                            </p:txEl>
                                          </p:spTgt>
                                        </p:tgtEl>
                                        <p:attrNameLst>
                                          <p:attrName>fill.type</p:attrName>
                                        </p:attrNameLst>
                                      </p:cBhvr>
                                      <p:to>
                                        <p:strVal val="solid"/>
                                      </p:to>
                                    </p:set>
                                    <p:set>
                                      <p:cBhvr>
                                        <p:cTn id="16" dur="250" autoRev="1" fill="remove"/>
                                        <p:tgtEl>
                                          <p:spTgt spid="25">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35191"/>
                                        </p:tgtEl>
                                        <p:attrNameLst>
                                          <p:attrName>style.visibility</p:attrName>
                                        </p:attrNameLst>
                                      </p:cBhvr>
                                      <p:to>
                                        <p:strVal val="visible"/>
                                      </p:to>
                                    </p:set>
                                    <p:animEffect transition="in" filter="circle(in)">
                                      <p:cBhvr>
                                        <p:cTn id="21" dur="2000"/>
                                        <p:tgtEl>
                                          <p:spTgt spid="1351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ircle(in)">
                                      <p:cBhvr>
                                        <p:cTn id="26" dur="2000"/>
                                        <p:tgtEl>
                                          <p:spTgt spid="48"/>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circle(in)">
                                      <p:cBhvr>
                                        <p:cTn id="29" dur="2000"/>
                                        <p:tgtEl>
                                          <p:spTgt spid="4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repeatCount="indefinite" fill="hold" nodeType="clickEffect">
                                  <p:stCondLst>
                                    <p:cond delay="0"/>
                                  </p:stCondLst>
                                  <p:childTnLst>
                                    <p:set>
                                      <p:cBhvr>
                                        <p:cTn id="33" dur="1" fill="hold">
                                          <p:stCondLst>
                                            <p:cond delay="0"/>
                                          </p:stCondLst>
                                        </p:cTn>
                                        <p:tgtEl>
                                          <p:spTgt spid="122886"/>
                                        </p:tgtEl>
                                        <p:attrNameLst>
                                          <p:attrName>style.visibility</p:attrName>
                                        </p:attrNameLst>
                                      </p:cBhvr>
                                      <p:to>
                                        <p:strVal val="visible"/>
                                      </p:to>
                                    </p:set>
                                    <p:animEffect transition="in" filter="wipe(left)">
                                      <p:cBhvr>
                                        <p:cTn id="34" dur="500"/>
                                        <p:tgtEl>
                                          <p:spTgt spid="122886"/>
                                        </p:tgtEl>
                                      </p:cBhvr>
                                    </p:animEffect>
                                  </p:childTnLst>
                                </p:cTn>
                              </p:par>
                              <p:par>
                                <p:cTn id="35" presetID="22" presetClass="entr" presetSubtype="2" repeatCount="indefinite"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right)">
                                      <p:cBhvr>
                                        <p:cTn id="37" dur="500"/>
                                        <p:tgtEl>
                                          <p:spTgt spid="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circle(in)">
                                      <p:cBhvr>
                                        <p:cTn id="42" dur="2000"/>
                                        <p:tgtEl>
                                          <p:spTgt spid="45"/>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circle(in)">
                                      <p:cBhvr>
                                        <p:cTn id="45" dur="2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lt">
                                    <p:tmPct val="1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5" grpId="0"/>
      <p:bldP spid="47" grpId="0"/>
      <p:bldP spid="48" grpId="0"/>
      <p:bldP spid="5"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9" name="Group 28"/>
          <p:cNvGrpSpPr>
            <a:grpSpLocks/>
          </p:cNvGrpSpPr>
          <p:nvPr/>
        </p:nvGrpSpPr>
        <p:grpSpPr bwMode="auto">
          <a:xfrm>
            <a:off x="2385219" y="1103315"/>
            <a:ext cx="7113588" cy="2730500"/>
            <a:chOff x="2286001" y="3810001"/>
            <a:chExt cx="7113588" cy="2730500"/>
          </a:xfrm>
        </p:grpSpPr>
        <p:grpSp>
          <p:nvGrpSpPr>
            <p:cNvPr id="125956" name="Group 4"/>
            <p:cNvGrpSpPr>
              <a:grpSpLocks/>
            </p:cNvGrpSpPr>
            <p:nvPr/>
          </p:nvGrpSpPr>
          <p:grpSpPr bwMode="auto">
            <a:xfrm>
              <a:off x="2286001" y="3810001"/>
              <a:ext cx="7113588" cy="2730500"/>
              <a:chOff x="2286001" y="3810001"/>
              <a:chExt cx="7113588" cy="2730500"/>
            </a:xfrm>
          </p:grpSpPr>
          <p:grpSp>
            <p:nvGrpSpPr>
              <p:cNvPr id="125958" name="Group 6"/>
              <p:cNvGrpSpPr>
                <a:grpSpLocks/>
              </p:cNvGrpSpPr>
              <p:nvPr/>
            </p:nvGrpSpPr>
            <p:grpSpPr bwMode="auto">
              <a:xfrm>
                <a:off x="2286001" y="3810001"/>
                <a:ext cx="7113588" cy="2730500"/>
                <a:chOff x="738560" y="4145756"/>
                <a:chExt cx="7815871" cy="2971800"/>
              </a:xfrm>
            </p:grpSpPr>
            <p:grpSp>
              <p:nvGrpSpPr>
                <p:cNvPr id="125960" name="Group 122883"/>
                <p:cNvGrpSpPr>
                  <a:grpSpLocks/>
                </p:cNvGrpSpPr>
                <p:nvPr/>
              </p:nvGrpSpPr>
              <p:grpSpPr bwMode="auto">
                <a:xfrm>
                  <a:off x="738560" y="4145756"/>
                  <a:ext cx="7815871" cy="2971800"/>
                  <a:chOff x="738560" y="4145756"/>
                  <a:chExt cx="7815871" cy="2971800"/>
                </a:xfrm>
              </p:grpSpPr>
              <p:grpSp>
                <p:nvGrpSpPr>
                  <p:cNvPr id="125962" name="Group 122882"/>
                  <p:cNvGrpSpPr>
                    <a:grpSpLocks/>
                  </p:cNvGrpSpPr>
                  <p:nvPr/>
                </p:nvGrpSpPr>
                <p:grpSpPr bwMode="auto">
                  <a:xfrm>
                    <a:off x="738560" y="4145756"/>
                    <a:ext cx="7815871" cy="2971800"/>
                    <a:chOff x="738560" y="4145756"/>
                    <a:chExt cx="7815871" cy="2971800"/>
                  </a:xfrm>
                </p:grpSpPr>
                <p:grpSp>
                  <p:nvGrpSpPr>
                    <p:cNvPr id="125964" name="Group 122880"/>
                    <p:cNvGrpSpPr>
                      <a:grpSpLocks/>
                    </p:cNvGrpSpPr>
                    <p:nvPr/>
                  </p:nvGrpSpPr>
                  <p:grpSpPr bwMode="auto">
                    <a:xfrm>
                      <a:off x="738560" y="4145756"/>
                      <a:ext cx="7815871" cy="2971800"/>
                      <a:chOff x="738560" y="4145756"/>
                      <a:chExt cx="7815871" cy="2971800"/>
                    </a:xfrm>
                  </p:grpSpPr>
                  <p:grpSp>
                    <p:nvGrpSpPr>
                      <p:cNvPr id="125966" name="Group 21"/>
                      <p:cNvGrpSpPr>
                        <a:grpSpLocks/>
                      </p:cNvGrpSpPr>
                      <p:nvPr/>
                    </p:nvGrpSpPr>
                    <p:grpSpPr bwMode="auto">
                      <a:xfrm>
                        <a:off x="738560" y="4145756"/>
                        <a:ext cx="7815871" cy="2971800"/>
                        <a:chOff x="794729" y="4054942"/>
                        <a:chExt cx="7815871" cy="2971800"/>
                      </a:xfrm>
                    </p:grpSpPr>
                    <p:grpSp>
                      <p:nvGrpSpPr>
                        <p:cNvPr id="125968" name="Group 12"/>
                        <p:cNvGrpSpPr>
                          <a:grpSpLocks/>
                        </p:cNvGrpSpPr>
                        <p:nvPr/>
                      </p:nvGrpSpPr>
                      <p:grpSpPr bwMode="auto">
                        <a:xfrm>
                          <a:off x="896562" y="4054942"/>
                          <a:ext cx="7714038" cy="2971800"/>
                          <a:chOff x="896562" y="4054942"/>
                          <a:chExt cx="7714038" cy="2971800"/>
                        </a:xfrm>
                      </p:grpSpPr>
                      <p:grpSp>
                        <p:nvGrpSpPr>
                          <p:cNvPr id="125970" name="Group 10"/>
                          <p:cNvGrpSpPr>
                            <a:grpSpLocks/>
                          </p:cNvGrpSpPr>
                          <p:nvPr/>
                        </p:nvGrpSpPr>
                        <p:grpSpPr bwMode="auto">
                          <a:xfrm>
                            <a:off x="896562" y="4054942"/>
                            <a:ext cx="7714038" cy="2971800"/>
                            <a:chOff x="896562" y="4054942"/>
                            <a:chExt cx="7714038" cy="2971800"/>
                          </a:xfrm>
                        </p:grpSpPr>
                        <p:grpSp>
                          <p:nvGrpSpPr>
                            <p:cNvPr id="125972" name="Group 6"/>
                            <p:cNvGrpSpPr>
                              <a:grpSpLocks/>
                            </p:cNvGrpSpPr>
                            <p:nvPr/>
                          </p:nvGrpSpPr>
                          <p:grpSpPr bwMode="auto">
                            <a:xfrm>
                              <a:off x="896562" y="4054942"/>
                              <a:ext cx="7714038" cy="2971800"/>
                              <a:chOff x="896562" y="4054942"/>
                              <a:chExt cx="7714038" cy="2971800"/>
                            </a:xfrm>
                          </p:grpSpPr>
                          <p:grpSp>
                            <p:nvGrpSpPr>
                              <p:cNvPr id="125974" name="Group 4"/>
                              <p:cNvGrpSpPr>
                                <a:grpSpLocks/>
                              </p:cNvGrpSpPr>
                              <p:nvPr/>
                            </p:nvGrpSpPr>
                            <p:grpSpPr bwMode="auto">
                              <a:xfrm>
                                <a:off x="896562" y="4054942"/>
                                <a:ext cx="7714038" cy="2971800"/>
                                <a:chOff x="1146594" y="3998913"/>
                                <a:chExt cx="7714038" cy="2971800"/>
                              </a:xfrm>
                            </p:grpSpPr>
                            <p:grpSp>
                              <p:nvGrpSpPr>
                                <p:cNvPr id="125976" name="Group 2"/>
                                <p:cNvGrpSpPr>
                                  <a:grpSpLocks/>
                                </p:cNvGrpSpPr>
                                <p:nvPr/>
                              </p:nvGrpSpPr>
                              <p:grpSpPr bwMode="auto">
                                <a:xfrm>
                                  <a:off x="1146594" y="3998913"/>
                                  <a:ext cx="7714038" cy="2971800"/>
                                  <a:chOff x="685800" y="3886200"/>
                                  <a:chExt cx="7714038" cy="2971800"/>
                                </a:xfrm>
                              </p:grpSpPr>
                              <p:pic>
                                <p:nvPicPr>
                                  <p:cNvPr id="125979" name="Picture 15"/>
                                  <p:cNvPicPr>
                                    <a:picLocks noChangeAspect="1"/>
                                  </p:cNvPicPr>
                                  <p:nvPr/>
                                </p:nvPicPr>
                                <p:blipFill>
                                  <a:blip r:embed="rId2">
                                    <a:extLst>
                                      <a:ext uri="{28A0092B-C50C-407E-A947-70E740481C1C}">
                                        <a14:useLocalDpi xmlns:a14="http://schemas.microsoft.com/office/drawing/2010/main" val="0"/>
                                      </a:ext>
                                    </a:extLst>
                                  </a:blip>
                                  <a:srcRect l="1367" t="4140"/>
                                  <a:stretch>
                                    <a:fillRect/>
                                  </a:stretch>
                                </p:blipFill>
                                <p:spPr bwMode="auto">
                                  <a:xfrm>
                                    <a:off x="685800" y="3886200"/>
                                    <a:ext cx="77140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1316541" y="4907325"/>
                                    <a:ext cx="282564" cy="350741"/>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25" name="Oval 24"/>
                                <p:cNvSpPr/>
                                <p:nvPr/>
                              </p:nvSpPr>
                              <p:spPr>
                                <a:xfrm>
                                  <a:off x="1674427" y="4491334"/>
                                  <a:ext cx="1831436" cy="1909208"/>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26" name="Oval 25"/>
                                <p:cNvSpPr/>
                                <p:nvPr/>
                              </p:nvSpPr>
                              <p:spPr>
                                <a:xfrm>
                                  <a:off x="6553022" y="4595001"/>
                                  <a:ext cx="1646548" cy="165349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23" name="Rounded Rectangle 22"/>
                              <p:cNvSpPr/>
                              <p:nvPr/>
                            </p:nvSpPr>
                            <p:spPr>
                              <a:xfrm>
                                <a:off x="3341297" y="5257484"/>
                                <a:ext cx="303495" cy="609911"/>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21" name="Rounded Rectangle 20"/>
                            <p:cNvSpPr/>
                            <p:nvPr/>
                          </p:nvSpPr>
                          <p:spPr>
                            <a:xfrm>
                              <a:off x="913336" y="5335235"/>
                              <a:ext cx="305240" cy="357652"/>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19" name="Oval 18"/>
                          <p:cNvSpPr/>
                          <p:nvPr/>
                        </p:nvSpPr>
                        <p:spPr>
                          <a:xfrm>
                            <a:off x="7140218" y="5867395"/>
                            <a:ext cx="530244" cy="506242"/>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125969" name="TextBox 15"/>
                        <p:cNvSpPr txBox="1">
                          <a:spLocks noChangeArrowheads="1"/>
                        </p:cNvSpPr>
                        <p:nvPr/>
                      </p:nvSpPr>
                      <p:spPr bwMode="auto">
                        <a:xfrm>
                          <a:off x="794729" y="5239434"/>
                          <a:ext cx="504219" cy="70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lang="en-US" altLang="en-US" sz="3600">
                              <a:solidFill>
                                <a:prstClr val="black"/>
                              </a:solidFill>
                              <a:latin typeface="Times New Roman" pitchFamily="18" charset="0"/>
                            </a:rPr>
                            <a:t>P</a:t>
                          </a:r>
                        </a:p>
                      </p:txBody>
                    </p:sp>
                  </p:grpSp>
                  <p:sp>
                    <p:nvSpPr>
                      <p:cNvPr id="15" name="TextBox 14"/>
                      <p:cNvSpPr txBox="1"/>
                      <p:nvPr/>
                    </p:nvSpPr>
                    <p:spPr>
                      <a:xfrm>
                        <a:off x="2051962" y="5560817"/>
                        <a:ext cx="591292" cy="636453"/>
                      </a:xfrm>
                      <a:prstGeom prst="rect">
                        <a:avLst/>
                      </a:prstGeom>
                      <a:noFill/>
                    </p:spPr>
                    <p:txBody>
                      <a:bodyPr>
                        <a:spAutoFit/>
                      </a:bodyPr>
                      <a:lstStyle/>
                      <a:p>
                        <a:pPr>
                          <a:defRPr/>
                        </a:pPr>
                        <a:r>
                          <a:rPr lang="en-US" sz="3200" dirty="0">
                            <a:ln w="0"/>
                            <a:solidFill>
                              <a:prstClr val="black"/>
                            </a:solidFill>
                            <a:effectLst>
                              <a:outerShdw blurRad="38100" dist="19050" dir="2700000" algn="tl" rotWithShape="0">
                                <a:prstClr val="black">
                                  <a:alpha val="40000"/>
                                </a:prstClr>
                              </a:outerShdw>
                            </a:effectLst>
                          </a:rPr>
                          <a:t>C</a:t>
                        </a:r>
                      </a:p>
                    </p:txBody>
                  </p:sp>
                </p:grpSp>
                <p:cxnSp>
                  <p:nvCxnSpPr>
                    <p:cNvPr id="13" name="Straight Connector 12"/>
                    <p:cNvCxnSpPr/>
                    <p:nvPr/>
                  </p:nvCxnSpPr>
                  <p:spPr>
                    <a:xfrm flipV="1">
                      <a:off x="1369969" y="5605740"/>
                      <a:ext cx="936649" cy="10367"/>
                    </a:xfrm>
                    <a:prstGeom prst="line">
                      <a:avLst/>
                    </a:prstGeom>
                    <a:ln w="38100"/>
                  </p:spPr>
                  <p:style>
                    <a:lnRef idx="3">
                      <a:schemeClr val="dk1"/>
                    </a:lnRef>
                    <a:fillRef idx="0">
                      <a:schemeClr val="dk1"/>
                    </a:fillRef>
                    <a:effectRef idx="2">
                      <a:schemeClr val="dk1"/>
                    </a:effectRef>
                    <a:fontRef idx="minor">
                      <a:schemeClr val="tx1"/>
                    </a:fontRef>
                  </p:style>
                </p:cxnSp>
              </p:grpSp>
              <p:cxnSp>
                <p:nvCxnSpPr>
                  <p:cNvPr id="11" name="Straight Connector 10"/>
                  <p:cNvCxnSpPr/>
                  <p:nvPr/>
                </p:nvCxnSpPr>
                <p:spPr>
                  <a:xfrm flipV="1">
                    <a:off x="7085794" y="5607467"/>
                    <a:ext cx="936648" cy="12095"/>
                  </a:xfrm>
                  <a:prstGeom prst="line">
                    <a:avLst/>
                  </a:prstGeom>
                  <a:ln w="38100"/>
                </p:spPr>
                <p:style>
                  <a:lnRef idx="3">
                    <a:schemeClr val="dk1"/>
                  </a:lnRef>
                  <a:fillRef idx="0">
                    <a:schemeClr val="dk1"/>
                  </a:fillRef>
                  <a:effectRef idx="2">
                    <a:schemeClr val="dk1"/>
                  </a:effectRef>
                  <a:fontRef idx="minor">
                    <a:schemeClr val="tx1"/>
                  </a:fontRef>
                </p:style>
              </p:cxnSp>
            </p:grpSp>
            <p:sp>
              <p:nvSpPr>
                <p:cNvPr id="9" name="TextBox 8"/>
                <p:cNvSpPr txBox="1"/>
                <p:nvPr/>
              </p:nvSpPr>
              <p:spPr>
                <a:xfrm>
                  <a:off x="6869510" y="5550450"/>
                  <a:ext cx="589548" cy="636453"/>
                </a:xfrm>
                <a:prstGeom prst="rect">
                  <a:avLst/>
                </a:prstGeom>
                <a:noFill/>
              </p:spPr>
              <p:txBody>
                <a:bodyPr>
                  <a:spAutoFit/>
                </a:bodyPr>
                <a:lstStyle/>
                <a:p>
                  <a:pPr>
                    <a:defRPr/>
                  </a:pPr>
                  <a:r>
                    <a:rPr lang="en-US" sz="3200" dirty="0">
                      <a:ln w="0"/>
                      <a:solidFill>
                        <a:prstClr val="black"/>
                      </a:solidFill>
                      <a:effectLst>
                        <a:outerShdw blurRad="38100" dist="19050" dir="2700000" algn="tl" rotWithShape="0">
                          <a:prstClr val="black">
                            <a:alpha val="40000"/>
                          </a:prstClr>
                        </a:outerShdw>
                      </a:effectLst>
                    </a:rPr>
                    <a:t>C</a:t>
                  </a:r>
                </a:p>
              </p:txBody>
            </p:sp>
          </p:grpSp>
          <p:sp>
            <p:nvSpPr>
              <p:cNvPr id="4" name="Rectangle 3"/>
              <p:cNvSpPr/>
              <p:nvPr/>
            </p:nvSpPr>
            <p:spPr>
              <a:xfrm>
                <a:off x="3106740" y="4529139"/>
                <a:ext cx="412292" cy="707886"/>
              </a:xfrm>
              <a:prstGeom prst="rect">
                <a:avLst/>
              </a:prstGeom>
            </p:spPr>
            <p:txBody>
              <a:bodyPr wrap="none">
                <a:spAutoFit/>
              </a:bodyPr>
              <a:lstStyle/>
              <a:p>
                <a:pPr>
                  <a:defRPr/>
                </a:pPr>
                <a:r>
                  <a:rPr lang="en-US" altLang="en-US" sz="4000" b="1" dirty="0">
                    <a:solidFill>
                      <a:prstClr val="black"/>
                    </a:solidFill>
                  </a:rPr>
                  <a:t>r</a:t>
                </a:r>
                <a:endParaRPr lang="en-US" dirty="0">
                  <a:solidFill>
                    <a:prstClr val="black"/>
                  </a:solidFill>
                </a:endParaRPr>
              </a:p>
            </p:txBody>
          </p:sp>
        </p:grpSp>
        <p:sp>
          <p:nvSpPr>
            <p:cNvPr id="6" name="Rectangle 5"/>
            <p:cNvSpPr/>
            <p:nvPr/>
          </p:nvSpPr>
          <p:spPr>
            <a:xfrm>
              <a:off x="8145464" y="4545014"/>
              <a:ext cx="412292" cy="707886"/>
            </a:xfrm>
            <a:prstGeom prst="rect">
              <a:avLst/>
            </a:prstGeom>
          </p:spPr>
          <p:txBody>
            <a:bodyPr wrap="none">
              <a:spAutoFit/>
            </a:bodyPr>
            <a:lstStyle/>
            <a:p>
              <a:pPr>
                <a:defRPr/>
              </a:pPr>
              <a:r>
                <a:rPr lang="en-US" altLang="en-US" sz="4000" b="1" dirty="0">
                  <a:solidFill>
                    <a:prstClr val="black"/>
                  </a:solidFill>
                </a:rPr>
                <a:t>r</a:t>
              </a:r>
              <a:endParaRPr lang="en-US" dirty="0">
                <a:solidFill>
                  <a:prstClr val="black"/>
                </a:solidFill>
              </a:endParaRPr>
            </a:p>
          </p:txBody>
        </p:sp>
      </p:grpSp>
      <p:sp>
        <p:nvSpPr>
          <p:cNvPr id="30" name="Down Ribbon 29">
            <a:hlinkClick r:id="rId3" action="ppaction://hlinksldjump"/>
          </p:cNvPr>
          <p:cNvSpPr/>
          <p:nvPr/>
        </p:nvSpPr>
        <p:spPr>
          <a:xfrm>
            <a:off x="2286005" y="237566"/>
            <a:ext cx="7081835" cy="708212"/>
          </a:xfrm>
          <a:prstGeom prst="ribbon">
            <a:avLst>
              <a:gd name="adj1" fmla="val 7482"/>
              <a:gd name="adj2" fmla="val 69524"/>
            </a:avLst>
          </a:prstGeom>
          <a:solidFill>
            <a:srgbClr val="AB946B"/>
          </a:solidFill>
          <a:ln w="15875" cap="rnd"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bn-IN" sz="3600" b="1" kern="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বক্রতার কেন্দ্র ও বক্রতার ব্যাসার্ধ </a:t>
            </a:r>
            <a:r>
              <a:rPr kumimoji="0" lang="bn-IN" sz="3600" b="1" i="0" u="none" strike="noStrike" kern="0" cap="none" spc="0" normalizeH="0" baseline="0" noProof="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NikoshBAN" panose="02000000000000000000" pitchFamily="2" charset="0"/>
                <a:ea typeface="+mn-ea"/>
                <a:cs typeface="NikoshBAN" panose="02000000000000000000" pitchFamily="2" charset="0"/>
              </a:rPr>
              <a:t>  </a:t>
            </a:r>
            <a:endParaRPr kumimoji="0" lang="en-US" sz="2800" b="1" i="0" u="none" strike="noStrike" kern="0" cap="none" spc="0" normalizeH="0" baseline="0" noProof="0" dirty="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NikoshBAN" panose="02000000000000000000" pitchFamily="2" charset="0"/>
              <a:ea typeface="+mn-ea"/>
              <a:cs typeface="NikoshBAN" panose="02000000000000000000" pitchFamily="2" charset="0"/>
            </a:endParaRPr>
          </a:p>
        </p:txBody>
      </p:sp>
      <p:sp>
        <p:nvSpPr>
          <p:cNvPr id="3" name="TextBox 2"/>
          <p:cNvSpPr txBox="1"/>
          <p:nvPr/>
        </p:nvSpPr>
        <p:spPr>
          <a:xfrm>
            <a:off x="304803" y="5034169"/>
            <a:ext cx="11772900" cy="1200329"/>
          </a:xfrm>
          <a:prstGeom prst="rect">
            <a:avLst/>
          </a:prstGeom>
          <a:noFill/>
        </p:spPr>
        <p:txBody>
          <a:bodyPr wrap="square" rtlCol="0">
            <a:spAutoFit/>
          </a:bodyPr>
          <a:lstStyle/>
          <a:p>
            <a:r>
              <a:rPr lang="bn-IN" sz="3600" b="1" u="sng" dirty="0" smtClean="0">
                <a:solidFill>
                  <a:srgbClr val="FF0000"/>
                </a:solidFill>
                <a:latin typeface="NikoshBAN" pitchFamily="2" charset="0"/>
                <a:cs typeface="NikoshBAN" pitchFamily="2" charset="0"/>
              </a:rPr>
              <a:t>বক্রতার </a:t>
            </a:r>
            <a:r>
              <a:rPr lang="en-US" sz="3600" b="1" u="sng" dirty="0" err="1" smtClean="0">
                <a:solidFill>
                  <a:srgbClr val="FF0000"/>
                </a:solidFill>
                <a:latin typeface="NikoshBAN" pitchFamily="2" charset="0"/>
                <a:cs typeface="NikoshBAN" pitchFamily="2" charset="0"/>
              </a:rPr>
              <a:t>ব্যাসার্ধঃ</a:t>
            </a:r>
            <a:r>
              <a:rPr lang="bn-IN" sz="3600" b="1" u="sng" dirty="0" smtClean="0">
                <a:solidFill>
                  <a:srgbClr val="FF0000"/>
                </a:solidFill>
                <a:latin typeface="NikoshBAN" pitchFamily="2" charset="0"/>
                <a:cs typeface="NikoshBAN" pitchFamily="2" charset="0"/>
              </a:rPr>
              <a:t> </a:t>
            </a:r>
            <a:r>
              <a:rPr lang="bn-IN" sz="3600" dirty="0" smtClean="0">
                <a:latin typeface="NikoshBAN" pitchFamily="2" charset="0"/>
                <a:cs typeface="NikoshBAN" pitchFamily="2" charset="0"/>
              </a:rPr>
              <a:t>গোলীয় দর্পণ যে গোলকের অংশ সেই গোলকের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ব্যাসার্ধকে</a:t>
            </a:r>
            <a:r>
              <a:rPr lang="bn-IN" sz="3600" dirty="0" smtClean="0">
                <a:latin typeface="NikoshBAN" pitchFamily="2" charset="0"/>
                <a:cs typeface="NikoshBAN" pitchFamily="2" charset="0"/>
              </a:rPr>
              <a:t> ঐ দর্পণের বক্রতার </a:t>
            </a:r>
            <a:r>
              <a:rPr lang="en-US" sz="3600" dirty="0" err="1" smtClean="0">
                <a:latin typeface="NikoshBAN" pitchFamily="2" charset="0"/>
                <a:cs typeface="NikoshBAN" pitchFamily="2" charset="0"/>
              </a:rPr>
              <a:t>ব্যাসার্ধ</a:t>
            </a:r>
            <a:r>
              <a:rPr lang="bn-IN" sz="3600" dirty="0" smtClean="0">
                <a:latin typeface="NikoshBAN" pitchFamily="2" charset="0"/>
                <a:cs typeface="NikoshBAN" pitchFamily="2" charset="0"/>
              </a:rPr>
              <a:t> বলে।চিত্রে </a:t>
            </a:r>
            <a:r>
              <a:rPr lang="en-US" altLang="en-US" sz="3600" b="1" dirty="0"/>
              <a:t>PC</a:t>
            </a:r>
            <a:r>
              <a:rPr lang="en-US" altLang="en-US" sz="3600" b="1" dirty="0">
                <a:latin typeface="SutonnyMJ" pitchFamily="2" charset="0"/>
              </a:rPr>
              <a:t> </a:t>
            </a:r>
            <a:r>
              <a:rPr lang="en-US" altLang="en-US" sz="3600" b="1" dirty="0"/>
              <a:t>= r </a:t>
            </a:r>
            <a:r>
              <a:rPr lang="en-US" sz="3600" dirty="0" err="1" smtClean="0">
                <a:latin typeface="NikoshBAN" pitchFamily="2" charset="0"/>
                <a:cs typeface="NikoshBAN" pitchFamily="2" charset="0"/>
              </a:rPr>
              <a:t>দূরত্ব</a:t>
            </a:r>
            <a:r>
              <a:rPr lang="bn-IN" sz="3600" dirty="0" smtClean="0">
                <a:latin typeface="NikoshBAN" pitchFamily="2" charset="0"/>
                <a:cs typeface="NikoshBAN" pitchFamily="2" charset="0"/>
              </a:rPr>
              <a:t> </a:t>
            </a:r>
            <a:r>
              <a:rPr lang="en-US" altLang="en-US" sz="3600" b="1" dirty="0">
                <a:cs typeface="Times New Roman" pitchFamily="18" charset="0"/>
              </a:rPr>
              <a:t>MPḾ</a:t>
            </a:r>
            <a:r>
              <a:rPr lang="en-US" altLang="en-US" sz="3600" b="1" dirty="0">
                <a:latin typeface="SutonnyMJ" pitchFamily="2" charset="0"/>
              </a:rPr>
              <a:t> </a:t>
            </a:r>
            <a:r>
              <a:rPr lang="bn-IN" sz="3600" dirty="0" smtClean="0">
                <a:latin typeface="NikoshBAN" pitchFamily="2" charset="0"/>
                <a:cs typeface="NikoshBAN" pitchFamily="2" charset="0"/>
              </a:rPr>
              <a:t>দর্পণের বক্রতার </a:t>
            </a:r>
            <a:r>
              <a:rPr lang="en-US" sz="3600" dirty="0" err="1" smtClean="0">
                <a:latin typeface="NikoshBAN" pitchFamily="2" charset="0"/>
                <a:cs typeface="NikoshBAN" pitchFamily="2" charset="0"/>
              </a:rPr>
              <a:t>ব্যাসার্ধ</a:t>
            </a:r>
            <a:r>
              <a:rPr lang="bn-IN" sz="3600" dirty="0" smtClean="0">
                <a:latin typeface="NikoshBAN" pitchFamily="2" charset="0"/>
                <a:cs typeface="NikoshBAN" pitchFamily="2" charset="0"/>
              </a:rPr>
              <a:t>।  </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a:t>
            </a:r>
          </a:p>
        </p:txBody>
      </p:sp>
      <p:sp>
        <p:nvSpPr>
          <p:cNvPr id="31" name="TextBox 30"/>
          <p:cNvSpPr txBox="1"/>
          <p:nvPr/>
        </p:nvSpPr>
        <p:spPr>
          <a:xfrm>
            <a:off x="304800" y="3986240"/>
            <a:ext cx="11811000" cy="1200329"/>
          </a:xfrm>
          <a:prstGeom prst="rect">
            <a:avLst/>
          </a:prstGeom>
          <a:noFill/>
        </p:spPr>
        <p:txBody>
          <a:bodyPr wrap="square" rtlCol="0">
            <a:spAutoFit/>
          </a:bodyPr>
          <a:lstStyle/>
          <a:p>
            <a:r>
              <a:rPr lang="bn-IN" sz="3600" b="1" u="sng" dirty="0" smtClean="0">
                <a:solidFill>
                  <a:srgbClr val="FF0000"/>
                </a:solidFill>
                <a:latin typeface="NikoshBAN" pitchFamily="2" charset="0"/>
                <a:cs typeface="NikoshBAN" pitchFamily="2" charset="0"/>
              </a:rPr>
              <a:t>বক্রতার কেন্দ্রঃ </a:t>
            </a:r>
            <a:r>
              <a:rPr lang="bn-IN" sz="3600" dirty="0" smtClean="0">
                <a:latin typeface="NikoshBAN" pitchFamily="2" charset="0"/>
                <a:cs typeface="NikoshBAN" pitchFamily="2" charset="0"/>
              </a:rPr>
              <a:t>গোলীয় দর্পণ যে গোলকের অংশ সেই গোলকের কেন্দ্রকে ঐ দর্পণের বক্রতার কেন্দ্র বলে।চিত্রে </a:t>
            </a:r>
            <a:r>
              <a:rPr lang="en-US" altLang="en-US" sz="3600" b="1" dirty="0"/>
              <a:t>C </a:t>
            </a:r>
            <a:r>
              <a:rPr lang="bn-IN" sz="3600" dirty="0" smtClean="0">
                <a:latin typeface="NikoshBAN" pitchFamily="2" charset="0"/>
                <a:cs typeface="NikoshBAN" pitchFamily="2" charset="0"/>
              </a:rPr>
              <a:t>বিন্দু </a:t>
            </a:r>
            <a:r>
              <a:rPr lang="en-US" altLang="en-US" sz="3600" b="1" dirty="0">
                <a:cs typeface="Times New Roman" pitchFamily="18" charset="0"/>
              </a:rPr>
              <a:t>MPḾ</a:t>
            </a:r>
            <a:r>
              <a:rPr lang="en-US" altLang="en-US" sz="3600" b="1" dirty="0">
                <a:latin typeface="SutonnyMJ" pitchFamily="2" charset="0"/>
              </a:rPr>
              <a:t> </a:t>
            </a:r>
            <a:r>
              <a:rPr lang="bn-IN" sz="3600" dirty="0" smtClean="0">
                <a:latin typeface="NikoshBAN" pitchFamily="2" charset="0"/>
                <a:cs typeface="NikoshBAN" pitchFamily="2" charset="0"/>
              </a:rPr>
              <a:t>দর্পণের বক্রতার কেন্দ্র।   </a:t>
            </a:r>
          </a:p>
        </p:txBody>
      </p:sp>
      <p:cxnSp>
        <p:nvCxnSpPr>
          <p:cNvPr id="5" name="Straight Connector 4"/>
          <p:cNvCxnSpPr/>
          <p:nvPr/>
        </p:nvCxnSpPr>
        <p:spPr>
          <a:xfrm>
            <a:off x="2844165" y="2443171"/>
            <a:ext cx="10477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109777" y="2438403"/>
            <a:ext cx="964407" cy="19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6859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par>
                          <p:cTn id="11" fill="hold">
                            <p:stCondLst>
                              <p:cond delay="2000"/>
                            </p:stCondLst>
                            <p:childTnLst>
                              <p:par>
                                <p:cTn id="12" presetID="27" presetClass="emph" presetSubtype="0" repeatCount="indefinite" fill="remove" nodeType="afterEffect">
                                  <p:stCondLst>
                                    <p:cond delay="0"/>
                                  </p:stCondLst>
                                  <p:childTnLst>
                                    <p:animClr clrSpc="rgb" dir="cw">
                                      <p:cBhvr override="childStyle">
                                        <p:cTn id="13" dur="250" autoRev="1" fill="remove"/>
                                        <p:tgtEl>
                                          <p:spTgt spid="30">
                                            <p:txEl>
                                              <p:pRg st="0" end="0"/>
                                            </p:txEl>
                                          </p:spTgt>
                                        </p:tgtEl>
                                        <p:attrNameLst>
                                          <p:attrName>style.color</p:attrName>
                                        </p:attrNameLst>
                                      </p:cBhvr>
                                      <p:to>
                                        <a:schemeClr val="bg1"/>
                                      </p:to>
                                    </p:animClr>
                                    <p:animClr clrSpc="rgb" dir="cw">
                                      <p:cBhvr>
                                        <p:cTn id="14" dur="250" autoRev="1" fill="remove"/>
                                        <p:tgtEl>
                                          <p:spTgt spid="30">
                                            <p:txEl>
                                              <p:pRg st="0" end="0"/>
                                            </p:txEl>
                                          </p:spTgt>
                                        </p:tgtEl>
                                        <p:attrNameLst>
                                          <p:attrName>fillcolor</p:attrName>
                                        </p:attrNameLst>
                                      </p:cBhvr>
                                      <p:to>
                                        <a:schemeClr val="bg1"/>
                                      </p:to>
                                    </p:animClr>
                                    <p:set>
                                      <p:cBhvr>
                                        <p:cTn id="15" dur="250" autoRev="1" fill="remove"/>
                                        <p:tgtEl>
                                          <p:spTgt spid="30">
                                            <p:txEl>
                                              <p:pRg st="0" end="0"/>
                                            </p:txEl>
                                          </p:spTgt>
                                        </p:tgtEl>
                                        <p:attrNameLst>
                                          <p:attrName>fill.type</p:attrName>
                                        </p:attrNameLst>
                                      </p:cBhvr>
                                      <p:to>
                                        <p:strVal val="solid"/>
                                      </p:to>
                                    </p:set>
                                    <p:set>
                                      <p:cBhvr>
                                        <p:cTn id="16" dur="250" autoRev="1" fill="remove"/>
                                        <p:tgtEl>
                                          <p:spTgt spid="30">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lt">
                                    <p:tmPct val="10000"/>
                                  </p:iterate>
                                  <p:childTnLst>
                                    <p:set>
                                      <p:cBhvr>
                                        <p:cTn id="25" dur="1" fill="hold">
                                          <p:stCondLst>
                                            <p:cond delay="0"/>
                                          </p:stCondLst>
                                        </p:cTn>
                                        <p:tgtEl>
                                          <p:spTgt spid="31">
                                            <p:txEl>
                                              <p:pRg st="0" end="0"/>
                                            </p:txEl>
                                          </p:spTgt>
                                        </p:tgtEl>
                                        <p:attrNameLst>
                                          <p:attrName>style.visibility</p:attrName>
                                        </p:attrNameLst>
                                      </p:cBhvr>
                                      <p:to>
                                        <p:strVal val="visible"/>
                                      </p:to>
                                    </p:set>
                                    <p:animEffect transition="in" filter="wipe(left)">
                                      <p:cBhvr>
                                        <p:cTn id="26" dur="500"/>
                                        <p:tgtEl>
                                          <p:spTgt spid="3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repeatCount="indefinite"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1000"/>
                                        <p:tgtEl>
                                          <p:spTgt spid="5"/>
                                        </p:tgtEl>
                                      </p:cBhvr>
                                    </p:animEffect>
                                  </p:childTnLst>
                                </p:cTn>
                              </p:par>
                              <p:par>
                                <p:cTn id="37" presetID="22" presetClass="entr" presetSubtype="8" repeatCount="indefinite"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5958" name="Group 6"/>
          <p:cNvGrpSpPr>
            <a:grpSpLocks/>
          </p:cNvGrpSpPr>
          <p:nvPr/>
        </p:nvGrpSpPr>
        <p:grpSpPr bwMode="auto">
          <a:xfrm>
            <a:off x="2385219" y="1103315"/>
            <a:ext cx="7113588" cy="2730500"/>
            <a:chOff x="738560" y="4145756"/>
            <a:chExt cx="7815871" cy="2971800"/>
          </a:xfrm>
        </p:grpSpPr>
        <p:grpSp>
          <p:nvGrpSpPr>
            <p:cNvPr id="125960" name="Group 122883"/>
            <p:cNvGrpSpPr>
              <a:grpSpLocks/>
            </p:cNvGrpSpPr>
            <p:nvPr/>
          </p:nvGrpSpPr>
          <p:grpSpPr bwMode="auto">
            <a:xfrm>
              <a:off x="738560" y="4145756"/>
              <a:ext cx="7815871" cy="2971800"/>
              <a:chOff x="738560" y="4145756"/>
              <a:chExt cx="7815871" cy="2971800"/>
            </a:xfrm>
          </p:grpSpPr>
          <p:grpSp>
            <p:nvGrpSpPr>
              <p:cNvPr id="125962" name="Group 122882"/>
              <p:cNvGrpSpPr>
                <a:grpSpLocks/>
              </p:cNvGrpSpPr>
              <p:nvPr/>
            </p:nvGrpSpPr>
            <p:grpSpPr bwMode="auto">
              <a:xfrm>
                <a:off x="738560" y="4145756"/>
                <a:ext cx="7815871" cy="2971800"/>
                <a:chOff x="738560" y="4145756"/>
                <a:chExt cx="7815871" cy="2971800"/>
              </a:xfrm>
            </p:grpSpPr>
            <p:grpSp>
              <p:nvGrpSpPr>
                <p:cNvPr id="125964" name="Group 122880"/>
                <p:cNvGrpSpPr>
                  <a:grpSpLocks/>
                </p:cNvGrpSpPr>
                <p:nvPr/>
              </p:nvGrpSpPr>
              <p:grpSpPr bwMode="auto">
                <a:xfrm>
                  <a:off x="738560" y="4145756"/>
                  <a:ext cx="7815871" cy="2971800"/>
                  <a:chOff x="738560" y="4145756"/>
                  <a:chExt cx="7815871" cy="2971800"/>
                </a:xfrm>
              </p:grpSpPr>
              <p:grpSp>
                <p:nvGrpSpPr>
                  <p:cNvPr id="125966" name="Group 21"/>
                  <p:cNvGrpSpPr>
                    <a:grpSpLocks/>
                  </p:cNvGrpSpPr>
                  <p:nvPr/>
                </p:nvGrpSpPr>
                <p:grpSpPr bwMode="auto">
                  <a:xfrm>
                    <a:off x="738560" y="4145756"/>
                    <a:ext cx="7815871" cy="2971800"/>
                    <a:chOff x="794729" y="4054942"/>
                    <a:chExt cx="7815871" cy="2971800"/>
                  </a:xfrm>
                </p:grpSpPr>
                <p:grpSp>
                  <p:nvGrpSpPr>
                    <p:cNvPr id="125968" name="Group 12"/>
                    <p:cNvGrpSpPr>
                      <a:grpSpLocks/>
                    </p:cNvGrpSpPr>
                    <p:nvPr/>
                  </p:nvGrpSpPr>
                  <p:grpSpPr bwMode="auto">
                    <a:xfrm>
                      <a:off x="896562" y="4054942"/>
                      <a:ext cx="7714038" cy="2971800"/>
                      <a:chOff x="896562" y="4054942"/>
                      <a:chExt cx="7714038" cy="2971800"/>
                    </a:xfrm>
                  </p:grpSpPr>
                  <p:grpSp>
                    <p:nvGrpSpPr>
                      <p:cNvPr id="125970" name="Group 10"/>
                      <p:cNvGrpSpPr>
                        <a:grpSpLocks/>
                      </p:cNvGrpSpPr>
                      <p:nvPr/>
                    </p:nvGrpSpPr>
                    <p:grpSpPr bwMode="auto">
                      <a:xfrm>
                        <a:off x="896562" y="4054942"/>
                        <a:ext cx="7714038" cy="2971800"/>
                        <a:chOff x="896562" y="4054942"/>
                        <a:chExt cx="7714038" cy="2971800"/>
                      </a:xfrm>
                    </p:grpSpPr>
                    <p:grpSp>
                      <p:nvGrpSpPr>
                        <p:cNvPr id="125972" name="Group 6"/>
                        <p:cNvGrpSpPr>
                          <a:grpSpLocks/>
                        </p:cNvGrpSpPr>
                        <p:nvPr/>
                      </p:nvGrpSpPr>
                      <p:grpSpPr bwMode="auto">
                        <a:xfrm>
                          <a:off x="896562" y="4054942"/>
                          <a:ext cx="7714038" cy="2971800"/>
                          <a:chOff x="896562" y="4054942"/>
                          <a:chExt cx="7714038" cy="2971800"/>
                        </a:xfrm>
                      </p:grpSpPr>
                      <p:grpSp>
                        <p:nvGrpSpPr>
                          <p:cNvPr id="125974" name="Group 4"/>
                          <p:cNvGrpSpPr>
                            <a:grpSpLocks/>
                          </p:cNvGrpSpPr>
                          <p:nvPr/>
                        </p:nvGrpSpPr>
                        <p:grpSpPr bwMode="auto">
                          <a:xfrm>
                            <a:off x="896562" y="4054942"/>
                            <a:ext cx="7714038" cy="2971800"/>
                            <a:chOff x="1146594" y="3998913"/>
                            <a:chExt cx="7714038" cy="2971800"/>
                          </a:xfrm>
                        </p:grpSpPr>
                        <p:grpSp>
                          <p:nvGrpSpPr>
                            <p:cNvPr id="125976" name="Group 2"/>
                            <p:cNvGrpSpPr>
                              <a:grpSpLocks/>
                            </p:cNvGrpSpPr>
                            <p:nvPr/>
                          </p:nvGrpSpPr>
                          <p:grpSpPr bwMode="auto">
                            <a:xfrm>
                              <a:off x="1146594" y="3998913"/>
                              <a:ext cx="7714038" cy="2971800"/>
                              <a:chOff x="685800" y="3886200"/>
                              <a:chExt cx="7714038" cy="2971800"/>
                            </a:xfrm>
                          </p:grpSpPr>
                          <p:pic>
                            <p:nvPicPr>
                              <p:cNvPr id="125979" name="Picture 15"/>
                              <p:cNvPicPr>
                                <a:picLocks noChangeAspect="1"/>
                              </p:cNvPicPr>
                              <p:nvPr/>
                            </p:nvPicPr>
                            <p:blipFill>
                              <a:blip r:embed="rId2">
                                <a:extLst>
                                  <a:ext uri="{28A0092B-C50C-407E-A947-70E740481C1C}">
                                    <a14:useLocalDpi xmlns:a14="http://schemas.microsoft.com/office/drawing/2010/main" val="0"/>
                                  </a:ext>
                                </a:extLst>
                              </a:blip>
                              <a:srcRect l="1367" t="4140"/>
                              <a:stretch>
                                <a:fillRect/>
                              </a:stretch>
                            </p:blipFill>
                            <p:spPr bwMode="auto">
                              <a:xfrm>
                                <a:off x="685800" y="3886200"/>
                                <a:ext cx="77140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1316541" y="4907325"/>
                                <a:ext cx="282564" cy="350741"/>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25" name="Oval 24"/>
                            <p:cNvSpPr/>
                            <p:nvPr/>
                          </p:nvSpPr>
                          <p:spPr>
                            <a:xfrm>
                              <a:off x="1674427" y="4491334"/>
                              <a:ext cx="1831436" cy="1909208"/>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26" name="Oval 25"/>
                            <p:cNvSpPr/>
                            <p:nvPr/>
                          </p:nvSpPr>
                          <p:spPr>
                            <a:xfrm>
                              <a:off x="6553022" y="4595001"/>
                              <a:ext cx="1646548" cy="165349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23" name="Rounded Rectangle 22"/>
                          <p:cNvSpPr/>
                          <p:nvPr/>
                        </p:nvSpPr>
                        <p:spPr>
                          <a:xfrm>
                            <a:off x="3341297" y="5257484"/>
                            <a:ext cx="303495" cy="609911"/>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21" name="Rounded Rectangle 20"/>
                        <p:cNvSpPr/>
                        <p:nvPr/>
                      </p:nvSpPr>
                      <p:spPr>
                        <a:xfrm>
                          <a:off x="913336" y="5335235"/>
                          <a:ext cx="305240" cy="357652"/>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19" name="Oval 18"/>
                      <p:cNvSpPr/>
                      <p:nvPr/>
                    </p:nvSpPr>
                    <p:spPr>
                      <a:xfrm>
                        <a:off x="7140218" y="5867395"/>
                        <a:ext cx="530244" cy="506242"/>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125969" name="TextBox 15"/>
                    <p:cNvSpPr txBox="1">
                      <a:spLocks noChangeArrowheads="1"/>
                    </p:cNvSpPr>
                    <p:nvPr/>
                  </p:nvSpPr>
                  <p:spPr bwMode="auto">
                    <a:xfrm>
                      <a:off x="794729" y="5239434"/>
                      <a:ext cx="504219" cy="70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lang="en-US" altLang="en-US" sz="3600">
                          <a:solidFill>
                            <a:prstClr val="black"/>
                          </a:solidFill>
                          <a:latin typeface="Times New Roman" pitchFamily="18" charset="0"/>
                        </a:rPr>
                        <a:t>P</a:t>
                      </a:r>
                    </a:p>
                  </p:txBody>
                </p:sp>
              </p:grpSp>
              <p:sp>
                <p:nvSpPr>
                  <p:cNvPr id="15" name="TextBox 14"/>
                  <p:cNvSpPr txBox="1"/>
                  <p:nvPr/>
                </p:nvSpPr>
                <p:spPr>
                  <a:xfrm>
                    <a:off x="2051962" y="5560817"/>
                    <a:ext cx="591292" cy="636453"/>
                  </a:xfrm>
                  <a:prstGeom prst="rect">
                    <a:avLst/>
                  </a:prstGeom>
                  <a:noFill/>
                </p:spPr>
                <p:txBody>
                  <a:bodyPr>
                    <a:spAutoFit/>
                  </a:bodyPr>
                  <a:lstStyle/>
                  <a:p>
                    <a:pPr>
                      <a:defRPr/>
                    </a:pPr>
                    <a:r>
                      <a:rPr lang="en-US" sz="3200" dirty="0">
                        <a:ln w="0"/>
                        <a:solidFill>
                          <a:prstClr val="black"/>
                        </a:solidFill>
                        <a:effectLst>
                          <a:outerShdw blurRad="38100" dist="19050" dir="2700000" algn="tl" rotWithShape="0">
                            <a:prstClr val="black">
                              <a:alpha val="40000"/>
                            </a:prstClr>
                          </a:outerShdw>
                        </a:effectLst>
                      </a:rPr>
                      <a:t>C</a:t>
                    </a:r>
                  </a:p>
                </p:txBody>
              </p:sp>
            </p:grpSp>
            <p:cxnSp>
              <p:nvCxnSpPr>
                <p:cNvPr id="13" name="Straight Connector 12"/>
                <p:cNvCxnSpPr/>
                <p:nvPr/>
              </p:nvCxnSpPr>
              <p:spPr>
                <a:xfrm>
                  <a:off x="1369969" y="5616110"/>
                  <a:ext cx="1829692" cy="3452"/>
                </a:xfrm>
                <a:prstGeom prst="line">
                  <a:avLst/>
                </a:prstGeom>
                <a:ln w="38100"/>
              </p:spPr>
              <p:style>
                <a:lnRef idx="3">
                  <a:schemeClr val="dk1"/>
                </a:lnRef>
                <a:fillRef idx="0">
                  <a:schemeClr val="dk1"/>
                </a:fillRef>
                <a:effectRef idx="2">
                  <a:schemeClr val="dk1"/>
                </a:effectRef>
                <a:fontRef idx="minor">
                  <a:schemeClr val="tx1"/>
                </a:fontRef>
              </p:style>
            </p:cxnSp>
          </p:grpSp>
          <p:cxnSp>
            <p:nvCxnSpPr>
              <p:cNvPr id="11" name="Straight Connector 10"/>
              <p:cNvCxnSpPr/>
              <p:nvPr/>
            </p:nvCxnSpPr>
            <p:spPr>
              <a:xfrm flipV="1">
                <a:off x="6071526" y="5607468"/>
                <a:ext cx="1950915" cy="12094"/>
              </a:xfrm>
              <a:prstGeom prst="line">
                <a:avLst/>
              </a:prstGeom>
              <a:ln w="38100"/>
            </p:spPr>
            <p:style>
              <a:lnRef idx="3">
                <a:schemeClr val="dk1"/>
              </a:lnRef>
              <a:fillRef idx="0">
                <a:schemeClr val="dk1"/>
              </a:fillRef>
              <a:effectRef idx="2">
                <a:schemeClr val="dk1"/>
              </a:effectRef>
              <a:fontRef idx="minor">
                <a:schemeClr val="tx1"/>
              </a:fontRef>
            </p:style>
          </p:cxnSp>
        </p:grpSp>
        <p:sp>
          <p:nvSpPr>
            <p:cNvPr id="9" name="TextBox 8"/>
            <p:cNvSpPr txBox="1"/>
            <p:nvPr/>
          </p:nvSpPr>
          <p:spPr>
            <a:xfrm>
              <a:off x="6869510" y="5550450"/>
              <a:ext cx="589548" cy="636453"/>
            </a:xfrm>
            <a:prstGeom prst="rect">
              <a:avLst/>
            </a:prstGeom>
            <a:noFill/>
          </p:spPr>
          <p:txBody>
            <a:bodyPr>
              <a:spAutoFit/>
            </a:bodyPr>
            <a:lstStyle/>
            <a:p>
              <a:pPr>
                <a:defRPr/>
              </a:pPr>
              <a:r>
                <a:rPr lang="en-US" sz="3200" dirty="0">
                  <a:ln w="0"/>
                  <a:solidFill>
                    <a:prstClr val="black"/>
                  </a:solidFill>
                  <a:effectLst>
                    <a:outerShdw blurRad="38100" dist="19050" dir="2700000" algn="tl" rotWithShape="0">
                      <a:prstClr val="black">
                        <a:alpha val="40000"/>
                      </a:prstClr>
                    </a:outerShdw>
                  </a:effectLst>
                </a:rPr>
                <a:t>C</a:t>
              </a:r>
            </a:p>
          </p:txBody>
        </p:sp>
      </p:grpSp>
      <p:sp>
        <p:nvSpPr>
          <p:cNvPr id="30" name="Down Ribbon 29">
            <a:hlinkClick r:id="rId3" action="ppaction://hlinksldjump"/>
          </p:cNvPr>
          <p:cNvSpPr/>
          <p:nvPr/>
        </p:nvSpPr>
        <p:spPr>
          <a:xfrm>
            <a:off x="3793332" y="152400"/>
            <a:ext cx="4056856" cy="708212"/>
          </a:xfrm>
          <a:prstGeom prst="ribbon">
            <a:avLst>
              <a:gd name="adj1" fmla="val 7482"/>
              <a:gd name="adj2" fmla="val 69524"/>
            </a:avLst>
          </a:prstGeom>
          <a:solidFill>
            <a:srgbClr val="AB946B"/>
          </a:solidFill>
          <a:ln w="15875" cap="rnd"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bn-IN" sz="3600" b="1" kern="0" noProof="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প্রধান অক্ষ</a:t>
            </a:r>
            <a:r>
              <a:rPr kumimoji="0" lang="bn-IN" sz="3600" b="1" i="0" u="none" strike="noStrike" kern="0" cap="none" spc="0" normalizeH="0" baseline="0" noProof="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NikoshBAN" panose="02000000000000000000" pitchFamily="2" charset="0"/>
                <a:ea typeface="+mn-ea"/>
                <a:cs typeface="NikoshBAN" panose="02000000000000000000" pitchFamily="2" charset="0"/>
              </a:rPr>
              <a:t>  </a:t>
            </a:r>
            <a:endParaRPr kumimoji="0" lang="en-US" sz="2800" b="1" i="0" u="none" strike="noStrike" kern="0" cap="none" spc="0" normalizeH="0" baseline="0" noProof="0" dirty="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NikoshBAN" panose="02000000000000000000" pitchFamily="2" charset="0"/>
              <a:ea typeface="+mn-ea"/>
              <a:cs typeface="NikoshBAN" panose="02000000000000000000" pitchFamily="2" charset="0"/>
            </a:endParaRPr>
          </a:p>
        </p:txBody>
      </p:sp>
      <p:sp>
        <p:nvSpPr>
          <p:cNvPr id="3" name="TextBox 2"/>
          <p:cNvSpPr txBox="1"/>
          <p:nvPr/>
        </p:nvSpPr>
        <p:spPr>
          <a:xfrm>
            <a:off x="381795" y="4434004"/>
            <a:ext cx="11772900" cy="1200329"/>
          </a:xfrm>
          <a:prstGeom prst="rect">
            <a:avLst/>
          </a:prstGeom>
          <a:noFill/>
        </p:spPr>
        <p:txBody>
          <a:bodyPr wrap="square" rtlCol="0">
            <a:spAutoFit/>
          </a:bodyPr>
          <a:lstStyle/>
          <a:p>
            <a:r>
              <a:rPr lang="bn-IN" sz="3600" b="1" u="sng" dirty="0" smtClean="0">
                <a:solidFill>
                  <a:srgbClr val="FF0000"/>
                </a:solidFill>
                <a:latin typeface="NikoshBAN" pitchFamily="2" charset="0"/>
                <a:cs typeface="NikoshBAN" pitchFamily="2" charset="0"/>
              </a:rPr>
              <a:t>প্রধান অক্ষঃ</a:t>
            </a:r>
            <a:r>
              <a:rPr lang="bn-IN" sz="3600" dirty="0" smtClean="0">
                <a:latin typeface="NikoshBAN" pitchFamily="2" charset="0"/>
                <a:cs typeface="NikoshBAN" pitchFamily="2" charset="0"/>
              </a:rPr>
              <a:t>গোলীয় দর্পণ মেরু ও বক্রতার কেন্দ্রের মধ্যদিয়ে গমনকারী সরল রেখাকে প্রধান অক্ষ বলে। চিত্রে </a:t>
            </a:r>
            <a:r>
              <a:rPr lang="en-US" altLang="en-US" sz="3600" b="1" dirty="0" smtClean="0"/>
              <a:t>PC</a:t>
            </a:r>
            <a:r>
              <a:rPr lang="bn-IN" sz="3600" dirty="0" smtClean="0">
                <a:latin typeface="NikoshBAN" pitchFamily="2" charset="0"/>
                <a:cs typeface="NikoshBAN" pitchFamily="2" charset="0"/>
              </a:rPr>
              <a:t> বরাবর রেখা  </a:t>
            </a:r>
            <a:r>
              <a:rPr lang="en-US" altLang="en-US" sz="3600" b="1" dirty="0">
                <a:cs typeface="Times New Roman" pitchFamily="18" charset="0"/>
              </a:rPr>
              <a:t>MPḾ</a:t>
            </a:r>
            <a:r>
              <a:rPr lang="en-US" altLang="en-US" sz="3600" b="1" dirty="0">
                <a:latin typeface="SutonnyMJ" pitchFamily="2" charset="0"/>
              </a:rPr>
              <a:t> </a:t>
            </a:r>
            <a:r>
              <a:rPr lang="bn-IN" sz="3600" dirty="0" smtClean="0">
                <a:latin typeface="NikoshBAN" pitchFamily="2" charset="0"/>
                <a:cs typeface="NikoshBAN" pitchFamily="2" charset="0"/>
              </a:rPr>
              <a:t>দর্পণের প্রধান অক্ষ।  </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a:t>
            </a:r>
          </a:p>
        </p:txBody>
      </p:sp>
      <p:cxnSp>
        <p:nvCxnSpPr>
          <p:cNvPr id="5" name="Straight Connector 4"/>
          <p:cNvCxnSpPr/>
          <p:nvPr/>
        </p:nvCxnSpPr>
        <p:spPr>
          <a:xfrm>
            <a:off x="2859088" y="2463803"/>
            <a:ext cx="21336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881019" y="2444753"/>
            <a:ext cx="21336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4464629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par>
                          <p:cTn id="11" fill="hold">
                            <p:stCondLst>
                              <p:cond delay="2000"/>
                            </p:stCondLst>
                            <p:childTnLst>
                              <p:par>
                                <p:cTn id="12" presetID="27" presetClass="emph" presetSubtype="0" repeatCount="indefinite" fill="remove" nodeType="afterEffect">
                                  <p:stCondLst>
                                    <p:cond delay="0"/>
                                  </p:stCondLst>
                                  <p:childTnLst>
                                    <p:animClr clrSpc="rgb" dir="cw">
                                      <p:cBhvr override="childStyle">
                                        <p:cTn id="13" dur="250" autoRev="1" fill="remove"/>
                                        <p:tgtEl>
                                          <p:spTgt spid="30">
                                            <p:txEl>
                                              <p:pRg st="0" end="0"/>
                                            </p:txEl>
                                          </p:spTgt>
                                        </p:tgtEl>
                                        <p:attrNameLst>
                                          <p:attrName>style.color</p:attrName>
                                        </p:attrNameLst>
                                      </p:cBhvr>
                                      <p:to>
                                        <a:schemeClr val="bg1"/>
                                      </p:to>
                                    </p:animClr>
                                    <p:animClr clrSpc="rgb" dir="cw">
                                      <p:cBhvr>
                                        <p:cTn id="14" dur="250" autoRev="1" fill="remove"/>
                                        <p:tgtEl>
                                          <p:spTgt spid="30">
                                            <p:txEl>
                                              <p:pRg st="0" end="0"/>
                                            </p:txEl>
                                          </p:spTgt>
                                        </p:tgtEl>
                                        <p:attrNameLst>
                                          <p:attrName>fillcolor</p:attrName>
                                        </p:attrNameLst>
                                      </p:cBhvr>
                                      <p:to>
                                        <a:schemeClr val="bg1"/>
                                      </p:to>
                                    </p:animClr>
                                    <p:set>
                                      <p:cBhvr>
                                        <p:cTn id="15" dur="250" autoRev="1" fill="remove"/>
                                        <p:tgtEl>
                                          <p:spTgt spid="30">
                                            <p:txEl>
                                              <p:pRg st="0" end="0"/>
                                            </p:txEl>
                                          </p:spTgt>
                                        </p:tgtEl>
                                        <p:attrNameLst>
                                          <p:attrName>fill.type</p:attrName>
                                        </p:attrNameLst>
                                      </p:cBhvr>
                                      <p:to>
                                        <p:strVal val="solid"/>
                                      </p:to>
                                    </p:set>
                                    <p:set>
                                      <p:cBhvr>
                                        <p:cTn id="16" dur="250" autoRev="1" fill="remove"/>
                                        <p:tgtEl>
                                          <p:spTgt spid="30">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25958"/>
                                        </p:tgtEl>
                                        <p:attrNameLst>
                                          <p:attrName>style.visibility</p:attrName>
                                        </p:attrNameLst>
                                      </p:cBhvr>
                                      <p:to>
                                        <p:strVal val="visible"/>
                                      </p:to>
                                    </p:set>
                                    <p:animEffect transition="in" filter="circle(in)">
                                      <p:cBhvr>
                                        <p:cTn id="21" dur="2000"/>
                                        <p:tgtEl>
                                          <p:spTgt spid="12595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repeatCount="indefinite"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1000"/>
                                        <p:tgtEl>
                                          <p:spTgt spid="5"/>
                                        </p:tgtEl>
                                      </p:cBhvr>
                                    </p:animEffect>
                                  </p:childTnLst>
                                </p:cTn>
                              </p:par>
                              <p:par>
                                <p:cTn id="32" presetID="22" presetClass="entr" presetSubtype="8" repeatCount="indefinite"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85889" y="3794185"/>
            <a:ext cx="1930400" cy="646331"/>
          </a:xfrm>
          <a:prstGeom prst="rect">
            <a:avLst/>
          </a:prstGeom>
          <a:noFill/>
        </p:spPr>
        <p:txBody>
          <a:bodyPr>
            <a:spAutoFit/>
          </a:bodyPr>
          <a:lstStyle/>
          <a:p>
            <a:pPr eaLnBrk="1" fontAlgn="auto" hangingPunct="1">
              <a:spcBef>
                <a:spcPts val="0"/>
              </a:spcBef>
              <a:spcAft>
                <a:spcPts val="0"/>
              </a:spcAft>
              <a:defRPr/>
            </a:pPr>
            <a:r>
              <a:rPr lang="en-US" sz="36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r>
              <a:rPr lang="en-US" sz="3200" dirty="0" err="1">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অবতল</a:t>
            </a:r>
            <a:r>
              <a:rPr lang="en-US" sz="32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r>
              <a:rPr lang="en-US" sz="3200" dirty="0" err="1">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দর্পণ</a:t>
            </a:r>
            <a:r>
              <a:rPr lang="en-US" sz="32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endParaRPr lang="en-US" sz="36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0833" t="12222" r="38333" b="14444"/>
          <a:stretch/>
        </p:blipFill>
        <p:spPr>
          <a:xfrm>
            <a:off x="3279388" y="1284734"/>
            <a:ext cx="987389" cy="2606704"/>
          </a:xfrm>
          <a:prstGeom prst="roundRect">
            <a:avLst/>
          </a:prstGeom>
        </p:spPr>
      </p:pic>
      <p:grpSp>
        <p:nvGrpSpPr>
          <p:cNvPr id="13" name="Group 12"/>
          <p:cNvGrpSpPr>
            <a:grpSpLocks/>
          </p:cNvGrpSpPr>
          <p:nvPr/>
        </p:nvGrpSpPr>
        <p:grpSpPr bwMode="auto">
          <a:xfrm>
            <a:off x="981121" y="3371850"/>
            <a:ext cx="2740025" cy="101600"/>
            <a:chOff x="5960788" y="2559853"/>
            <a:chExt cx="1430612" cy="69440"/>
          </a:xfrm>
        </p:grpSpPr>
        <p:cxnSp>
          <p:nvCxnSpPr>
            <p:cNvPr id="14" name="Straight Connector 13"/>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15" name="Isosceles Triangle 14"/>
            <p:cNvSpPr/>
            <p:nvPr/>
          </p:nvSpPr>
          <p:spPr>
            <a:xfrm rot="5400000">
              <a:off x="6201249" y="2574680"/>
              <a:ext cx="69440" cy="39785"/>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16" name="Group 15"/>
          <p:cNvGrpSpPr>
            <a:grpSpLocks/>
          </p:cNvGrpSpPr>
          <p:nvPr/>
        </p:nvGrpSpPr>
        <p:grpSpPr bwMode="auto">
          <a:xfrm>
            <a:off x="1106534" y="2174943"/>
            <a:ext cx="2822575" cy="92075"/>
            <a:chOff x="5960788" y="2569657"/>
            <a:chExt cx="1430612" cy="62139"/>
          </a:xfrm>
        </p:grpSpPr>
        <p:cxnSp>
          <p:nvCxnSpPr>
            <p:cNvPr id="17" name="Straight Connector 16"/>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18" name="Isosceles Triangle 17"/>
            <p:cNvSpPr/>
            <p:nvPr/>
          </p:nvSpPr>
          <p:spPr>
            <a:xfrm rot="5400000">
              <a:off x="6186794" y="2588255"/>
              <a:ext cx="62139" cy="24943"/>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19" name="Group 18"/>
          <p:cNvGrpSpPr>
            <a:grpSpLocks/>
          </p:cNvGrpSpPr>
          <p:nvPr/>
        </p:nvGrpSpPr>
        <p:grpSpPr bwMode="auto">
          <a:xfrm rot="12009310" flipV="1">
            <a:off x="1211309" y="2887663"/>
            <a:ext cx="2613025" cy="107950"/>
            <a:chOff x="5960788" y="2548607"/>
            <a:chExt cx="1430612" cy="83151"/>
          </a:xfrm>
        </p:grpSpPr>
        <p:cxnSp>
          <p:nvCxnSpPr>
            <p:cNvPr id="20" name="Straight Connector 19"/>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21" name="Isosceles Triangle 20"/>
            <p:cNvSpPr/>
            <p:nvPr/>
          </p:nvSpPr>
          <p:spPr>
            <a:xfrm rot="5400000" flipH="1">
              <a:off x="6114062" y="2570634"/>
              <a:ext cx="83151" cy="33027"/>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22" name="Group 21"/>
          <p:cNvGrpSpPr>
            <a:grpSpLocks/>
          </p:cNvGrpSpPr>
          <p:nvPr/>
        </p:nvGrpSpPr>
        <p:grpSpPr bwMode="auto">
          <a:xfrm rot="9521426">
            <a:off x="1720853" y="1511368"/>
            <a:ext cx="1949451" cy="1330325"/>
            <a:chOff x="6135287" y="1532422"/>
            <a:chExt cx="1136548" cy="2070037"/>
          </a:xfrm>
        </p:grpSpPr>
        <p:cxnSp>
          <p:nvCxnSpPr>
            <p:cNvPr id="23" name="Straight Connector 22"/>
            <p:cNvCxnSpPr/>
            <p:nvPr/>
          </p:nvCxnSpPr>
          <p:spPr>
            <a:xfrm rot="12879041" flipH="1">
              <a:off x="6135287" y="1532422"/>
              <a:ext cx="1136548" cy="2070037"/>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24" name="Isosceles Triangle 23"/>
            <p:cNvSpPr/>
            <p:nvPr/>
          </p:nvSpPr>
          <p:spPr>
            <a:xfrm rot="5400000">
              <a:off x="6192588" y="2549207"/>
              <a:ext cx="113630" cy="45351"/>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25" name="Group 24"/>
          <p:cNvGrpSpPr>
            <a:grpSpLocks/>
          </p:cNvGrpSpPr>
          <p:nvPr/>
        </p:nvGrpSpPr>
        <p:grpSpPr bwMode="auto">
          <a:xfrm>
            <a:off x="1063672" y="2525713"/>
            <a:ext cx="2957513" cy="120650"/>
            <a:chOff x="5178162" y="2583997"/>
            <a:chExt cx="2925932" cy="66187"/>
          </a:xfrm>
        </p:grpSpPr>
        <p:grpSp>
          <p:nvGrpSpPr>
            <p:cNvPr id="127046" name="Group 25"/>
            <p:cNvGrpSpPr>
              <a:grpSpLocks/>
            </p:cNvGrpSpPr>
            <p:nvPr/>
          </p:nvGrpSpPr>
          <p:grpSpPr bwMode="auto">
            <a:xfrm>
              <a:off x="5178162" y="2591809"/>
              <a:ext cx="2925932" cy="58375"/>
              <a:chOff x="5960788" y="2567257"/>
              <a:chExt cx="1430612" cy="49035"/>
            </a:xfrm>
          </p:grpSpPr>
          <p:cxnSp>
            <p:nvCxnSpPr>
              <p:cNvPr id="28" name="Straight Connector 27"/>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29" name="Isosceles Triangle 28"/>
              <p:cNvSpPr/>
              <p:nvPr/>
            </p:nvSpPr>
            <p:spPr>
              <a:xfrm rot="5400000">
                <a:off x="6199674" y="2579499"/>
                <a:ext cx="49013" cy="24573"/>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sp>
          <p:nvSpPr>
            <p:cNvPr id="27" name="Isosceles Triangle 26"/>
            <p:cNvSpPr/>
            <p:nvPr/>
          </p:nvSpPr>
          <p:spPr>
            <a:xfrm rot="16416929" flipH="1">
              <a:off x="7814722" y="2585958"/>
              <a:ext cx="47898" cy="43975"/>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30" name="Group 29"/>
          <p:cNvGrpSpPr>
            <a:grpSpLocks/>
          </p:cNvGrpSpPr>
          <p:nvPr/>
        </p:nvGrpSpPr>
        <p:grpSpPr bwMode="auto">
          <a:xfrm>
            <a:off x="1119233" y="1731963"/>
            <a:ext cx="2619375" cy="80962"/>
            <a:chOff x="5960788" y="2569657"/>
            <a:chExt cx="1430612" cy="62139"/>
          </a:xfrm>
        </p:grpSpPr>
        <p:cxnSp>
          <p:nvCxnSpPr>
            <p:cNvPr id="31" name="Straight Connector 30"/>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32" name="Isosceles Triangle 31"/>
            <p:cNvSpPr/>
            <p:nvPr/>
          </p:nvSpPr>
          <p:spPr>
            <a:xfrm rot="5400000">
              <a:off x="6186795" y="2588154"/>
              <a:ext cx="62139" cy="25144"/>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33" name="Group 32"/>
          <p:cNvGrpSpPr>
            <a:grpSpLocks/>
          </p:cNvGrpSpPr>
          <p:nvPr/>
        </p:nvGrpSpPr>
        <p:grpSpPr bwMode="auto">
          <a:xfrm>
            <a:off x="1063629" y="2992506"/>
            <a:ext cx="2824163" cy="92075"/>
            <a:chOff x="5960788" y="2569657"/>
            <a:chExt cx="1430612" cy="62139"/>
          </a:xfrm>
        </p:grpSpPr>
        <p:cxnSp>
          <p:nvCxnSpPr>
            <p:cNvPr id="34" name="Straight Connector 33"/>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35" name="Isosceles Triangle 34"/>
            <p:cNvSpPr/>
            <p:nvPr/>
          </p:nvSpPr>
          <p:spPr>
            <a:xfrm rot="5400000">
              <a:off x="6186650" y="2588262"/>
              <a:ext cx="62139" cy="24929"/>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36" name="Group 35"/>
          <p:cNvGrpSpPr>
            <a:grpSpLocks/>
          </p:cNvGrpSpPr>
          <p:nvPr/>
        </p:nvGrpSpPr>
        <p:grpSpPr bwMode="auto">
          <a:xfrm rot="11309732" flipV="1">
            <a:off x="1373191" y="2740025"/>
            <a:ext cx="2614612" cy="109538"/>
            <a:chOff x="5960788" y="2548607"/>
            <a:chExt cx="1430612" cy="83151"/>
          </a:xfrm>
        </p:grpSpPr>
        <p:cxnSp>
          <p:nvCxnSpPr>
            <p:cNvPr id="37" name="Straight Connector 36"/>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38" name="Isosceles Triangle 37"/>
            <p:cNvSpPr/>
            <p:nvPr/>
          </p:nvSpPr>
          <p:spPr>
            <a:xfrm rot="5400000" flipH="1">
              <a:off x="6102833" y="2564628"/>
              <a:ext cx="83150" cy="33007"/>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39" name="Group 38"/>
          <p:cNvGrpSpPr>
            <a:grpSpLocks/>
          </p:cNvGrpSpPr>
          <p:nvPr/>
        </p:nvGrpSpPr>
        <p:grpSpPr bwMode="auto">
          <a:xfrm rot="10188548" flipV="1">
            <a:off x="1352552" y="2384425"/>
            <a:ext cx="2614613" cy="109538"/>
            <a:chOff x="5960788" y="2558686"/>
            <a:chExt cx="1430612" cy="83151"/>
          </a:xfrm>
        </p:grpSpPr>
        <p:cxnSp>
          <p:nvCxnSpPr>
            <p:cNvPr id="40" name="Straight Connector 39"/>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41" name="Isosceles Triangle 40"/>
            <p:cNvSpPr/>
            <p:nvPr/>
          </p:nvSpPr>
          <p:spPr>
            <a:xfrm rot="5400000" flipH="1">
              <a:off x="6116567" y="2571337"/>
              <a:ext cx="83151" cy="32139"/>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sp>
        <p:nvSpPr>
          <p:cNvPr id="4" name="Rectangle 3"/>
          <p:cNvSpPr/>
          <p:nvPr/>
        </p:nvSpPr>
        <p:spPr>
          <a:xfrm>
            <a:off x="4092576" y="2267017"/>
            <a:ext cx="434734" cy="584775"/>
          </a:xfrm>
          <a:prstGeom prst="rect">
            <a:avLst/>
          </a:prstGeom>
        </p:spPr>
        <p:txBody>
          <a:bodyPr wrap="none">
            <a:spAutoFit/>
          </a:bodyPr>
          <a:lstStyle/>
          <a:p>
            <a:pPr>
              <a:defRPr/>
            </a:pPr>
            <a:r>
              <a:rPr lang="en-US" altLang="en-US" sz="3200" b="1" dirty="0">
                <a:solidFill>
                  <a:prstClr val="black"/>
                </a:solidFill>
              </a:rPr>
              <a:t>P</a:t>
            </a:r>
            <a:endParaRPr lang="en-US" sz="1600" dirty="0">
              <a:solidFill>
                <a:prstClr val="black"/>
              </a:solidFill>
            </a:endParaRPr>
          </a:p>
        </p:txBody>
      </p:sp>
      <p:sp>
        <p:nvSpPr>
          <p:cNvPr id="42" name="Rectangle 41"/>
          <p:cNvSpPr/>
          <p:nvPr/>
        </p:nvSpPr>
        <p:spPr>
          <a:xfrm>
            <a:off x="1416052" y="2509905"/>
            <a:ext cx="434734" cy="584775"/>
          </a:xfrm>
          <a:prstGeom prst="rect">
            <a:avLst/>
          </a:prstGeom>
        </p:spPr>
        <p:txBody>
          <a:bodyPr wrap="none">
            <a:spAutoFit/>
          </a:bodyPr>
          <a:lstStyle/>
          <a:p>
            <a:pPr>
              <a:defRPr/>
            </a:pPr>
            <a:r>
              <a:rPr lang="en-US" altLang="en-US" sz="3200" b="1" dirty="0">
                <a:solidFill>
                  <a:srgbClr val="FF0000"/>
                </a:solidFill>
              </a:rPr>
              <a:t>F</a:t>
            </a:r>
            <a:endParaRPr lang="en-US" sz="1600" dirty="0">
              <a:solidFill>
                <a:srgbClr val="FF0000"/>
              </a:solidFill>
            </a:endParaRPr>
          </a:p>
        </p:txBody>
      </p:sp>
      <p:sp>
        <p:nvSpPr>
          <p:cNvPr id="43" name="Rectangle 42"/>
          <p:cNvSpPr/>
          <p:nvPr/>
        </p:nvSpPr>
        <p:spPr>
          <a:xfrm>
            <a:off x="3746501" y="1314450"/>
            <a:ext cx="522900" cy="523220"/>
          </a:xfrm>
          <a:prstGeom prst="rect">
            <a:avLst/>
          </a:prstGeom>
        </p:spPr>
        <p:txBody>
          <a:bodyPr wrap="none">
            <a:spAutoFit/>
          </a:bodyPr>
          <a:lstStyle/>
          <a:p>
            <a:pPr>
              <a:defRPr/>
            </a:pPr>
            <a:r>
              <a:rPr lang="en-US" altLang="en-US" sz="2800" b="1" dirty="0">
                <a:solidFill>
                  <a:prstClr val="black"/>
                </a:solidFill>
                <a:cs typeface="Times New Roman" panose="02020603050405020304" pitchFamily="18" charset="0"/>
              </a:rPr>
              <a:t>M</a:t>
            </a:r>
            <a:endParaRPr lang="en-US" sz="1400" dirty="0">
              <a:solidFill>
                <a:prstClr val="black"/>
              </a:solidFill>
            </a:endParaRPr>
          </a:p>
        </p:txBody>
      </p:sp>
      <p:sp>
        <p:nvSpPr>
          <p:cNvPr id="44" name="Rectangle 43"/>
          <p:cNvSpPr/>
          <p:nvPr/>
        </p:nvSpPr>
        <p:spPr>
          <a:xfrm>
            <a:off x="3681474" y="3292476"/>
            <a:ext cx="620683" cy="523220"/>
          </a:xfrm>
          <a:prstGeom prst="rect">
            <a:avLst/>
          </a:prstGeom>
        </p:spPr>
        <p:txBody>
          <a:bodyPr wrap="none">
            <a:spAutoFit/>
          </a:bodyPr>
          <a:lstStyle/>
          <a:p>
            <a:pPr>
              <a:defRPr/>
            </a:pPr>
            <a:r>
              <a:rPr lang="en-US" altLang="en-US" sz="2800" b="1" dirty="0">
                <a:solidFill>
                  <a:prstClr val="black"/>
                </a:solidFill>
                <a:cs typeface="Times New Roman" panose="02020603050405020304" pitchFamily="18" charset="0"/>
              </a:rPr>
              <a:t>Ḿ</a:t>
            </a:r>
            <a:r>
              <a:rPr lang="en-US" altLang="en-US" sz="2800" b="1" dirty="0">
                <a:solidFill>
                  <a:prstClr val="black"/>
                </a:solidFill>
                <a:latin typeface="SutonnyMJ" pitchFamily="2" charset="0"/>
              </a:rPr>
              <a:t> </a:t>
            </a:r>
            <a:endParaRPr lang="en-US" sz="1400" dirty="0">
              <a:solidFill>
                <a:prstClr val="black"/>
              </a:solidFill>
            </a:endParaRPr>
          </a:p>
        </p:txBody>
      </p:sp>
      <p:grpSp>
        <p:nvGrpSpPr>
          <p:cNvPr id="6" name="Group 5"/>
          <p:cNvGrpSpPr>
            <a:grpSpLocks/>
          </p:cNvGrpSpPr>
          <p:nvPr/>
        </p:nvGrpSpPr>
        <p:grpSpPr bwMode="auto">
          <a:xfrm>
            <a:off x="5330870" y="1314517"/>
            <a:ext cx="5503863" cy="3126071"/>
            <a:chOff x="6230262" y="3187176"/>
            <a:chExt cx="5499100" cy="3215618"/>
          </a:xfrm>
        </p:grpSpPr>
        <p:grpSp>
          <p:nvGrpSpPr>
            <p:cNvPr id="127030" name="Group 4"/>
            <p:cNvGrpSpPr>
              <a:grpSpLocks/>
            </p:cNvGrpSpPr>
            <p:nvPr/>
          </p:nvGrpSpPr>
          <p:grpSpPr bwMode="auto">
            <a:xfrm>
              <a:off x="6230262" y="3187176"/>
              <a:ext cx="5499100" cy="2903470"/>
              <a:chOff x="6230262" y="3187176"/>
              <a:chExt cx="5499100" cy="2903470"/>
            </a:xfrm>
          </p:grpSpPr>
          <p:grpSp>
            <p:nvGrpSpPr>
              <p:cNvPr id="127032" name="Group 2"/>
              <p:cNvGrpSpPr>
                <a:grpSpLocks/>
              </p:cNvGrpSpPr>
              <p:nvPr/>
            </p:nvGrpSpPr>
            <p:grpSpPr bwMode="auto">
              <a:xfrm>
                <a:off x="6230262" y="3187176"/>
                <a:ext cx="5499100" cy="2903470"/>
                <a:chOff x="6230262" y="3187176"/>
                <a:chExt cx="5499100" cy="2903470"/>
              </a:xfrm>
            </p:grpSpPr>
            <p:grpSp>
              <p:nvGrpSpPr>
                <p:cNvPr id="127034" name="Group 7"/>
                <p:cNvGrpSpPr>
                  <a:grpSpLocks/>
                </p:cNvGrpSpPr>
                <p:nvPr/>
              </p:nvGrpSpPr>
              <p:grpSpPr bwMode="auto">
                <a:xfrm>
                  <a:off x="6230262" y="3456984"/>
                  <a:ext cx="5499100" cy="2633662"/>
                  <a:chOff x="6654800" y="4224338"/>
                  <a:chExt cx="5499100" cy="2633662"/>
                </a:xfrm>
              </p:grpSpPr>
              <p:pic>
                <p:nvPicPr>
                  <p:cNvPr id="127036" name="Picture 3"/>
                  <p:cNvPicPr>
                    <a:picLocks noChangeAspect="1"/>
                  </p:cNvPicPr>
                  <p:nvPr/>
                </p:nvPicPr>
                <p:blipFill>
                  <a:blip r:embed="rId4">
                    <a:extLst>
                      <a:ext uri="{28A0092B-C50C-407E-A947-70E740481C1C}">
                        <a14:useLocalDpi xmlns:a14="http://schemas.microsoft.com/office/drawing/2010/main" val="0"/>
                      </a:ext>
                    </a:extLst>
                  </a:blip>
                  <a:srcRect l="37500" t="9999" r="34166" b="11111"/>
                  <a:stretch>
                    <a:fillRect/>
                  </a:stretch>
                </p:blipFill>
                <p:spPr bwMode="auto">
                  <a:xfrm>
                    <a:off x="8534400" y="4224338"/>
                    <a:ext cx="16764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6654800" y="5540149"/>
                    <a:ext cx="549910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8687171" y="3187176"/>
                  <a:ext cx="522447" cy="538208"/>
                </a:xfrm>
                <a:prstGeom prst="rect">
                  <a:avLst/>
                </a:prstGeom>
              </p:spPr>
              <p:txBody>
                <a:bodyPr wrap="none">
                  <a:spAutoFit/>
                </a:bodyPr>
                <a:lstStyle/>
                <a:p>
                  <a:pPr>
                    <a:defRPr/>
                  </a:pPr>
                  <a:r>
                    <a:rPr lang="en-US" altLang="en-US" sz="2800" b="1" dirty="0">
                      <a:solidFill>
                        <a:prstClr val="black"/>
                      </a:solidFill>
                      <a:cs typeface="Times New Roman" panose="02020603050405020304" pitchFamily="18" charset="0"/>
                    </a:rPr>
                    <a:t>M</a:t>
                  </a:r>
                  <a:endParaRPr lang="en-US" sz="1400" dirty="0">
                    <a:solidFill>
                      <a:prstClr val="black"/>
                    </a:solidFill>
                  </a:endParaRPr>
                </a:p>
              </p:txBody>
            </p:sp>
          </p:grpSp>
          <p:sp>
            <p:nvSpPr>
              <p:cNvPr id="49" name="Rectangle 48"/>
              <p:cNvSpPr/>
              <p:nvPr/>
            </p:nvSpPr>
            <p:spPr>
              <a:xfrm>
                <a:off x="9267694" y="4676449"/>
                <a:ext cx="403928" cy="538208"/>
              </a:xfrm>
              <a:prstGeom prst="rect">
                <a:avLst/>
              </a:prstGeom>
            </p:spPr>
            <p:txBody>
              <a:bodyPr wrap="none">
                <a:spAutoFit/>
              </a:bodyPr>
              <a:lstStyle/>
              <a:p>
                <a:pPr>
                  <a:defRPr/>
                </a:pPr>
                <a:r>
                  <a:rPr lang="en-US" altLang="en-US" sz="2800" b="1" dirty="0">
                    <a:solidFill>
                      <a:prstClr val="black"/>
                    </a:solidFill>
                  </a:rPr>
                  <a:t>P</a:t>
                </a:r>
                <a:endParaRPr lang="en-US" sz="1400" dirty="0">
                  <a:solidFill>
                    <a:prstClr val="black"/>
                  </a:solidFill>
                </a:endParaRPr>
              </a:p>
            </p:txBody>
          </p:sp>
        </p:grpSp>
        <p:sp>
          <p:nvSpPr>
            <p:cNvPr id="127031" name="Rectangle 1"/>
            <p:cNvSpPr>
              <a:spLocks noChangeArrowheads="1"/>
            </p:cNvSpPr>
            <p:nvPr/>
          </p:nvSpPr>
          <p:spPr bwMode="auto">
            <a:xfrm>
              <a:off x="8695161" y="5864586"/>
              <a:ext cx="620146" cy="53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a:solidFill>
                    <a:srgbClr val="000000"/>
                  </a:solidFill>
                  <a:cs typeface="Times New Roman" pitchFamily="18" charset="0"/>
                </a:rPr>
                <a:t>Ḿ</a:t>
              </a:r>
              <a:r>
                <a:rPr lang="en-US" altLang="en-US" sz="2800" b="1">
                  <a:solidFill>
                    <a:srgbClr val="000000"/>
                  </a:solidFill>
                  <a:latin typeface="SutonnyMJ" pitchFamily="2" charset="0"/>
                </a:rPr>
                <a:t> </a:t>
              </a:r>
              <a:endParaRPr lang="en-US" altLang="en-US" sz="1400">
                <a:solidFill>
                  <a:srgbClr val="000000"/>
                </a:solidFill>
              </a:endParaRPr>
            </a:p>
          </p:txBody>
        </p:sp>
      </p:grpSp>
      <p:grpSp>
        <p:nvGrpSpPr>
          <p:cNvPr id="50" name="Group 49"/>
          <p:cNvGrpSpPr>
            <a:grpSpLocks/>
          </p:cNvGrpSpPr>
          <p:nvPr/>
        </p:nvGrpSpPr>
        <p:grpSpPr bwMode="auto">
          <a:xfrm rot="10800000">
            <a:off x="8388351" y="2366963"/>
            <a:ext cx="2249488" cy="101600"/>
            <a:chOff x="5960788" y="2569657"/>
            <a:chExt cx="1430612" cy="62139"/>
          </a:xfrm>
        </p:grpSpPr>
        <p:cxnSp>
          <p:nvCxnSpPr>
            <p:cNvPr id="51" name="Straight Connector 50"/>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52" name="Isosceles Triangle 51"/>
            <p:cNvSpPr/>
            <p:nvPr/>
          </p:nvSpPr>
          <p:spPr>
            <a:xfrm rot="5400000">
              <a:off x="6186663" y="2588106"/>
              <a:ext cx="62139" cy="25240"/>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53" name="Group 52"/>
          <p:cNvGrpSpPr>
            <a:grpSpLocks/>
          </p:cNvGrpSpPr>
          <p:nvPr/>
        </p:nvGrpSpPr>
        <p:grpSpPr bwMode="auto">
          <a:xfrm rot="10637922" flipV="1">
            <a:off x="8210555" y="2012950"/>
            <a:ext cx="2439988" cy="120650"/>
            <a:chOff x="5960788" y="2569657"/>
            <a:chExt cx="1430612" cy="62139"/>
          </a:xfrm>
        </p:grpSpPr>
        <p:cxnSp>
          <p:nvCxnSpPr>
            <p:cNvPr id="54" name="Straight Connector 53"/>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55" name="Isosceles Triangle 54"/>
            <p:cNvSpPr/>
            <p:nvPr/>
          </p:nvSpPr>
          <p:spPr>
            <a:xfrm rot="5400000">
              <a:off x="6188842" y="2578419"/>
              <a:ext cx="62139" cy="25131"/>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56" name="Group 55"/>
          <p:cNvGrpSpPr>
            <a:grpSpLocks/>
          </p:cNvGrpSpPr>
          <p:nvPr/>
        </p:nvGrpSpPr>
        <p:grpSpPr bwMode="auto">
          <a:xfrm rot="10800000">
            <a:off x="8374109" y="3171825"/>
            <a:ext cx="2249487" cy="114300"/>
            <a:chOff x="5960788" y="2569657"/>
            <a:chExt cx="1430612" cy="62139"/>
          </a:xfrm>
        </p:grpSpPr>
        <p:cxnSp>
          <p:nvCxnSpPr>
            <p:cNvPr id="57" name="Straight Connector 56"/>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58" name="Isosceles Triangle 57"/>
            <p:cNvSpPr/>
            <p:nvPr/>
          </p:nvSpPr>
          <p:spPr>
            <a:xfrm rot="5400000">
              <a:off x="6186663" y="2588107"/>
              <a:ext cx="62139" cy="25240"/>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59" name="Group 58"/>
          <p:cNvGrpSpPr>
            <a:grpSpLocks/>
          </p:cNvGrpSpPr>
          <p:nvPr/>
        </p:nvGrpSpPr>
        <p:grpSpPr bwMode="auto">
          <a:xfrm rot="10800000">
            <a:off x="8228016" y="3541713"/>
            <a:ext cx="2408237" cy="112712"/>
            <a:chOff x="5960788" y="2569657"/>
            <a:chExt cx="1430612" cy="62139"/>
          </a:xfrm>
        </p:grpSpPr>
        <p:cxnSp>
          <p:nvCxnSpPr>
            <p:cNvPr id="60" name="Straight Connector 59"/>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61" name="Isosceles Triangle 60"/>
            <p:cNvSpPr/>
            <p:nvPr/>
          </p:nvSpPr>
          <p:spPr>
            <a:xfrm rot="5400000">
              <a:off x="6186700" y="2587995"/>
              <a:ext cx="62139" cy="25463"/>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62" name="Group 61"/>
          <p:cNvGrpSpPr>
            <a:grpSpLocks/>
          </p:cNvGrpSpPr>
          <p:nvPr/>
        </p:nvGrpSpPr>
        <p:grpSpPr bwMode="auto">
          <a:xfrm rot="-1069083">
            <a:off x="8328027" y="2032022"/>
            <a:ext cx="2287588" cy="104775"/>
            <a:chOff x="5960788" y="2569657"/>
            <a:chExt cx="1430612" cy="62139"/>
          </a:xfrm>
        </p:grpSpPr>
        <p:cxnSp>
          <p:nvCxnSpPr>
            <p:cNvPr id="63" name="Straight Connector 62"/>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64" name="Isosceles Triangle 63"/>
            <p:cNvSpPr/>
            <p:nvPr/>
          </p:nvSpPr>
          <p:spPr>
            <a:xfrm rot="5400000">
              <a:off x="6186788" y="2587587"/>
              <a:ext cx="62139" cy="25813"/>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65" name="Group 64"/>
          <p:cNvGrpSpPr>
            <a:grpSpLocks/>
          </p:cNvGrpSpPr>
          <p:nvPr/>
        </p:nvGrpSpPr>
        <p:grpSpPr bwMode="auto">
          <a:xfrm rot="-1440659">
            <a:off x="8121651" y="1581150"/>
            <a:ext cx="2071688" cy="109538"/>
            <a:chOff x="5960788" y="2569657"/>
            <a:chExt cx="1430612" cy="62139"/>
          </a:xfrm>
        </p:grpSpPr>
        <p:cxnSp>
          <p:nvCxnSpPr>
            <p:cNvPr id="66" name="Straight Connector 65"/>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67" name="Isosceles Triangle 66"/>
            <p:cNvSpPr/>
            <p:nvPr/>
          </p:nvSpPr>
          <p:spPr>
            <a:xfrm rot="5400000">
              <a:off x="6186659" y="2587984"/>
              <a:ext cx="62139" cy="25213"/>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cxnSp>
        <p:nvCxnSpPr>
          <p:cNvPr id="8" name="Straight Connector 7"/>
          <p:cNvCxnSpPr/>
          <p:nvPr/>
        </p:nvCxnSpPr>
        <p:spPr>
          <a:xfrm flipH="1">
            <a:off x="6781846" y="2474981"/>
            <a:ext cx="1490663" cy="371475"/>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2" name="Group 71"/>
          <p:cNvGrpSpPr>
            <a:grpSpLocks/>
          </p:cNvGrpSpPr>
          <p:nvPr/>
        </p:nvGrpSpPr>
        <p:grpSpPr bwMode="auto">
          <a:xfrm rot="1313490">
            <a:off x="8129634" y="4079898"/>
            <a:ext cx="2619375" cy="80963"/>
            <a:chOff x="5960788" y="2569657"/>
            <a:chExt cx="1430612" cy="62139"/>
          </a:xfrm>
        </p:grpSpPr>
        <p:cxnSp>
          <p:nvCxnSpPr>
            <p:cNvPr id="73" name="Straight Connector 72"/>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74" name="Isosceles Triangle 73"/>
            <p:cNvSpPr/>
            <p:nvPr/>
          </p:nvSpPr>
          <p:spPr>
            <a:xfrm rot="5400000">
              <a:off x="6186724" y="2588262"/>
              <a:ext cx="62138" cy="25144"/>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grpSp>
        <p:nvGrpSpPr>
          <p:cNvPr id="75" name="Group 74"/>
          <p:cNvGrpSpPr>
            <a:grpSpLocks/>
          </p:cNvGrpSpPr>
          <p:nvPr/>
        </p:nvGrpSpPr>
        <p:grpSpPr bwMode="auto">
          <a:xfrm rot="763109">
            <a:off x="8347121" y="3548063"/>
            <a:ext cx="2619375" cy="80962"/>
            <a:chOff x="5960788" y="2569657"/>
            <a:chExt cx="1430612" cy="62139"/>
          </a:xfrm>
        </p:grpSpPr>
        <p:cxnSp>
          <p:nvCxnSpPr>
            <p:cNvPr id="76" name="Straight Connector 75"/>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77" name="Isosceles Triangle 76"/>
            <p:cNvSpPr/>
            <p:nvPr/>
          </p:nvSpPr>
          <p:spPr>
            <a:xfrm rot="5400000">
              <a:off x="6185008" y="2587916"/>
              <a:ext cx="62140" cy="25144"/>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sp>
        <p:nvSpPr>
          <p:cNvPr id="78" name="Isosceles Triangle 77"/>
          <p:cNvSpPr/>
          <p:nvPr/>
        </p:nvSpPr>
        <p:spPr bwMode="auto">
          <a:xfrm rot="16200000">
            <a:off x="10193384" y="2836863"/>
            <a:ext cx="112713" cy="39688"/>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sp>
        <p:nvSpPr>
          <p:cNvPr id="79" name="Isosceles Triangle 78"/>
          <p:cNvSpPr/>
          <p:nvPr/>
        </p:nvSpPr>
        <p:spPr bwMode="auto">
          <a:xfrm rot="5184519" flipH="1">
            <a:off x="8789239" y="2820228"/>
            <a:ext cx="122237" cy="85725"/>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cxnSp>
        <p:nvCxnSpPr>
          <p:cNvPr id="80" name="Straight Connector 79"/>
          <p:cNvCxnSpPr/>
          <p:nvPr/>
        </p:nvCxnSpPr>
        <p:spPr>
          <a:xfrm flipH="1">
            <a:off x="6605589" y="2063818"/>
            <a:ext cx="1579563" cy="798513"/>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p:cNvCxnSpPr/>
          <p:nvPr/>
        </p:nvCxnSpPr>
        <p:spPr>
          <a:xfrm flipH="1" flipV="1">
            <a:off x="6645277" y="2876618"/>
            <a:ext cx="1477963" cy="722313"/>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0" name="Straight Connector 89"/>
          <p:cNvCxnSpPr/>
          <p:nvPr/>
        </p:nvCxnSpPr>
        <p:spPr>
          <a:xfrm flipH="1" flipV="1">
            <a:off x="6629403" y="2867093"/>
            <a:ext cx="1587500" cy="392113"/>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11" name="Group 110"/>
          <p:cNvGrpSpPr>
            <a:grpSpLocks/>
          </p:cNvGrpSpPr>
          <p:nvPr/>
        </p:nvGrpSpPr>
        <p:grpSpPr bwMode="auto">
          <a:xfrm rot="10800000" flipV="1">
            <a:off x="8020053" y="2833688"/>
            <a:ext cx="2657475" cy="44450"/>
            <a:chOff x="5960788" y="2569657"/>
            <a:chExt cx="1430612" cy="62139"/>
          </a:xfrm>
        </p:grpSpPr>
        <p:cxnSp>
          <p:nvCxnSpPr>
            <p:cNvPr id="112" name="Straight Connector 111"/>
            <p:cNvCxnSpPr/>
            <p:nvPr/>
          </p:nvCxnSpPr>
          <p:spPr>
            <a:xfrm flipV="1">
              <a:off x="5960788" y="2578876"/>
              <a:ext cx="1430612" cy="23512"/>
            </a:xfrm>
            <a:prstGeom prst="line">
              <a:avLst/>
            </a:prstGeom>
            <a:noFill/>
            <a:ln w="38100" cap="rnd" cmpd="sng" algn="ctr">
              <a:solidFill>
                <a:schemeClr val="tx1"/>
              </a:solidFill>
              <a:prstDash val="solid"/>
            </a:ln>
            <a:effectLst>
              <a:innerShdw blurRad="25400" dist="12700" dir="13500000">
                <a:srgbClr val="000000">
                  <a:alpha val="45000"/>
                </a:srgbClr>
              </a:innerShdw>
            </a:effectLst>
          </p:spPr>
        </p:cxnSp>
        <p:sp>
          <p:nvSpPr>
            <p:cNvPr id="113" name="Isosceles Triangle 112"/>
            <p:cNvSpPr/>
            <p:nvPr/>
          </p:nvSpPr>
          <p:spPr>
            <a:xfrm rot="5400000">
              <a:off x="6186955" y="2587907"/>
              <a:ext cx="62139" cy="25638"/>
            </a:xfrm>
            <a:prstGeom prst="triangle">
              <a:avLst/>
            </a:prstGeom>
            <a:solidFill>
              <a:srgbClr val="C04F32"/>
            </a:solidFill>
            <a:ln w="38100" cap="rnd"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grpSp>
      <p:sp>
        <p:nvSpPr>
          <p:cNvPr id="136206" name="Rectangle 136205"/>
          <p:cNvSpPr>
            <a:spLocks noChangeArrowheads="1"/>
          </p:cNvSpPr>
          <p:nvPr/>
        </p:nvSpPr>
        <p:spPr bwMode="auto">
          <a:xfrm>
            <a:off x="6392864" y="2859155"/>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FF0000"/>
                </a:solidFill>
              </a:rPr>
              <a:t>F</a:t>
            </a:r>
            <a:endParaRPr lang="en-US" altLang="en-US" sz="1600">
              <a:solidFill>
                <a:srgbClr val="FF0000"/>
              </a:solidFill>
            </a:endParaRPr>
          </a:p>
        </p:txBody>
      </p:sp>
      <p:sp>
        <p:nvSpPr>
          <p:cNvPr id="136207" name="TextBox 136206"/>
          <p:cNvSpPr txBox="1"/>
          <p:nvPr/>
        </p:nvSpPr>
        <p:spPr>
          <a:xfrm>
            <a:off x="6081717" y="3967196"/>
            <a:ext cx="1601787" cy="584775"/>
          </a:xfrm>
          <a:prstGeom prst="rect">
            <a:avLst/>
          </a:prstGeom>
          <a:noFill/>
        </p:spPr>
        <p:txBody>
          <a:bodyPr>
            <a:spAutoFit/>
          </a:bodyPr>
          <a:lstStyle/>
          <a:p>
            <a:pPr>
              <a:defRPr/>
            </a:pPr>
            <a:r>
              <a:rPr lang="en-US" sz="3200"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উত্তল</a:t>
            </a:r>
            <a:r>
              <a:rPr lang="en-US" sz="32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দর্পণ</a:t>
            </a:r>
            <a:r>
              <a:rPr lang="en-US" sz="32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p>
        </p:txBody>
      </p:sp>
      <p:sp>
        <p:nvSpPr>
          <p:cNvPr id="83" name="Down Ribbon 82">
            <a:hlinkClick r:id="rId5" action="ppaction://hlinksldjump"/>
          </p:cNvPr>
          <p:cNvSpPr/>
          <p:nvPr/>
        </p:nvSpPr>
        <p:spPr>
          <a:xfrm>
            <a:off x="3793332" y="152400"/>
            <a:ext cx="4056856" cy="708212"/>
          </a:xfrm>
          <a:prstGeom prst="ribbon">
            <a:avLst>
              <a:gd name="adj1" fmla="val 7482"/>
              <a:gd name="adj2" fmla="val 69524"/>
            </a:avLst>
          </a:prstGeom>
          <a:solidFill>
            <a:srgbClr val="AB946B"/>
          </a:solidFill>
          <a:ln w="15875" cap="rnd"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bn-IN" sz="3600" b="1" kern="0" noProof="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প্রধান </a:t>
            </a:r>
            <a:r>
              <a:rPr lang="en-US" sz="3600" b="1" kern="0" dirty="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 </a:t>
            </a:r>
            <a:r>
              <a:rPr lang="en-US" sz="3600" b="1" kern="0" dirty="0" err="1"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ফোকাস</a:t>
            </a:r>
            <a:r>
              <a:rPr lang="en-US" sz="3600" b="1" kern="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NikoshBAN" panose="02000000000000000000" pitchFamily="2" charset="0"/>
                <a:cs typeface="NikoshBAN" panose="02000000000000000000" pitchFamily="2" charset="0"/>
              </a:rPr>
              <a:t> </a:t>
            </a:r>
            <a:r>
              <a:rPr kumimoji="0" lang="bn-IN" sz="3600" b="1" i="0" u="none" strike="noStrike" kern="0" cap="none" spc="0" normalizeH="0" baseline="0" noProof="0" dirty="0" smtClean="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NikoshBAN" panose="02000000000000000000" pitchFamily="2" charset="0"/>
                <a:ea typeface="+mn-ea"/>
                <a:cs typeface="NikoshBAN" panose="02000000000000000000" pitchFamily="2" charset="0"/>
              </a:rPr>
              <a:t>  </a:t>
            </a:r>
            <a:endParaRPr kumimoji="0" lang="en-US" sz="2800" b="1" i="0" u="none" strike="noStrike" kern="0" cap="none" spc="0" normalizeH="0" baseline="0" noProof="0" dirty="0">
              <a:ln w="12700">
                <a:solidFill>
                  <a:srgbClr val="008000"/>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NikoshBAN" panose="02000000000000000000" pitchFamily="2" charset="0"/>
              <a:ea typeface="+mn-ea"/>
              <a:cs typeface="NikoshBAN" panose="02000000000000000000" pitchFamily="2" charset="0"/>
            </a:endParaRPr>
          </a:p>
        </p:txBody>
      </p:sp>
      <p:sp>
        <p:nvSpPr>
          <p:cNvPr id="3" name="TextBox 2"/>
          <p:cNvSpPr txBox="1"/>
          <p:nvPr/>
        </p:nvSpPr>
        <p:spPr>
          <a:xfrm>
            <a:off x="381001" y="4953025"/>
            <a:ext cx="11506200" cy="1384995"/>
          </a:xfrm>
          <a:prstGeom prst="rect">
            <a:avLst/>
          </a:prstGeom>
          <a:noFill/>
        </p:spPr>
        <p:txBody>
          <a:bodyPr wrap="square" rtlCol="0">
            <a:spAutoFit/>
          </a:bodyPr>
          <a:lstStyle/>
          <a:p>
            <a:r>
              <a:rPr lang="bn-IN" sz="2800" u="sng" dirty="0" smtClean="0">
                <a:solidFill>
                  <a:srgbClr val="FF0000"/>
                </a:solidFill>
                <a:latin typeface="NikoshBAN" pitchFamily="2" charset="0"/>
                <a:cs typeface="NikoshBAN" pitchFamily="2" charset="0"/>
              </a:rPr>
              <a:t>প্রধান ফোকাসঃ </a:t>
            </a:r>
            <a:r>
              <a:rPr lang="bn-IN" sz="2800" dirty="0" smtClean="0">
                <a:latin typeface="NikoshBAN" pitchFamily="2" charset="0"/>
                <a:cs typeface="NikoshBAN" pitchFamily="2" charset="0"/>
              </a:rPr>
              <a:t>গোলীয় দর্পণে আপতিত প্রধান অক্ষের নিকটবর্তী সমান্তরাল রশ্মিগুচ্ছ প্রতিফলনের পর প্রধান অক্ষের উপর যে বিন্দুতে মিলিত হয় (অবতল দর্পণে) বা যে বিন্দু থেকে অপসৃত হচ্ছে বলে মনে হয় (উত্তল দর্পণে) তাকে দর্পণের প্রধান ফোকাস বলে। চিত্রে </a:t>
            </a:r>
            <a:r>
              <a:rPr lang="en-US" altLang="en-US" sz="2800" b="1" dirty="0">
                <a:solidFill>
                  <a:prstClr val="black"/>
                </a:solidFill>
                <a:latin typeface="NikoshBAN" pitchFamily="2" charset="0"/>
                <a:cs typeface="NikoshBAN" pitchFamily="2" charset="0"/>
              </a:rPr>
              <a:t>F </a:t>
            </a:r>
            <a:r>
              <a:rPr lang="bn-IN" altLang="en-US" sz="2800" b="1" dirty="0" smtClean="0">
                <a:solidFill>
                  <a:prstClr val="black"/>
                </a:solidFill>
                <a:latin typeface="NikoshBAN" pitchFamily="2" charset="0"/>
                <a:cs typeface="NikoshBAN" pitchFamily="2" charset="0"/>
              </a:rPr>
              <a:t> </a:t>
            </a:r>
            <a:r>
              <a:rPr lang="bn-IN" sz="2800" dirty="0" smtClean="0">
                <a:latin typeface="NikoshBAN" pitchFamily="2" charset="0"/>
                <a:cs typeface="NikoshBAN" pitchFamily="2" charset="0"/>
              </a:rPr>
              <a:t>বিন্দু দর্পণের প্রধান ফোকাস।</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358032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circle(in)">
                                      <p:cBhvr>
                                        <p:cTn id="7" dur="2000"/>
                                        <p:tgtEl>
                                          <p:spTgt spid="83"/>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83">
                                            <p:txEl>
                                              <p:pRg st="0" end="0"/>
                                            </p:txEl>
                                          </p:spTgt>
                                        </p:tgtEl>
                                        <p:attrNameLst>
                                          <p:attrName>style.visibility</p:attrName>
                                        </p:attrNameLst>
                                      </p:cBhvr>
                                      <p:to>
                                        <p:strVal val="visible"/>
                                      </p:to>
                                    </p:set>
                                  </p:childTnLst>
                                </p:cTn>
                              </p:par>
                            </p:childTnLst>
                          </p:cTn>
                        </p:par>
                        <p:par>
                          <p:cTn id="11" fill="hold">
                            <p:stCondLst>
                              <p:cond delay="2000"/>
                            </p:stCondLst>
                            <p:childTnLst>
                              <p:par>
                                <p:cTn id="12" presetID="27" presetClass="emph" presetSubtype="0" repeatCount="indefinite" fill="remove" nodeType="afterEffect">
                                  <p:stCondLst>
                                    <p:cond delay="0"/>
                                  </p:stCondLst>
                                  <p:childTnLst>
                                    <p:animClr clrSpc="rgb" dir="cw">
                                      <p:cBhvr override="childStyle">
                                        <p:cTn id="13" dur="250" autoRev="1" fill="remove"/>
                                        <p:tgtEl>
                                          <p:spTgt spid="83">
                                            <p:txEl>
                                              <p:pRg st="0" end="0"/>
                                            </p:txEl>
                                          </p:spTgt>
                                        </p:tgtEl>
                                        <p:attrNameLst>
                                          <p:attrName>style.color</p:attrName>
                                        </p:attrNameLst>
                                      </p:cBhvr>
                                      <p:to>
                                        <a:schemeClr val="bg1"/>
                                      </p:to>
                                    </p:animClr>
                                    <p:animClr clrSpc="rgb" dir="cw">
                                      <p:cBhvr>
                                        <p:cTn id="14" dur="250" autoRev="1" fill="remove"/>
                                        <p:tgtEl>
                                          <p:spTgt spid="83">
                                            <p:txEl>
                                              <p:pRg st="0" end="0"/>
                                            </p:txEl>
                                          </p:spTgt>
                                        </p:tgtEl>
                                        <p:attrNameLst>
                                          <p:attrName>fillcolor</p:attrName>
                                        </p:attrNameLst>
                                      </p:cBhvr>
                                      <p:to>
                                        <a:schemeClr val="bg1"/>
                                      </p:to>
                                    </p:animClr>
                                    <p:set>
                                      <p:cBhvr>
                                        <p:cTn id="15" dur="250" autoRev="1" fill="remove"/>
                                        <p:tgtEl>
                                          <p:spTgt spid="83">
                                            <p:txEl>
                                              <p:pRg st="0" end="0"/>
                                            </p:txEl>
                                          </p:spTgt>
                                        </p:tgtEl>
                                        <p:attrNameLst>
                                          <p:attrName>fill.type</p:attrName>
                                        </p:attrNameLst>
                                      </p:cBhvr>
                                      <p:to>
                                        <p:strVal val="solid"/>
                                      </p:to>
                                    </p:set>
                                    <p:set>
                                      <p:cBhvr>
                                        <p:cTn id="16" dur="250" autoRev="1" fill="remove"/>
                                        <p:tgtEl>
                                          <p:spTgt spid="83">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2000"/>
                                        <p:tgtEl>
                                          <p:spTgt spid="4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circle(in)">
                                      <p:cBhvr>
                                        <p:cTn id="30" dur="2000"/>
                                        <p:tgtEl>
                                          <p:spTgt spid="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3000"/>
                                        <p:tgtEl>
                                          <p:spTgt spid="30"/>
                                        </p:tgtEl>
                                      </p:cBhvr>
                                    </p:animEffect>
                                  </p:childTnLst>
                                </p:cTn>
                              </p:par>
                              <p:par>
                                <p:cTn id="36" presetID="2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30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3000"/>
                                        <p:tgtEl>
                                          <p:spTgt spid="25"/>
                                        </p:tgtEl>
                                      </p:cBhvr>
                                    </p:animEffect>
                                  </p:childTnLst>
                                </p:cTn>
                              </p:par>
                              <p:par>
                                <p:cTn id="42" presetID="22" presetClass="entr" presetSubtype="8"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3000"/>
                                        <p:tgtEl>
                                          <p:spTgt spid="33"/>
                                        </p:tgtEl>
                                      </p:cBhvr>
                                    </p:animEffect>
                                  </p:childTnLst>
                                </p:cTn>
                              </p:par>
                              <p:par>
                                <p:cTn id="45" presetID="2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3000"/>
                                        <p:tgtEl>
                                          <p:spTgt spid="13"/>
                                        </p:tgtEl>
                                      </p:cBhvr>
                                    </p:animEffect>
                                  </p:childTnLst>
                                </p:cTn>
                              </p:par>
                            </p:childTnLst>
                          </p:cTn>
                        </p:par>
                        <p:par>
                          <p:cTn id="48" fill="hold" nodeType="afterGroup">
                            <p:stCondLst>
                              <p:cond delay="3000"/>
                            </p:stCondLst>
                            <p:childTnLst>
                              <p:par>
                                <p:cTn id="49" presetID="22" presetClass="entr" presetSubtype="2"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right)">
                                      <p:cBhvr>
                                        <p:cTn id="51" dur="3000"/>
                                        <p:tgtEl>
                                          <p:spTgt spid="22"/>
                                        </p:tgtEl>
                                      </p:cBhvr>
                                    </p:animEffect>
                                  </p:childTnLst>
                                </p:cTn>
                              </p:par>
                              <p:par>
                                <p:cTn id="52" presetID="22" presetClass="entr" presetSubtype="2"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right)">
                                      <p:cBhvr>
                                        <p:cTn id="54" dur="3000"/>
                                        <p:tgtEl>
                                          <p:spTgt spid="39"/>
                                        </p:tgtEl>
                                      </p:cBhvr>
                                    </p:animEffect>
                                  </p:childTnLst>
                                </p:cTn>
                              </p:par>
                              <p:par>
                                <p:cTn id="55" presetID="22" presetClass="entr" presetSubtype="2"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3000"/>
                                        <p:tgtEl>
                                          <p:spTgt spid="36"/>
                                        </p:tgtEl>
                                      </p:cBhvr>
                                    </p:animEffect>
                                  </p:childTnLst>
                                </p:cTn>
                              </p:par>
                              <p:par>
                                <p:cTn id="58" presetID="22" presetClass="entr" presetSubtype="2"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right)">
                                      <p:cBhvr>
                                        <p:cTn id="60" dur="3000"/>
                                        <p:tgtEl>
                                          <p:spTgt spid="19"/>
                                        </p:tgtEl>
                                      </p:cBhvr>
                                    </p:animEffect>
                                  </p:childTnLst>
                                </p:cTn>
                              </p:par>
                            </p:childTnLst>
                          </p:cTn>
                        </p:par>
                        <p:par>
                          <p:cTn id="61" fill="hold" nodeType="afterGroup">
                            <p:stCondLst>
                              <p:cond delay="6000"/>
                            </p:stCondLst>
                            <p:childTnLst>
                              <p:par>
                                <p:cTn id="62" presetID="6"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circle(in)">
                                      <p:cBhvr>
                                        <p:cTn id="64" dur="2000"/>
                                        <p:tgtEl>
                                          <p:spTgt spid="4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circle(in)">
                                      <p:cBhvr>
                                        <p:cTn id="69" dur="2000"/>
                                        <p:tgtEl>
                                          <p:spTgt spid="1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ntr" presetSubtype="16"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circle(in)">
                                      <p:cBhvr>
                                        <p:cTn id="74" dur="2000"/>
                                        <p:tgtEl>
                                          <p:spTgt spid="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right)">
                                      <p:cBhvr>
                                        <p:cTn id="79" dur="3000"/>
                                        <p:tgtEl>
                                          <p:spTgt spid="53"/>
                                        </p:tgtEl>
                                      </p:cBhvr>
                                    </p:animEffect>
                                  </p:childTnLst>
                                </p:cTn>
                              </p:par>
                              <p:par>
                                <p:cTn id="80" presetID="22" presetClass="entr" presetSubtype="2"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right)">
                                      <p:cBhvr>
                                        <p:cTn id="82" dur="3000"/>
                                        <p:tgtEl>
                                          <p:spTgt spid="50"/>
                                        </p:tgtEl>
                                      </p:cBhvr>
                                    </p:animEffect>
                                  </p:childTnLst>
                                </p:cTn>
                              </p:par>
                              <p:par>
                                <p:cTn id="83" presetID="22" presetClass="entr" presetSubtype="2" fill="hold" nodeType="with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wipe(right)">
                                      <p:cBhvr>
                                        <p:cTn id="85" dur="3000"/>
                                        <p:tgtEl>
                                          <p:spTgt spid="111"/>
                                        </p:tgtEl>
                                      </p:cBhvr>
                                    </p:animEffect>
                                  </p:childTnLst>
                                </p:cTn>
                              </p:par>
                              <p:par>
                                <p:cTn id="86" presetID="22" presetClass="entr" presetSubtype="2" fill="hold"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right)">
                                      <p:cBhvr>
                                        <p:cTn id="88" dur="3000"/>
                                        <p:tgtEl>
                                          <p:spTgt spid="56"/>
                                        </p:tgtEl>
                                      </p:cBhvr>
                                    </p:animEffect>
                                  </p:childTnLst>
                                </p:cTn>
                              </p:par>
                              <p:par>
                                <p:cTn id="89" presetID="22" presetClass="entr" presetSubtype="2"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right)">
                                      <p:cBhvr>
                                        <p:cTn id="91" dur="3000"/>
                                        <p:tgtEl>
                                          <p:spTgt spid="59"/>
                                        </p:tgtEl>
                                      </p:cBhvr>
                                    </p:animEffect>
                                  </p:childTnLst>
                                </p:cTn>
                              </p:par>
                            </p:childTnLst>
                          </p:cTn>
                        </p:par>
                        <p:par>
                          <p:cTn id="92" fill="hold" nodeType="afterGroup">
                            <p:stCondLst>
                              <p:cond delay="3000"/>
                            </p:stCondLst>
                            <p:childTnLst>
                              <p:par>
                                <p:cTn id="93" presetID="22" presetClass="entr" presetSubtype="8" fill="hold" nodeType="after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ipe(left)">
                                      <p:cBhvr>
                                        <p:cTn id="95" dur="3000"/>
                                        <p:tgtEl>
                                          <p:spTgt spid="65"/>
                                        </p:tgtEl>
                                      </p:cBhvr>
                                    </p:animEffect>
                                  </p:childTnLst>
                                </p:cTn>
                              </p:par>
                              <p:par>
                                <p:cTn id="96" presetID="22" presetClass="entr" presetSubtype="8" fill="hold"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wipe(left)">
                                      <p:cBhvr>
                                        <p:cTn id="98" dur="3000"/>
                                        <p:tgtEl>
                                          <p:spTgt spid="62"/>
                                        </p:tgtEl>
                                      </p:cBhvr>
                                    </p:animEffect>
                                  </p:childTnLst>
                                </p:cTn>
                              </p:par>
                              <p:par>
                                <p:cTn id="99" presetID="22" presetClass="entr" presetSubtype="8" fill="hold"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left)">
                                      <p:cBhvr>
                                        <p:cTn id="101" dur="3000"/>
                                        <p:tgtEl>
                                          <p:spTgt spid="75"/>
                                        </p:tgtEl>
                                      </p:cBhvr>
                                    </p:animEffect>
                                  </p:childTnLst>
                                </p:cTn>
                              </p:par>
                              <p:par>
                                <p:cTn id="102" presetID="22" presetClass="entr" presetSubtype="8" fill="hold" nodeType="with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wipe(left)">
                                      <p:cBhvr>
                                        <p:cTn id="104" dur="3000"/>
                                        <p:tgtEl>
                                          <p:spTgt spid="72"/>
                                        </p:tgtEl>
                                      </p:cBhvr>
                                    </p:animEffect>
                                  </p:childTnLst>
                                </p:cTn>
                              </p:par>
                            </p:childTnLst>
                          </p:cTn>
                        </p:par>
                        <p:par>
                          <p:cTn id="105" fill="hold" nodeType="afterGroup">
                            <p:stCondLst>
                              <p:cond delay="6000"/>
                            </p:stCondLst>
                            <p:childTnLst>
                              <p:par>
                                <p:cTn id="106" presetID="22" presetClass="entr" presetSubtype="2" fill="hold" nodeType="after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right)">
                                      <p:cBhvr>
                                        <p:cTn id="108" dur="3000"/>
                                        <p:tgtEl>
                                          <p:spTgt spid="80"/>
                                        </p:tgtEl>
                                      </p:cBhvr>
                                    </p:animEffect>
                                  </p:childTnLst>
                                </p:cTn>
                              </p:par>
                              <p:par>
                                <p:cTn id="109" presetID="22" presetClass="entr" presetSubtype="2" fill="hold" nodeType="with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right)">
                                      <p:cBhvr>
                                        <p:cTn id="111" dur="3000"/>
                                        <p:tgtEl>
                                          <p:spTgt spid="8"/>
                                        </p:tgtEl>
                                      </p:cBhvr>
                                    </p:animEffect>
                                  </p:childTnLst>
                                </p:cTn>
                              </p:par>
                              <p:par>
                                <p:cTn id="112" presetID="22" presetClass="entr" presetSubtype="2" fill="hold" nodeType="withEffect">
                                  <p:stCondLst>
                                    <p:cond delay="0"/>
                                  </p:stCondLst>
                                  <p:childTnLst>
                                    <p:set>
                                      <p:cBhvr>
                                        <p:cTn id="113" dur="1" fill="hold">
                                          <p:stCondLst>
                                            <p:cond delay="0"/>
                                          </p:stCondLst>
                                        </p:cTn>
                                        <p:tgtEl>
                                          <p:spTgt spid="90"/>
                                        </p:tgtEl>
                                        <p:attrNameLst>
                                          <p:attrName>style.visibility</p:attrName>
                                        </p:attrNameLst>
                                      </p:cBhvr>
                                      <p:to>
                                        <p:strVal val="visible"/>
                                      </p:to>
                                    </p:set>
                                    <p:animEffect transition="in" filter="wipe(right)">
                                      <p:cBhvr>
                                        <p:cTn id="114" dur="3000"/>
                                        <p:tgtEl>
                                          <p:spTgt spid="90"/>
                                        </p:tgtEl>
                                      </p:cBhvr>
                                    </p:animEffect>
                                  </p:childTnLst>
                                </p:cTn>
                              </p:par>
                              <p:par>
                                <p:cTn id="115" presetID="22" presetClass="entr" presetSubtype="2" fill="hold" nodeType="with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wipe(right)">
                                      <p:cBhvr>
                                        <p:cTn id="117" dur="3000"/>
                                        <p:tgtEl>
                                          <p:spTgt spid="84"/>
                                        </p:tgtEl>
                                      </p:cBhvr>
                                    </p:animEffect>
                                  </p:childTnLst>
                                </p:cTn>
                              </p:par>
                            </p:childTnLst>
                          </p:cTn>
                        </p:par>
                        <p:par>
                          <p:cTn id="118" fill="hold" nodeType="afterGroup">
                            <p:stCondLst>
                              <p:cond delay="9000"/>
                            </p:stCondLst>
                            <p:childTnLst>
                              <p:par>
                                <p:cTn id="119" presetID="6" presetClass="entr" presetSubtype="16" fill="hold" grpId="0" nodeType="afterEffect">
                                  <p:stCondLst>
                                    <p:cond delay="0"/>
                                  </p:stCondLst>
                                  <p:childTnLst>
                                    <p:set>
                                      <p:cBhvr>
                                        <p:cTn id="120" dur="1" fill="hold">
                                          <p:stCondLst>
                                            <p:cond delay="0"/>
                                          </p:stCondLst>
                                        </p:cTn>
                                        <p:tgtEl>
                                          <p:spTgt spid="136206"/>
                                        </p:tgtEl>
                                        <p:attrNameLst>
                                          <p:attrName>style.visibility</p:attrName>
                                        </p:attrNameLst>
                                      </p:cBhvr>
                                      <p:to>
                                        <p:strVal val="visible"/>
                                      </p:to>
                                    </p:set>
                                    <p:animEffect transition="in" filter="circle(in)">
                                      <p:cBhvr>
                                        <p:cTn id="121" dur="2000"/>
                                        <p:tgtEl>
                                          <p:spTgt spid="136206"/>
                                        </p:tgtEl>
                                      </p:cBhvr>
                                    </p:animEffect>
                                  </p:childTnLst>
                                </p:cTn>
                              </p:par>
                            </p:childTnLst>
                          </p:cTn>
                        </p:par>
                        <p:par>
                          <p:cTn id="122" fill="hold" nodeType="afterGroup">
                            <p:stCondLst>
                              <p:cond delay="11000"/>
                            </p:stCondLst>
                            <p:childTnLst>
                              <p:par>
                                <p:cTn id="123" presetID="6" presetClass="entr" presetSubtype="16" fill="hold" grpId="0" nodeType="afterEffect">
                                  <p:stCondLst>
                                    <p:cond delay="0"/>
                                  </p:stCondLst>
                                  <p:childTnLst>
                                    <p:set>
                                      <p:cBhvr>
                                        <p:cTn id="124" dur="1" fill="hold">
                                          <p:stCondLst>
                                            <p:cond delay="0"/>
                                          </p:stCondLst>
                                        </p:cTn>
                                        <p:tgtEl>
                                          <p:spTgt spid="136207"/>
                                        </p:tgtEl>
                                        <p:attrNameLst>
                                          <p:attrName>style.visibility</p:attrName>
                                        </p:attrNameLst>
                                      </p:cBhvr>
                                      <p:to>
                                        <p:strVal val="visible"/>
                                      </p:to>
                                    </p:set>
                                    <p:animEffect transition="in" filter="circle(in)">
                                      <p:cBhvr>
                                        <p:cTn id="125" dur="2000"/>
                                        <p:tgtEl>
                                          <p:spTgt spid="136207"/>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iterate type="lt">
                                    <p:tmPct val="10000"/>
                                  </p:iterate>
                                  <p:childTnLst>
                                    <p:set>
                                      <p:cBhvr>
                                        <p:cTn id="129" dur="1" fill="hold">
                                          <p:stCondLst>
                                            <p:cond delay="0"/>
                                          </p:stCondLst>
                                        </p:cTn>
                                        <p:tgtEl>
                                          <p:spTgt spid="3">
                                            <p:txEl>
                                              <p:pRg st="0" end="0"/>
                                            </p:txEl>
                                          </p:spTgt>
                                        </p:tgtEl>
                                        <p:attrNameLst>
                                          <p:attrName>style.visibility</p:attrName>
                                        </p:attrNameLst>
                                      </p:cBhvr>
                                      <p:to>
                                        <p:strVal val="visible"/>
                                      </p:to>
                                    </p:set>
                                    <p:animEffect transition="in" filter="wipe(left)">
                                      <p:cBhvr>
                                        <p:cTn id="1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42" grpId="0"/>
      <p:bldP spid="43" grpId="0"/>
      <p:bldP spid="44" grpId="0"/>
      <p:bldP spid="136206" grpId="0"/>
      <p:bldP spid="136207" grpId="0"/>
      <p:bldP spid="8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2.6|10.5|11.2"/>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0|7.2|4.2|4.8|5.4"/>
</p:tagLst>
</file>

<file path=ppt/tags/tag4.xml><?xml version="1.0" encoding="utf-8"?>
<p:tagLst xmlns:a="http://schemas.openxmlformats.org/drawingml/2006/main" xmlns:r="http://schemas.openxmlformats.org/officeDocument/2006/relationships" xmlns:p="http://schemas.openxmlformats.org/presentationml/2006/main">
  <p:tag name="TIMING" val="|3.6"/>
</p:tagLst>
</file>

<file path=ppt/tags/tag5.xml><?xml version="1.0" encoding="utf-8"?>
<p:tagLst xmlns:a="http://schemas.openxmlformats.org/drawingml/2006/main" xmlns:r="http://schemas.openxmlformats.org/officeDocument/2006/relationships" xmlns:p="http://schemas.openxmlformats.org/presentationml/2006/main">
  <p:tag name="TIMING" val="|2.8|7.4"/>
</p:tagLst>
</file>

<file path=ppt/tags/tag6.xml><?xml version="1.0" encoding="utf-8"?>
<p:tagLst xmlns:a="http://schemas.openxmlformats.org/drawingml/2006/main" xmlns:r="http://schemas.openxmlformats.org/officeDocument/2006/relationships" xmlns:p="http://schemas.openxmlformats.org/presentationml/2006/main">
  <p:tag name="TIMING" val="|1.8|9.5|8.5"/>
</p:tagLst>
</file>

<file path=ppt/tags/tag7.xml><?xml version="1.0" encoding="utf-8"?>
<p:tagLst xmlns:a="http://schemas.openxmlformats.org/drawingml/2006/main" xmlns:r="http://schemas.openxmlformats.org/officeDocument/2006/relationships" xmlns:p="http://schemas.openxmlformats.org/presentationml/2006/main">
  <p:tag name="TIMING" val="|22.4"/>
</p:tagLst>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3322</TotalTime>
  <Words>503</Words>
  <Application>Microsoft Office PowerPoint</Application>
  <PresentationFormat>Custom</PresentationFormat>
  <Paragraphs>100</Paragraphs>
  <Slides>16</Slides>
  <Notes>2</Notes>
  <HiddenSlides>0</HiddenSlides>
  <MMClips>3</MMClips>
  <ScaleCrop>false</ScaleCrop>
  <HeadingPairs>
    <vt:vector size="4" baseType="variant">
      <vt:variant>
        <vt:lpstr>Theme</vt:lpstr>
      </vt:variant>
      <vt:variant>
        <vt:i4>8</vt:i4>
      </vt:variant>
      <vt:variant>
        <vt:lpstr>Slide Titles</vt:lpstr>
      </vt:variant>
      <vt:variant>
        <vt:i4>16</vt:i4>
      </vt:variant>
    </vt:vector>
  </HeadingPairs>
  <TitlesOfParts>
    <vt:vector size="24" baseType="lpstr">
      <vt:lpstr>7_Office Theme</vt:lpstr>
      <vt:lpstr>9_Office Theme</vt:lpstr>
      <vt:lpstr>Office Theme</vt:lpstr>
      <vt:lpstr>1_Office Theme</vt:lpstr>
      <vt:lpstr>11_Office Theme</vt:lpstr>
      <vt:lpstr>2_Office Theme</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PZz`©k Aa¨vq Av‡jvi cÖwZdjb (REFLECTION OF LIGHT)</dc:title>
  <dc:creator>bijoy</dc:creator>
  <cp:lastModifiedBy>user</cp:lastModifiedBy>
  <cp:revision>637</cp:revision>
  <dcterms:created xsi:type="dcterms:W3CDTF">2012-12-08T12:32:23Z</dcterms:created>
  <dcterms:modified xsi:type="dcterms:W3CDTF">2021-02-26T15:01:03Z</dcterms:modified>
</cp:coreProperties>
</file>