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7"/>
  </p:notesMasterIdLst>
  <p:sldIdLst>
    <p:sldId id="285" r:id="rId2"/>
    <p:sldId id="286" r:id="rId3"/>
    <p:sldId id="258" r:id="rId4"/>
    <p:sldId id="259" r:id="rId5"/>
    <p:sldId id="262" r:id="rId6"/>
    <p:sldId id="260" r:id="rId7"/>
    <p:sldId id="261" r:id="rId8"/>
    <p:sldId id="279" r:id="rId9"/>
    <p:sldId id="264" r:id="rId10"/>
    <p:sldId id="265" r:id="rId11"/>
    <p:sldId id="283" r:id="rId12"/>
    <p:sldId id="266" r:id="rId13"/>
    <p:sldId id="281" r:id="rId14"/>
    <p:sldId id="267" r:id="rId15"/>
    <p:sldId id="268" r:id="rId16"/>
    <p:sldId id="269" r:id="rId17"/>
    <p:sldId id="270" r:id="rId18"/>
    <p:sldId id="280" r:id="rId19"/>
    <p:sldId id="284" r:id="rId20"/>
    <p:sldId id="282" r:id="rId21"/>
    <p:sldId id="271" r:id="rId22"/>
    <p:sldId id="272" r:id="rId23"/>
    <p:sldId id="273" r:id="rId24"/>
    <p:sldId id="274" r:id="rId25"/>
    <p:sldId id="276" r:id="rId2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138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402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0.jpeg"/><Relationship Id="rId1" Type="http://schemas.openxmlformats.org/officeDocument/2006/relationships/image" Target="../media/image11.jpeg"/><Relationship Id="rId5" Type="http://schemas.openxmlformats.org/officeDocument/2006/relationships/image" Target="../media/image13.jpeg"/><Relationship Id="rId4" Type="http://schemas.openxmlformats.org/officeDocument/2006/relationships/image" Target="../media/image16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4B4C991-FA8A-4EE4-8BBA-536CB2D15133}" type="doc">
      <dgm:prSet loTypeId="urn:microsoft.com/office/officeart/2005/8/layout/radial1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D6793AE5-A71E-4A29-9C7F-6261B2560C09}">
      <dgm:prSet phldrT="[Text]" custT="1"/>
      <dgm:spPr>
        <a:solidFill>
          <a:schemeClr val="accent6">
            <a:lumMod val="60000"/>
            <a:lumOff val="40000"/>
          </a:schemeClr>
        </a:solidFill>
      </dgm:spPr>
      <dgm:t>
        <a:bodyPr/>
        <a:lstStyle/>
        <a:p>
          <a:r>
            <a:rPr lang="bn-IN" sz="3200" dirty="0" smtClean="0">
              <a:solidFill>
                <a:srgbClr val="FF0000"/>
              </a:solidFill>
              <a:latin typeface="NikoshBAN" pitchFamily="2" charset="0"/>
              <a:cs typeface="NikoshBAN" pitchFamily="2" charset="0"/>
            </a:rPr>
            <a:t>পাহাড়পুর</a:t>
          </a:r>
          <a:endParaRPr lang="en-US" sz="3200" dirty="0">
            <a:solidFill>
              <a:srgbClr val="FF0000"/>
            </a:solidFill>
            <a:latin typeface="NikoshBAN" pitchFamily="2" charset="0"/>
            <a:cs typeface="NikoshBAN" pitchFamily="2" charset="0"/>
          </a:endParaRPr>
        </a:p>
      </dgm:t>
    </dgm:pt>
    <dgm:pt modelId="{376ED074-7CFD-4E50-86AE-7F6919CD3EBF}" type="parTrans" cxnId="{2D781C5C-32A8-46F6-812C-9B10ECFB8B1B}">
      <dgm:prSet/>
      <dgm:spPr/>
      <dgm:t>
        <a:bodyPr/>
        <a:lstStyle/>
        <a:p>
          <a:endParaRPr lang="en-US"/>
        </a:p>
      </dgm:t>
    </dgm:pt>
    <dgm:pt modelId="{1940B70E-9B52-4A5E-A9DC-63F3546FE967}" type="sibTrans" cxnId="{2D781C5C-32A8-46F6-812C-9B10ECFB8B1B}">
      <dgm:prSet/>
      <dgm:spPr/>
      <dgm:t>
        <a:bodyPr/>
        <a:lstStyle/>
        <a:p>
          <a:endParaRPr lang="en-US"/>
        </a:p>
      </dgm:t>
    </dgm:pt>
    <dgm:pt modelId="{484C15DF-4B7A-4C79-872A-72C2E64843AA}">
      <dgm:prSet phldrT="[Text]" phldr="1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en-US" dirty="0"/>
        </a:p>
      </dgm:t>
    </dgm:pt>
    <dgm:pt modelId="{10AE56B6-F41F-4503-A259-EBD7FD4CCF02}" type="parTrans" cxnId="{AB84721B-8354-4E7D-BEA2-23F7282DFF8D}">
      <dgm:prSet/>
      <dgm:spPr/>
      <dgm:t>
        <a:bodyPr/>
        <a:lstStyle/>
        <a:p>
          <a:endParaRPr lang="en-US"/>
        </a:p>
      </dgm:t>
    </dgm:pt>
    <dgm:pt modelId="{A6BBA7A1-5F05-4A89-8DF8-293CBB7FC9CE}" type="sibTrans" cxnId="{AB84721B-8354-4E7D-BEA2-23F7282DFF8D}">
      <dgm:prSet/>
      <dgm:spPr/>
      <dgm:t>
        <a:bodyPr/>
        <a:lstStyle/>
        <a:p>
          <a:endParaRPr lang="en-US"/>
        </a:p>
      </dgm:t>
    </dgm:pt>
    <dgm:pt modelId="{F31DBEFC-65F5-4A49-BC04-CF1D68791EBA}">
      <dgm:prSet phldrT="[Text]" phldr="1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  <dgm:t>
        <a:bodyPr/>
        <a:lstStyle/>
        <a:p>
          <a:endParaRPr lang="en-US" dirty="0"/>
        </a:p>
      </dgm:t>
    </dgm:pt>
    <dgm:pt modelId="{D376DEA7-F369-4549-AB6A-5A506C188083}" type="parTrans" cxnId="{C11D1FD1-97D8-444F-9937-E45D025EAECE}">
      <dgm:prSet/>
      <dgm:spPr/>
      <dgm:t>
        <a:bodyPr/>
        <a:lstStyle/>
        <a:p>
          <a:endParaRPr lang="en-US"/>
        </a:p>
      </dgm:t>
    </dgm:pt>
    <dgm:pt modelId="{CEB60216-B07A-48E1-8330-3FE1626CDBFB}" type="sibTrans" cxnId="{C11D1FD1-97D8-444F-9937-E45D025EAECE}">
      <dgm:prSet/>
      <dgm:spPr/>
      <dgm:t>
        <a:bodyPr/>
        <a:lstStyle/>
        <a:p>
          <a:endParaRPr lang="en-US"/>
        </a:p>
      </dgm:t>
    </dgm:pt>
    <dgm:pt modelId="{34DDCF07-3619-4980-9BD7-B25313425255}">
      <dgm:prSet/>
      <dgm:spPr>
        <a:blipFill rotWithShape="0">
          <a:blip xmlns:r="http://schemas.openxmlformats.org/officeDocument/2006/relationships" r:embed="rId3"/>
          <a:stretch>
            <a:fillRect/>
          </a:stretch>
        </a:blipFill>
      </dgm:spPr>
      <dgm:t>
        <a:bodyPr/>
        <a:lstStyle/>
        <a:p>
          <a:endParaRPr lang="en-US"/>
        </a:p>
      </dgm:t>
    </dgm:pt>
    <dgm:pt modelId="{2B4C8E02-A7D8-4716-8312-378D79A8C7E7}" type="parTrans" cxnId="{49ACDA35-DE24-42CC-B089-61905E3291C1}">
      <dgm:prSet/>
      <dgm:spPr/>
      <dgm:t>
        <a:bodyPr/>
        <a:lstStyle/>
        <a:p>
          <a:endParaRPr lang="en-US"/>
        </a:p>
      </dgm:t>
    </dgm:pt>
    <dgm:pt modelId="{1F18245C-3433-4E3F-9EF8-324E1780972C}" type="sibTrans" cxnId="{49ACDA35-DE24-42CC-B089-61905E3291C1}">
      <dgm:prSet/>
      <dgm:spPr/>
      <dgm:t>
        <a:bodyPr/>
        <a:lstStyle/>
        <a:p>
          <a:endParaRPr lang="en-US"/>
        </a:p>
      </dgm:t>
    </dgm:pt>
    <dgm:pt modelId="{A2AA2DD5-5D16-4224-AA3E-B7FB63F43213}">
      <dgm:prSet/>
      <dgm:spPr>
        <a:blipFill rotWithShape="0">
          <a:blip xmlns:r="http://schemas.openxmlformats.org/officeDocument/2006/relationships" r:embed="rId4"/>
          <a:stretch>
            <a:fillRect/>
          </a:stretch>
        </a:blipFill>
      </dgm:spPr>
      <dgm:t>
        <a:bodyPr/>
        <a:lstStyle/>
        <a:p>
          <a:endParaRPr lang="en-US"/>
        </a:p>
      </dgm:t>
    </dgm:pt>
    <dgm:pt modelId="{6B766E3F-24F9-426D-9A4A-BDF9DF44C14D}" type="parTrans" cxnId="{57F57E68-CE71-4BCE-8245-47478211C8A9}">
      <dgm:prSet/>
      <dgm:spPr/>
      <dgm:t>
        <a:bodyPr/>
        <a:lstStyle/>
        <a:p>
          <a:endParaRPr lang="en-US"/>
        </a:p>
      </dgm:t>
    </dgm:pt>
    <dgm:pt modelId="{2E23B6B2-40D2-43EB-B861-EE13541DC8CE}" type="sibTrans" cxnId="{57F57E68-CE71-4BCE-8245-47478211C8A9}">
      <dgm:prSet/>
      <dgm:spPr/>
      <dgm:t>
        <a:bodyPr/>
        <a:lstStyle/>
        <a:p>
          <a:endParaRPr lang="en-US"/>
        </a:p>
      </dgm:t>
    </dgm:pt>
    <dgm:pt modelId="{EE51EDE8-30AB-4E8D-815F-DA3CB34AB9E1}">
      <dgm:prSet/>
      <dgm:spPr>
        <a:blipFill rotWithShape="0">
          <a:blip xmlns:r="http://schemas.openxmlformats.org/officeDocument/2006/relationships" r:embed="rId5"/>
          <a:stretch>
            <a:fillRect/>
          </a:stretch>
        </a:blipFill>
      </dgm:spPr>
      <dgm:t>
        <a:bodyPr/>
        <a:lstStyle/>
        <a:p>
          <a:endParaRPr lang="en-US"/>
        </a:p>
      </dgm:t>
    </dgm:pt>
    <dgm:pt modelId="{FBF81A42-7FC0-41A6-ACBB-D3B7FED9655C}" type="parTrans" cxnId="{490D9FC9-3B70-4999-8638-34337AEBCFED}">
      <dgm:prSet/>
      <dgm:spPr/>
      <dgm:t>
        <a:bodyPr/>
        <a:lstStyle/>
        <a:p>
          <a:endParaRPr lang="en-US"/>
        </a:p>
      </dgm:t>
    </dgm:pt>
    <dgm:pt modelId="{78141966-B63D-4BC5-A843-2B20D86A64C6}" type="sibTrans" cxnId="{490D9FC9-3B70-4999-8638-34337AEBCFED}">
      <dgm:prSet/>
      <dgm:spPr/>
      <dgm:t>
        <a:bodyPr/>
        <a:lstStyle/>
        <a:p>
          <a:endParaRPr lang="en-US"/>
        </a:p>
      </dgm:t>
    </dgm:pt>
    <dgm:pt modelId="{5B452B5C-25F5-4BCD-A97B-DF6BCE3C2EAA}" type="pres">
      <dgm:prSet presAssocID="{D4B4C991-FA8A-4EE4-8BBA-536CB2D15133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5C1BCAA9-8CE4-45CC-903A-C1581A78A8A5}" type="pres">
      <dgm:prSet presAssocID="{D6793AE5-A71E-4A29-9C7F-6261B2560C09}" presName="centerShape" presStyleLbl="node0" presStyleIdx="0" presStyleCnt="1"/>
      <dgm:spPr/>
      <dgm:t>
        <a:bodyPr/>
        <a:lstStyle/>
        <a:p>
          <a:endParaRPr lang="en-US"/>
        </a:p>
      </dgm:t>
    </dgm:pt>
    <dgm:pt modelId="{3538E6E3-C76E-48F3-9700-0349E55C9EAB}" type="pres">
      <dgm:prSet presAssocID="{10AE56B6-F41F-4503-A259-EBD7FD4CCF02}" presName="Name9" presStyleLbl="parChTrans1D2" presStyleIdx="0" presStyleCnt="5"/>
      <dgm:spPr/>
      <dgm:t>
        <a:bodyPr/>
        <a:lstStyle/>
        <a:p>
          <a:endParaRPr lang="en-US"/>
        </a:p>
      </dgm:t>
    </dgm:pt>
    <dgm:pt modelId="{1BA377F4-5BEE-437F-A2C3-059350FB5CF5}" type="pres">
      <dgm:prSet presAssocID="{10AE56B6-F41F-4503-A259-EBD7FD4CCF02}" presName="connTx" presStyleLbl="parChTrans1D2" presStyleIdx="0" presStyleCnt="5"/>
      <dgm:spPr/>
      <dgm:t>
        <a:bodyPr/>
        <a:lstStyle/>
        <a:p>
          <a:endParaRPr lang="en-US"/>
        </a:p>
      </dgm:t>
    </dgm:pt>
    <dgm:pt modelId="{1969D224-D796-4273-82EE-CC149471DECC}" type="pres">
      <dgm:prSet presAssocID="{484C15DF-4B7A-4C79-872A-72C2E64843AA}" presName="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2D34DA9-2D66-4190-BF52-9924B308D4D0}" type="pres">
      <dgm:prSet presAssocID="{D376DEA7-F369-4549-AB6A-5A506C188083}" presName="Name9" presStyleLbl="parChTrans1D2" presStyleIdx="1" presStyleCnt="5"/>
      <dgm:spPr/>
      <dgm:t>
        <a:bodyPr/>
        <a:lstStyle/>
        <a:p>
          <a:endParaRPr lang="en-US"/>
        </a:p>
      </dgm:t>
    </dgm:pt>
    <dgm:pt modelId="{2D265C5B-46CF-4539-8F92-7DB778D874F9}" type="pres">
      <dgm:prSet presAssocID="{D376DEA7-F369-4549-AB6A-5A506C188083}" presName="connTx" presStyleLbl="parChTrans1D2" presStyleIdx="1" presStyleCnt="5"/>
      <dgm:spPr/>
      <dgm:t>
        <a:bodyPr/>
        <a:lstStyle/>
        <a:p>
          <a:endParaRPr lang="en-US"/>
        </a:p>
      </dgm:t>
    </dgm:pt>
    <dgm:pt modelId="{81712A54-DC30-4973-854E-ABBB7D011C8B}" type="pres">
      <dgm:prSet presAssocID="{F31DBEFC-65F5-4A49-BC04-CF1D68791EBA}" presName="node" presStyleLbl="node1" presStyleIdx="1" presStyleCnt="5" custRadScaleRad="99320" custRadScaleInc="29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7509597-B9F5-4F2C-93C8-00258319A3BC}" type="pres">
      <dgm:prSet presAssocID="{2B4C8E02-A7D8-4716-8312-378D79A8C7E7}" presName="Name9" presStyleLbl="parChTrans1D2" presStyleIdx="2" presStyleCnt="5"/>
      <dgm:spPr/>
      <dgm:t>
        <a:bodyPr/>
        <a:lstStyle/>
        <a:p>
          <a:endParaRPr lang="en-US"/>
        </a:p>
      </dgm:t>
    </dgm:pt>
    <dgm:pt modelId="{44BBF45A-1843-4139-AF5A-D0E597F265BB}" type="pres">
      <dgm:prSet presAssocID="{2B4C8E02-A7D8-4716-8312-378D79A8C7E7}" presName="connTx" presStyleLbl="parChTrans1D2" presStyleIdx="2" presStyleCnt="5"/>
      <dgm:spPr/>
      <dgm:t>
        <a:bodyPr/>
        <a:lstStyle/>
        <a:p>
          <a:endParaRPr lang="en-US"/>
        </a:p>
      </dgm:t>
    </dgm:pt>
    <dgm:pt modelId="{D237773C-2C7A-4A51-AF9F-2000465CA102}" type="pres">
      <dgm:prSet presAssocID="{34DDCF07-3619-4980-9BD7-B25313425255}" presName="node" presStyleLbl="node1" presStyleIdx="2" presStyleCnt="5" custRadScaleRad="101364" custRadScaleInc="137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DD3D35C-6B0F-4B3F-BDE7-485E53BFC07F}" type="pres">
      <dgm:prSet presAssocID="{6B766E3F-24F9-426D-9A4A-BDF9DF44C14D}" presName="Name9" presStyleLbl="parChTrans1D2" presStyleIdx="3" presStyleCnt="5"/>
      <dgm:spPr/>
      <dgm:t>
        <a:bodyPr/>
        <a:lstStyle/>
        <a:p>
          <a:endParaRPr lang="en-US"/>
        </a:p>
      </dgm:t>
    </dgm:pt>
    <dgm:pt modelId="{2AF4CC3D-CBD2-4300-BF29-060DC9F67782}" type="pres">
      <dgm:prSet presAssocID="{6B766E3F-24F9-426D-9A4A-BDF9DF44C14D}" presName="connTx" presStyleLbl="parChTrans1D2" presStyleIdx="3" presStyleCnt="5"/>
      <dgm:spPr/>
      <dgm:t>
        <a:bodyPr/>
        <a:lstStyle/>
        <a:p>
          <a:endParaRPr lang="en-US"/>
        </a:p>
      </dgm:t>
    </dgm:pt>
    <dgm:pt modelId="{56A49044-8C44-4FE9-A41C-EF15C2C82360}" type="pres">
      <dgm:prSet presAssocID="{A2AA2DD5-5D16-4224-AA3E-B7FB63F43213}" presName="node" presStyleLbl="node1" presStyleIdx="3" presStyleCnt="5" custRadScaleRad="100416" custRadScaleInc="-332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001ECF3-BE17-4C0F-9373-07AB0B4D0A40}" type="pres">
      <dgm:prSet presAssocID="{FBF81A42-7FC0-41A6-ACBB-D3B7FED9655C}" presName="Name9" presStyleLbl="parChTrans1D2" presStyleIdx="4" presStyleCnt="5"/>
      <dgm:spPr/>
      <dgm:t>
        <a:bodyPr/>
        <a:lstStyle/>
        <a:p>
          <a:endParaRPr lang="en-US"/>
        </a:p>
      </dgm:t>
    </dgm:pt>
    <dgm:pt modelId="{C0551507-3D33-4255-B062-86C950A71409}" type="pres">
      <dgm:prSet presAssocID="{FBF81A42-7FC0-41A6-ACBB-D3B7FED9655C}" presName="connTx" presStyleLbl="parChTrans1D2" presStyleIdx="4" presStyleCnt="5"/>
      <dgm:spPr/>
      <dgm:t>
        <a:bodyPr/>
        <a:lstStyle/>
        <a:p>
          <a:endParaRPr lang="en-US"/>
        </a:p>
      </dgm:t>
    </dgm:pt>
    <dgm:pt modelId="{913790A4-41B3-4109-B5B4-9BDCC459D970}" type="pres">
      <dgm:prSet presAssocID="{EE51EDE8-30AB-4E8D-815F-DA3CB34AB9E1}" presName="node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260D827E-4D5F-404E-81D5-F52BDA6E3120}" type="presOf" srcId="{10AE56B6-F41F-4503-A259-EBD7FD4CCF02}" destId="{1BA377F4-5BEE-437F-A2C3-059350FB5CF5}" srcOrd="1" destOrd="0" presId="urn:microsoft.com/office/officeart/2005/8/layout/radial1"/>
    <dgm:cxn modelId="{90D6134E-935D-4810-9F39-014E1DCD032A}" type="presOf" srcId="{D4B4C991-FA8A-4EE4-8BBA-536CB2D15133}" destId="{5B452B5C-25F5-4BCD-A97B-DF6BCE3C2EAA}" srcOrd="0" destOrd="0" presId="urn:microsoft.com/office/officeart/2005/8/layout/radial1"/>
    <dgm:cxn modelId="{8FA2C750-FB23-49B1-9129-7C515911190D}" type="presOf" srcId="{6B766E3F-24F9-426D-9A4A-BDF9DF44C14D}" destId="{2AF4CC3D-CBD2-4300-BF29-060DC9F67782}" srcOrd="1" destOrd="0" presId="urn:microsoft.com/office/officeart/2005/8/layout/radial1"/>
    <dgm:cxn modelId="{0A45ECEC-4DE0-4015-8ACC-B784C910F320}" type="presOf" srcId="{F31DBEFC-65F5-4A49-BC04-CF1D68791EBA}" destId="{81712A54-DC30-4973-854E-ABBB7D011C8B}" srcOrd="0" destOrd="0" presId="urn:microsoft.com/office/officeart/2005/8/layout/radial1"/>
    <dgm:cxn modelId="{6AD7A56B-8EE5-443C-BABF-3816DC21E78A}" type="presOf" srcId="{2B4C8E02-A7D8-4716-8312-378D79A8C7E7}" destId="{A7509597-B9F5-4F2C-93C8-00258319A3BC}" srcOrd="0" destOrd="0" presId="urn:microsoft.com/office/officeart/2005/8/layout/radial1"/>
    <dgm:cxn modelId="{57F57E68-CE71-4BCE-8245-47478211C8A9}" srcId="{D6793AE5-A71E-4A29-9C7F-6261B2560C09}" destId="{A2AA2DD5-5D16-4224-AA3E-B7FB63F43213}" srcOrd="3" destOrd="0" parTransId="{6B766E3F-24F9-426D-9A4A-BDF9DF44C14D}" sibTransId="{2E23B6B2-40D2-43EB-B861-EE13541DC8CE}"/>
    <dgm:cxn modelId="{64FDE6D6-1059-422B-8CB9-1FB5A8800CAA}" type="presOf" srcId="{D376DEA7-F369-4549-AB6A-5A506C188083}" destId="{32D34DA9-2D66-4190-BF52-9924B308D4D0}" srcOrd="0" destOrd="0" presId="urn:microsoft.com/office/officeart/2005/8/layout/radial1"/>
    <dgm:cxn modelId="{C11D1FD1-97D8-444F-9937-E45D025EAECE}" srcId="{D6793AE5-A71E-4A29-9C7F-6261B2560C09}" destId="{F31DBEFC-65F5-4A49-BC04-CF1D68791EBA}" srcOrd="1" destOrd="0" parTransId="{D376DEA7-F369-4549-AB6A-5A506C188083}" sibTransId="{CEB60216-B07A-48E1-8330-3FE1626CDBFB}"/>
    <dgm:cxn modelId="{78F9ABBC-A008-49E7-B0FE-B9C7387548C3}" type="presOf" srcId="{6B766E3F-24F9-426D-9A4A-BDF9DF44C14D}" destId="{EDD3D35C-6B0F-4B3F-BDE7-485E53BFC07F}" srcOrd="0" destOrd="0" presId="urn:microsoft.com/office/officeart/2005/8/layout/radial1"/>
    <dgm:cxn modelId="{552EC251-E2EF-4E58-B702-0AFC8BE8964F}" type="presOf" srcId="{10AE56B6-F41F-4503-A259-EBD7FD4CCF02}" destId="{3538E6E3-C76E-48F3-9700-0349E55C9EAB}" srcOrd="0" destOrd="0" presId="urn:microsoft.com/office/officeart/2005/8/layout/radial1"/>
    <dgm:cxn modelId="{63AD93F3-AC1E-4B5F-A301-0AD14FFFCA06}" type="presOf" srcId="{34DDCF07-3619-4980-9BD7-B25313425255}" destId="{D237773C-2C7A-4A51-AF9F-2000465CA102}" srcOrd="0" destOrd="0" presId="urn:microsoft.com/office/officeart/2005/8/layout/radial1"/>
    <dgm:cxn modelId="{35032F62-5617-4FF6-B626-85A82B2BD13B}" type="presOf" srcId="{2B4C8E02-A7D8-4716-8312-378D79A8C7E7}" destId="{44BBF45A-1843-4139-AF5A-D0E597F265BB}" srcOrd="1" destOrd="0" presId="urn:microsoft.com/office/officeart/2005/8/layout/radial1"/>
    <dgm:cxn modelId="{1F0F852E-4550-49FF-BD25-E195252DB80E}" type="presOf" srcId="{D376DEA7-F369-4549-AB6A-5A506C188083}" destId="{2D265C5B-46CF-4539-8F92-7DB778D874F9}" srcOrd="1" destOrd="0" presId="urn:microsoft.com/office/officeart/2005/8/layout/radial1"/>
    <dgm:cxn modelId="{49ACDA35-DE24-42CC-B089-61905E3291C1}" srcId="{D6793AE5-A71E-4A29-9C7F-6261B2560C09}" destId="{34DDCF07-3619-4980-9BD7-B25313425255}" srcOrd="2" destOrd="0" parTransId="{2B4C8E02-A7D8-4716-8312-378D79A8C7E7}" sibTransId="{1F18245C-3433-4E3F-9EF8-324E1780972C}"/>
    <dgm:cxn modelId="{187F80B4-AFD3-4209-AFC5-B652F6D14FA9}" type="presOf" srcId="{FBF81A42-7FC0-41A6-ACBB-D3B7FED9655C}" destId="{6001ECF3-BE17-4C0F-9373-07AB0B4D0A40}" srcOrd="0" destOrd="0" presId="urn:microsoft.com/office/officeart/2005/8/layout/radial1"/>
    <dgm:cxn modelId="{2D781C5C-32A8-46F6-812C-9B10ECFB8B1B}" srcId="{D4B4C991-FA8A-4EE4-8BBA-536CB2D15133}" destId="{D6793AE5-A71E-4A29-9C7F-6261B2560C09}" srcOrd="0" destOrd="0" parTransId="{376ED074-7CFD-4E50-86AE-7F6919CD3EBF}" sibTransId="{1940B70E-9B52-4A5E-A9DC-63F3546FE967}"/>
    <dgm:cxn modelId="{60494785-0BD3-4158-A2EB-660C5BDE84D8}" type="presOf" srcId="{FBF81A42-7FC0-41A6-ACBB-D3B7FED9655C}" destId="{C0551507-3D33-4255-B062-86C950A71409}" srcOrd="1" destOrd="0" presId="urn:microsoft.com/office/officeart/2005/8/layout/radial1"/>
    <dgm:cxn modelId="{F2A04F9A-99EA-4268-AFAB-D83F90066E78}" type="presOf" srcId="{D6793AE5-A71E-4A29-9C7F-6261B2560C09}" destId="{5C1BCAA9-8CE4-45CC-903A-C1581A78A8A5}" srcOrd="0" destOrd="0" presId="urn:microsoft.com/office/officeart/2005/8/layout/radial1"/>
    <dgm:cxn modelId="{AB84721B-8354-4E7D-BEA2-23F7282DFF8D}" srcId="{D6793AE5-A71E-4A29-9C7F-6261B2560C09}" destId="{484C15DF-4B7A-4C79-872A-72C2E64843AA}" srcOrd="0" destOrd="0" parTransId="{10AE56B6-F41F-4503-A259-EBD7FD4CCF02}" sibTransId="{A6BBA7A1-5F05-4A89-8DF8-293CBB7FC9CE}"/>
    <dgm:cxn modelId="{CC91B31C-4B41-4B16-817C-64B03004D157}" type="presOf" srcId="{EE51EDE8-30AB-4E8D-815F-DA3CB34AB9E1}" destId="{913790A4-41B3-4109-B5B4-9BDCC459D970}" srcOrd="0" destOrd="0" presId="urn:microsoft.com/office/officeart/2005/8/layout/radial1"/>
    <dgm:cxn modelId="{4619A994-A9EB-4C40-B0A7-2F9FFAEB3224}" type="presOf" srcId="{484C15DF-4B7A-4C79-872A-72C2E64843AA}" destId="{1969D224-D796-4273-82EE-CC149471DECC}" srcOrd="0" destOrd="0" presId="urn:microsoft.com/office/officeart/2005/8/layout/radial1"/>
    <dgm:cxn modelId="{490D9FC9-3B70-4999-8638-34337AEBCFED}" srcId="{D6793AE5-A71E-4A29-9C7F-6261B2560C09}" destId="{EE51EDE8-30AB-4E8D-815F-DA3CB34AB9E1}" srcOrd="4" destOrd="0" parTransId="{FBF81A42-7FC0-41A6-ACBB-D3B7FED9655C}" sibTransId="{78141966-B63D-4BC5-A843-2B20D86A64C6}"/>
    <dgm:cxn modelId="{4B4D7E9C-A420-4613-8E26-1EF3B34EDF60}" type="presOf" srcId="{A2AA2DD5-5D16-4224-AA3E-B7FB63F43213}" destId="{56A49044-8C44-4FE9-A41C-EF15C2C82360}" srcOrd="0" destOrd="0" presId="urn:microsoft.com/office/officeart/2005/8/layout/radial1"/>
    <dgm:cxn modelId="{06C58CA0-FA47-42D2-AD3E-046983EC2503}" type="presParOf" srcId="{5B452B5C-25F5-4BCD-A97B-DF6BCE3C2EAA}" destId="{5C1BCAA9-8CE4-45CC-903A-C1581A78A8A5}" srcOrd="0" destOrd="0" presId="urn:microsoft.com/office/officeart/2005/8/layout/radial1"/>
    <dgm:cxn modelId="{4F0AD480-71A2-4691-B797-A88610D0198F}" type="presParOf" srcId="{5B452B5C-25F5-4BCD-A97B-DF6BCE3C2EAA}" destId="{3538E6E3-C76E-48F3-9700-0349E55C9EAB}" srcOrd="1" destOrd="0" presId="urn:microsoft.com/office/officeart/2005/8/layout/radial1"/>
    <dgm:cxn modelId="{FE669E4C-1333-44C0-98EB-0725C703D128}" type="presParOf" srcId="{3538E6E3-C76E-48F3-9700-0349E55C9EAB}" destId="{1BA377F4-5BEE-437F-A2C3-059350FB5CF5}" srcOrd="0" destOrd="0" presId="urn:microsoft.com/office/officeart/2005/8/layout/radial1"/>
    <dgm:cxn modelId="{3C0329F3-198D-48CE-B04D-4137124BDC6F}" type="presParOf" srcId="{5B452B5C-25F5-4BCD-A97B-DF6BCE3C2EAA}" destId="{1969D224-D796-4273-82EE-CC149471DECC}" srcOrd="2" destOrd="0" presId="urn:microsoft.com/office/officeart/2005/8/layout/radial1"/>
    <dgm:cxn modelId="{E7B0E5C4-C5D6-4F14-90E4-60E3C69360AC}" type="presParOf" srcId="{5B452B5C-25F5-4BCD-A97B-DF6BCE3C2EAA}" destId="{32D34DA9-2D66-4190-BF52-9924B308D4D0}" srcOrd="3" destOrd="0" presId="urn:microsoft.com/office/officeart/2005/8/layout/radial1"/>
    <dgm:cxn modelId="{5ECEC1A5-39C9-4856-8E94-EAF530E7CD18}" type="presParOf" srcId="{32D34DA9-2D66-4190-BF52-9924B308D4D0}" destId="{2D265C5B-46CF-4539-8F92-7DB778D874F9}" srcOrd="0" destOrd="0" presId="urn:microsoft.com/office/officeart/2005/8/layout/radial1"/>
    <dgm:cxn modelId="{211612B4-FA9D-4FE8-9486-251F4FDA3153}" type="presParOf" srcId="{5B452B5C-25F5-4BCD-A97B-DF6BCE3C2EAA}" destId="{81712A54-DC30-4973-854E-ABBB7D011C8B}" srcOrd="4" destOrd="0" presId="urn:microsoft.com/office/officeart/2005/8/layout/radial1"/>
    <dgm:cxn modelId="{D27A81FA-AC1F-4229-8F18-886AC6020F97}" type="presParOf" srcId="{5B452B5C-25F5-4BCD-A97B-DF6BCE3C2EAA}" destId="{A7509597-B9F5-4F2C-93C8-00258319A3BC}" srcOrd="5" destOrd="0" presId="urn:microsoft.com/office/officeart/2005/8/layout/radial1"/>
    <dgm:cxn modelId="{2F1AC815-CDD4-4F40-AC6C-109335A2FB0D}" type="presParOf" srcId="{A7509597-B9F5-4F2C-93C8-00258319A3BC}" destId="{44BBF45A-1843-4139-AF5A-D0E597F265BB}" srcOrd="0" destOrd="0" presId="urn:microsoft.com/office/officeart/2005/8/layout/radial1"/>
    <dgm:cxn modelId="{4FC64B4B-580B-413E-9493-116C7110DDE2}" type="presParOf" srcId="{5B452B5C-25F5-4BCD-A97B-DF6BCE3C2EAA}" destId="{D237773C-2C7A-4A51-AF9F-2000465CA102}" srcOrd="6" destOrd="0" presId="urn:microsoft.com/office/officeart/2005/8/layout/radial1"/>
    <dgm:cxn modelId="{6828A1AC-E524-4689-B5FB-AE1B14740392}" type="presParOf" srcId="{5B452B5C-25F5-4BCD-A97B-DF6BCE3C2EAA}" destId="{EDD3D35C-6B0F-4B3F-BDE7-485E53BFC07F}" srcOrd="7" destOrd="0" presId="urn:microsoft.com/office/officeart/2005/8/layout/radial1"/>
    <dgm:cxn modelId="{EA35FBD3-A843-4BC6-A6A8-7163467CED4F}" type="presParOf" srcId="{EDD3D35C-6B0F-4B3F-BDE7-485E53BFC07F}" destId="{2AF4CC3D-CBD2-4300-BF29-060DC9F67782}" srcOrd="0" destOrd="0" presId="urn:microsoft.com/office/officeart/2005/8/layout/radial1"/>
    <dgm:cxn modelId="{16C411B5-249E-4A13-B68C-B4BAB7A6994F}" type="presParOf" srcId="{5B452B5C-25F5-4BCD-A97B-DF6BCE3C2EAA}" destId="{56A49044-8C44-4FE9-A41C-EF15C2C82360}" srcOrd="8" destOrd="0" presId="urn:microsoft.com/office/officeart/2005/8/layout/radial1"/>
    <dgm:cxn modelId="{9D5D55AD-1B3C-4899-A064-A6D85B3ADBDA}" type="presParOf" srcId="{5B452B5C-25F5-4BCD-A97B-DF6BCE3C2EAA}" destId="{6001ECF3-BE17-4C0F-9373-07AB0B4D0A40}" srcOrd="9" destOrd="0" presId="urn:microsoft.com/office/officeart/2005/8/layout/radial1"/>
    <dgm:cxn modelId="{29189168-CD1C-4A72-9478-0C53A9A1F327}" type="presParOf" srcId="{6001ECF3-BE17-4C0F-9373-07AB0B4D0A40}" destId="{C0551507-3D33-4255-B062-86C950A71409}" srcOrd="0" destOrd="0" presId="urn:microsoft.com/office/officeart/2005/8/layout/radial1"/>
    <dgm:cxn modelId="{66289105-AA3C-42B6-9D2D-1168F4DFFF49}" type="presParOf" srcId="{5B452B5C-25F5-4BCD-A97B-DF6BCE3C2EAA}" destId="{913790A4-41B3-4109-B5B4-9BDCC459D970}" srcOrd="10" destOrd="0" presId="urn:microsoft.com/office/officeart/2005/8/layout/radial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D6389883-4FD6-46B2-B8BB-05F2EA43E450}" type="doc">
      <dgm:prSet loTypeId="urn:microsoft.com/office/officeart/2005/8/layout/radial1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FFBF353A-1794-4C1B-8C64-7A30F93F52D9}">
      <dgm:prSet phldrT="[Text]" custT="1"/>
      <dgm:spPr>
        <a:solidFill>
          <a:schemeClr val="accent5">
            <a:lumMod val="40000"/>
            <a:lumOff val="60000"/>
          </a:schemeClr>
        </a:solidFill>
      </dgm:spPr>
      <dgm:t>
        <a:bodyPr/>
        <a:lstStyle/>
        <a:p>
          <a:r>
            <a:rPr lang="bn-IN" sz="3200" dirty="0" smtClean="0">
              <a:solidFill>
                <a:srgbClr val="FF0000"/>
              </a:solidFill>
              <a:latin typeface="NikoshBAN" pitchFamily="2" charset="0"/>
              <a:cs typeface="NikoshBAN" pitchFamily="2" charset="0"/>
            </a:rPr>
            <a:t>ময়নামতি</a:t>
          </a:r>
          <a:endParaRPr lang="en-US" sz="3200" dirty="0">
            <a:solidFill>
              <a:srgbClr val="FF0000"/>
            </a:solidFill>
            <a:latin typeface="NikoshBAN" pitchFamily="2" charset="0"/>
            <a:cs typeface="NikoshBAN" pitchFamily="2" charset="0"/>
          </a:endParaRPr>
        </a:p>
      </dgm:t>
    </dgm:pt>
    <dgm:pt modelId="{BA2B19EE-BD7F-4E9D-88D8-994141DE3B59}" type="parTrans" cxnId="{2BEACDA2-9A0D-40E3-A555-8DA54FA33EB3}">
      <dgm:prSet/>
      <dgm:spPr/>
      <dgm:t>
        <a:bodyPr/>
        <a:lstStyle/>
        <a:p>
          <a:endParaRPr lang="en-US"/>
        </a:p>
      </dgm:t>
    </dgm:pt>
    <dgm:pt modelId="{E7ABF208-DD23-4703-8B0F-B850EA0A65EC}" type="sibTrans" cxnId="{2BEACDA2-9A0D-40E3-A555-8DA54FA33EB3}">
      <dgm:prSet/>
      <dgm:spPr/>
      <dgm:t>
        <a:bodyPr/>
        <a:lstStyle/>
        <a:p>
          <a:endParaRPr lang="en-US"/>
        </a:p>
      </dgm:t>
    </dgm:pt>
    <dgm:pt modelId="{38FF4F67-0978-4E11-B616-5F332A91E02B}">
      <dgm:prSet phldrT="[Text]" custT="1"/>
      <dgm:spPr>
        <a:solidFill>
          <a:schemeClr val="accent2">
            <a:lumMod val="60000"/>
            <a:lumOff val="40000"/>
          </a:schemeClr>
        </a:solidFill>
      </dgm:spPr>
      <dgm:t>
        <a:bodyPr/>
        <a:lstStyle/>
        <a:p>
          <a:r>
            <a:rPr lang="bn-IN" sz="2800" dirty="0" smtClean="0">
              <a:solidFill>
                <a:srgbClr val="002060"/>
              </a:solidFill>
              <a:latin typeface="NikoshBAN" pitchFamily="2" charset="0"/>
              <a:cs typeface="NikoshBAN" pitchFamily="2" charset="0"/>
            </a:rPr>
            <a:t>পোড়ামাটির</a:t>
          </a:r>
        </a:p>
        <a:p>
          <a:r>
            <a:rPr lang="bn-IN" sz="3600" dirty="0" smtClean="0">
              <a:solidFill>
                <a:srgbClr val="002060"/>
              </a:solidFill>
              <a:latin typeface="NikoshBAN" pitchFamily="2" charset="0"/>
              <a:cs typeface="NikoshBAN" pitchFamily="2" charset="0"/>
            </a:rPr>
            <a:t>ফলক</a:t>
          </a:r>
          <a:endParaRPr lang="en-US" sz="3600" dirty="0">
            <a:solidFill>
              <a:srgbClr val="002060"/>
            </a:solidFill>
            <a:latin typeface="NikoshBAN" pitchFamily="2" charset="0"/>
            <a:cs typeface="NikoshBAN" pitchFamily="2" charset="0"/>
          </a:endParaRPr>
        </a:p>
      </dgm:t>
    </dgm:pt>
    <dgm:pt modelId="{D6EC4409-2C18-4914-BC60-BA8E212CC3DB}" type="parTrans" cxnId="{DB9CAFEB-C1AF-4B9E-92F8-D4510D8BA476}">
      <dgm:prSet/>
      <dgm:spPr/>
      <dgm:t>
        <a:bodyPr/>
        <a:lstStyle/>
        <a:p>
          <a:endParaRPr lang="en-US"/>
        </a:p>
      </dgm:t>
    </dgm:pt>
    <dgm:pt modelId="{522DEF8C-8BE6-43F5-8F3D-85D456A4D2D3}" type="sibTrans" cxnId="{DB9CAFEB-C1AF-4B9E-92F8-D4510D8BA476}">
      <dgm:prSet/>
      <dgm:spPr/>
      <dgm:t>
        <a:bodyPr/>
        <a:lstStyle/>
        <a:p>
          <a:endParaRPr lang="en-US"/>
        </a:p>
      </dgm:t>
    </dgm:pt>
    <dgm:pt modelId="{52B570F4-5BD4-4047-AB6F-26F5463F1588}">
      <dgm:prSet phldrT="[Text]" custT="1"/>
      <dgm:spPr>
        <a:solidFill>
          <a:schemeClr val="accent6">
            <a:lumMod val="60000"/>
            <a:lumOff val="40000"/>
          </a:schemeClr>
        </a:solidFill>
      </dgm:spPr>
      <dgm:t>
        <a:bodyPr/>
        <a:lstStyle/>
        <a:p>
          <a:r>
            <a:rPr lang="bn-IN" sz="4400" dirty="0" smtClean="0">
              <a:latin typeface="NikoshBAN" pitchFamily="2" charset="0"/>
              <a:cs typeface="NikoshBAN" pitchFamily="2" charset="0"/>
            </a:rPr>
            <a:t>স্বর্ণমুদ্রা</a:t>
          </a:r>
          <a:endParaRPr lang="en-US" sz="4000" dirty="0">
            <a:latin typeface="NikoshBAN" pitchFamily="2" charset="0"/>
            <a:cs typeface="NikoshBAN" pitchFamily="2" charset="0"/>
          </a:endParaRPr>
        </a:p>
      </dgm:t>
    </dgm:pt>
    <dgm:pt modelId="{3431C59E-D3A9-4AAE-917B-0F9C828F9F84}" type="parTrans" cxnId="{41F64C86-0E8B-440A-995C-E981842B6808}">
      <dgm:prSet/>
      <dgm:spPr/>
      <dgm:t>
        <a:bodyPr/>
        <a:lstStyle/>
        <a:p>
          <a:endParaRPr lang="en-US"/>
        </a:p>
      </dgm:t>
    </dgm:pt>
    <dgm:pt modelId="{D4C0182D-9AEA-4ED7-A5AD-32FE79E9E615}" type="sibTrans" cxnId="{41F64C86-0E8B-440A-995C-E981842B6808}">
      <dgm:prSet/>
      <dgm:spPr/>
      <dgm:t>
        <a:bodyPr/>
        <a:lstStyle/>
        <a:p>
          <a:endParaRPr lang="en-US"/>
        </a:p>
      </dgm:t>
    </dgm:pt>
    <dgm:pt modelId="{DC0060BD-163F-4786-A48A-0B4728F99BE3}">
      <dgm:prSet phldrT="[Text]" custT="1"/>
      <dgm:spPr>
        <a:solidFill>
          <a:schemeClr val="accent4">
            <a:lumMod val="40000"/>
            <a:lumOff val="60000"/>
          </a:schemeClr>
        </a:solidFill>
      </dgm:spPr>
      <dgm:t>
        <a:bodyPr/>
        <a:lstStyle/>
        <a:p>
          <a:r>
            <a:rPr lang="bn-IN" sz="4400" dirty="0" smtClean="0">
              <a:solidFill>
                <a:srgbClr val="C00000"/>
              </a:solidFill>
              <a:latin typeface="NikoshBAN" pitchFamily="2" charset="0"/>
              <a:cs typeface="NikoshBAN" pitchFamily="2" charset="0"/>
            </a:rPr>
            <a:t>বিভিন্ন</a:t>
          </a:r>
          <a:r>
            <a:rPr lang="bn-IN" sz="3200" dirty="0" smtClean="0">
              <a:latin typeface="NikoshBAN" pitchFamily="2" charset="0"/>
              <a:cs typeface="NikoshBAN" pitchFamily="2" charset="0"/>
            </a:rPr>
            <a:t> </a:t>
          </a:r>
          <a:r>
            <a:rPr lang="bn-IN" sz="4000" dirty="0" smtClean="0">
              <a:solidFill>
                <a:srgbClr val="C00000"/>
              </a:solidFill>
              <a:latin typeface="NikoshBAN" pitchFamily="2" charset="0"/>
              <a:cs typeface="NikoshBAN" pitchFamily="2" charset="0"/>
            </a:rPr>
            <a:t>মুর্তি</a:t>
          </a:r>
          <a:endParaRPr lang="en-US" sz="3200" dirty="0">
            <a:solidFill>
              <a:srgbClr val="C00000"/>
            </a:solidFill>
            <a:latin typeface="NikoshBAN" pitchFamily="2" charset="0"/>
            <a:cs typeface="NikoshBAN" pitchFamily="2" charset="0"/>
          </a:endParaRPr>
        </a:p>
      </dgm:t>
    </dgm:pt>
    <dgm:pt modelId="{CFDF5BCE-E3E7-46C5-8033-AF1CFD95B508}" type="parTrans" cxnId="{78570811-D542-4076-805D-AC3EF01E4CE1}">
      <dgm:prSet/>
      <dgm:spPr/>
      <dgm:t>
        <a:bodyPr/>
        <a:lstStyle/>
        <a:p>
          <a:endParaRPr lang="en-US"/>
        </a:p>
      </dgm:t>
    </dgm:pt>
    <dgm:pt modelId="{9E6A1D16-B1D5-4B1C-B5A9-624B44918A6F}" type="sibTrans" cxnId="{78570811-D542-4076-805D-AC3EF01E4CE1}">
      <dgm:prSet/>
      <dgm:spPr/>
      <dgm:t>
        <a:bodyPr/>
        <a:lstStyle/>
        <a:p>
          <a:endParaRPr lang="en-US"/>
        </a:p>
      </dgm:t>
    </dgm:pt>
    <dgm:pt modelId="{2DDBA43D-C751-4526-A7E7-C9727CC1854B}">
      <dgm:prSet phldrT="[Text]" custT="1"/>
      <dgm:spPr>
        <a:solidFill>
          <a:schemeClr val="accent2">
            <a:lumMod val="40000"/>
            <a:lumOff val="60000"/>
          </a:schemeClr>
        </a:solidFill>
      </dgm:spPr>
      <dgm:t>
        <a:bodyPr/>
        <a:lstStyle/>
        <a:p>
          <a:r>
            <a:rPr lang="bn-IN" sz="4400" dirty="0" smtClean="0">
              <a:solidFill>
                <a:srgbClr val="FF0000"/>
              </a:solidFill>
              <a:latin typeface="NikoshBAN" pitchFamily="2" charset="0"/>
              <a:cs typeface="NikoshBAN" pitchFamily="2" charset="0"/>
            </a:rPr>
            <a:t>বৌদ্ধ</a:t>
          </a:r>
          <a:r>
            <a:rPr lang="bn-IN" sz="3600" dirty="0" smtClean="0">
              <a:latin typeface="NikoshBAN" pitchFamily="2" charset="0"/>
              <a:cs typeface="NikoshBAN" pitchFamily="2" charset="0"/>
            </a:rPr>
            <a:t> </a:t>
          </a:r>
          <a:r>
            <a:rPr lang="bn-IN" sz="4400" dirty="0" smtClean="0">
              <a:solidFill>
                <a:srgbClr val="FF0000"/>
              </a:solidFill>
              <a:latin typeface="NikoshBAN" pitchFamily="2" charset="0"/>
              <a:cs typeface="NikoshBAN" pitchFamily="2" charset="0"/>
            </a:rPr>
            <a:t>মুর্তি</a:t>
          </a:r>
          <a:endParaRPr lang="en-US" sz="3600" dirty="0">
            <a:solidFill>
              <a:srgbClr val="FF0000"/>
            </a:solidFill>
            <a:latin typeface="NikoshBAN" pitchFamily="2" charset="0"/>
            <a:cs typeface="NikoshBAN" pitchFamily="2" charset="0"/>
          </a:endParaRPr>
        </a:p>
      </dgm:t>
    </dgm:pt>
    <dgm:pt modelId="{8E376DFE-108C-4B7F-86E0-24B94AACD9F1}" type="parTrans" cxnId="{F68AA95E-ADF7-4917-970F-F87FA3EA595E}">
      <dgm:prSet/>
      <dgm:spPr/>
      <dgm:t>
        <a:bodyPr/>
        <a:lstStyle/>
        <a:p>
          <a:endParaRPr lang="en-US"/>
        </a:p>
      </dgm:t>
    </dgm:pt>
    <dgm:pt modelId="{6C8F3F67-A289-4960-A732-0F352DD8C021}" type="sibTrans" cxnId="{F68AA95E-ADF7-4917-970F-F87FA3EA595E}">
      <dgm:prSet/>
      <dgm:spPr/>
      <dgm:t>
        <a:bodyPr/>
        <a:lstStyle/>
        <a:p>
          <a:endParaRPr lang="en-US"/>
        </a:p>
      </dgm:t>
    </dgm:pt>
    <dgm:pt modelId="{CE7AA924-8761-430A-BFBA-C940159DD662}">
      <dgm:prSet custT="1"/>
      <dgm:spPr>
        <a:solidFill>
          <a:schemeClr val="accent3">
            <a:lumMod val="60000"/>
            <a:lumOff val="40000"/>
          </a:schemeClr>
        </a:solidFill>
      </dgm:spPr>
      <dgm:t>
        <a:bodyPr/>
        <a:lstStyle/>
        <a:p>
          <a:r>
            <a:rPr lang="bn-IN" sz="4400" dirty="0" smtClean="0">
              <a:solidFill>
                <a:srgbClr val="7030A0"/>
              </a:solidFill>
              <a:latin typeface="NikoshBAN" pitchFamily="2" charset="0"/>
              <a:cs typeface="NikoshBAN" pitchFamily="2" charset="0"/>
            </a:rPr>
            <a:t>জাদুঘর</a:t>
          </a:r>
          <a:endParaRPr lang="en-US" sz="4400" dirty="0">
            <a:solidFill>
              <a:srgbClr val="7030A0"/>
            </a:solidFill>
            <a:latin typeface="NikoshBAN" pitchFamily="2" charset="0"/>
            <a:cs typeface="NikoshBAN" pitchFamily="2" charset="0"/>
          </a:endParaRPr>
        </a:p>
      </dgm:t>
    </dgm:pt>
    <dgm:pt modelId="{95D130BD-A80D-4840-AA39-1E7EC3B31B0F}" type="parTrans" cxnId="{273E199B-6D78-4CC8-8BBC-153FC372317C}">
      <dgm:prSet/>
      <dgm:spPr/>
      <dgm:t>
        <a:bodyPr/>
        <a:lstStyle/>
        <a:p>
          <a:endParaRPr lang="en-US"/>
        </a:p>
      </dgm:t>
    </dgm:pt>
    <dgm:pt modelId="{16B1968D-A20E-441A-8593-3987F49C857A}" type="sibTrans" cxnId="{273E199B-6D78-4CC8-8BBC-153FC372317C}">
      <dgm:prSet/>
      <dgm:spPr/>
      <dgm:t>
        <a:bodyPr/>
        <a:lstStyle/>
        <a:p>
          <a:endParaRPr lang="en-US"/>
        </a:p>
      </dgm:t>
    </dgm:pt>
    <dgm:pt modelId="{1FCB7809-129B-4A02-A37E-068A95380276}">
      <dgm:prSet custT="1"/>
      <dgm:spPr>
        <a:solidFill>
          <a:schemeClr val="accent5">
            <a:lumMod val="60000"/>
            <a:lumOff val="40000"/>
          </a:schemeClr>
        </a:solidFill>
      </dgm:spPr>
      <dgm:t>
        <a:bodyPr/>
        <a:lstStyle/>
        <a:p>
          <a:r>
            <a:rPr lang="bn-IN" sz="4000" dirty="0" smtClean="0">
              <a:solidFill>
                <a:srgbClr val="FF0000"/>
              </a:solidFill>
              <a:latin typeface="NikoshBAN" pitchFamily="2" charset="0"/>
              <a:cs typeface="NikoshBAN" pitchFamily="2" charset="0"/>
            </a:rPr>
            <a:t>বিভিন</a:t>
          </a:r>
          <a:r>
            <a:rPr lang="bn-IN" sz="3200" dirty="0" smtClean="0">
              <a:latin typeface="NikoshBAN" pitchFamily="2" charset="0"/>
              <a:cs typeface="NikoshBAN" pitchFamily="2" charset="0"/>
            </a:rPr>
            <a:t> </a:t>
          </a:r>
          <a:r>
            <a:rPr lang="bn-IN" sz="4000" dirty="0" smtClean="0">
              <a:solidFill>
                <a:srgbClr val="FF0000"/>
              </a:solidFill>
              <a:latin typeface="NikoshBAN" pitchFamily="2" charset="0"/>
              <a:cs typeface="NikoshBAN" pitchFamily="2" charset="0"/>
            </a:rPr>
            <a:t>মুদ্রা</a:t>
          </a:r>
          <a:endParaRPr lang="en-US" sz="3200" dirty="0">
            <a:solidFill>
              <a:srgbClr val="FF0000"/>
            </a:solidFill>
            <a:latin typeface="NikoshBAN" pitchFamily="2" charset="0"/>
            <a:cs typeface="NikoshBAN" pitchFamily="2" charset="0"/>
          </a:endParaRPr>
        </a:p>
      </dgm:t>
    </dgm:pt>
    <dgm:pt modelId="{1C45C003-1C8F-4AFA-B799-86222648AFF9}" type="parTrans" cxnId="{087361DA-F8AC-473D-8AD7-9DE33257D063}">
      <dgm:prSet/>
      <dgm:spPr/>
      <dgm:t>
        <a:bodyPr/>
        <a:lstStyle/>
        <a:p>
          <a:endParaRPr lang="en-US"/>
        </a:p>
      </dgm:t>
    </dgm:pt>
    <dgm:pt modelId="{AEA053CC-E631-42EA-98DA-6E00DFCBC938}" type="sibTrans" cxnId="{087361DA-F8AC-473D-8AD7-9DE33257D063}">
      <dgm:prSet/>
      <dgm:spPr/>
      <dgm:t>
        <a:bodyPr/>
        <a:lstStyle/>
        <a:p>
          <a:endParaRPr lang="en-US"/>
        </a:p>
      </dgm:t>
    </dgm:pt>
    <dgm:pt modelId="{C1F971B2-243B-4A11-969E-6478F0C52971}" type="pres">
      <dgm:prSet presAssocID="{D6389883-4FD6-46B2-B8BB-05F2EA43E450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F470B5CD-DD6C-49D6-83EC-54883AF8FECE}" type="pres">
      <dgm:prSet presAssocID="{FFBF353A-1794-4C1B-8C64-7A30F93F52D9}" presName="centerShape" presStyleLbl="node0" presStyleIdx="0" presStyleCnt="1"/>
      <dgm:spPr/>
      <dgm:t>
        <a:bodyPr/>
        <a:lstStyle/>
        <a:p>
          <a:endParaRPr lang="en-US"/>
        </a:p>
      </dgm:t>
    </dgm:pt>
    <dgm:pt modelId="{0705D350-2DDA-4927-85DB-FC796B9D5742}" type="pres">
      <dgm:prSet presAssocID="{D6EC4409-2C18-4914-BC60-BA8E212CC3DB}" presName="Name9" presStyleLbl="parChTrans1D2" presStyleIdx="0" presStyleCnt="6"/>
      <dgm:spPr/>
      <dgm:t>
        <a:bodyPr/>
        <a:lstStyle/>
        <a:p>
          <a:endParaRPr lang="en-US"/>
        </a:p>
      </dgm:t>
    </dgm:pt>
    <dgm:pt modelId="{2A5FECB1-8789-444E-82A2-DB74FCE2284A}" type="pres">
      <dgm:prSet presAssocID="{D6EC4409-2C18-4914-BC60-BA8E212CC3DB}" presName="connTx" presStyleLbl="parChTrans1D2" presStyleIdx="0" presStyleCnt="6"/>
      <dgm:spPr/>
      <dgm:t>
        <a:bodyPr/>
        <a:lstStyle/>
        <a:p>
          <a:endParaRPr lang="en-US"/>
        </a:p>
      </dgm:t>
    </dgm:pt>
    <dgm:pt modelId="{8BC3D554-FCCD-446D-852E-A53A40FB0FE2}" type="pres">
      <dgm:prSet presAssocID="{38FF4F67-0978-4E11-B616-5F332A91E02B}" presName="node" presStyleLbl="node1" presStyleIdx="0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3733992-249F-4E5B-BEC2-6E01A80C7B58}" type="pres">
      <dgm:prSet presAssocID="{3431C59E-D3A9-4AAE-917B-0F9C828F9F84}" presName="Name9" presStyleLbl="parChTrans1D2" presStyleIdx="1" presStyleCnt="6"/>
      <dgm:spPr/>
      <dgm:t>
        <a:bodyPr/>
        <a:lstStyle/>
        <a:p>
          <a:endParaRPr lang="en-US"/>
        </a:p>
      </dgm:t>
    </dgm:pt>
    <dgm:pt modelId="{41FE460A-4D6A-43B9-8102-F42D176375B2}" type="pres">
      <dgm:prSet presAssocID="{3431C59E-D3A9-4AAE-917B-0F9C828F9F84}" presName="connTx" presStyleLbl="parChTrans1D2" presStyleIdx="1" presStyleCnt="6"/>
      <dgm:spPr/>
      <dgm:t>
        <a:bodyPr/>
        <a:lstStyle/>
        <a:p>
          <a:endParaRPr lang="en-US"/>
        </a:p>
      </dgm:t>
    </dgm:pt>
    <dgm:pt modelId="{96D8BB96-D6FE-4E11-8F03-2DC3F3D586BF}" type="pres">
      <dgm:prSet presAssocID="{52B570F4-5BD4-4047-AB6F-26F5463F1588}" presName="node" presStyleLbl="node1" presStyleIdx="1" presStyleCnt="6" custRadScaleRad="99758" custRadScaleInc="34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49941C1-447F-43EB-BEB1-05B133295CA4}" type="pres">
      <dgm:prSet presAssocID="{CFDF5BCE-E3E7-46C5-8033-AF1CFD95B508}" presName="Name9" presStyleLbl="parChTrans1D2" presStyleIdx="2" presStyleCnt="6"/>
      <dgm:spPr/>
      <dgm:t>
        <a:bodyPr/>
        <a:lstStyle/>
        <a:p>
          <a:endParaRPr lang="en-US"/>
        </a:p>
      </dgm:t>
    </dgm:pt>
    <dgm:pt modelId="{760A629A-20FF-49CA-B329-4934CA2A11C9}" type="pres">
      <dgm:prSet presAssocID="{CFDF5BCE-E3E7-46C5-8033-AF1CFD95B508}" presName="connTx" presStyleLbl="parChTrans1D2" presStyleIdx="2" presStyleCnt="6"/>
      <dgm:spPr/>
      <dgm:t>
        <a:bodyPr/>
        <a:lstStyle/>
        <a:p>
          <a:endParaRPr lang="en-US"/>
        </a:p>
      </dgm:t>
    </dgm:pt>
    <dgm:pt modelId="{6DCF9E9D-B439-424D-8163-1057984999EE}" type="pres">
      <dgm:prSet presAssocID="{DC0060BD-163F-4786-A48A-0B4728F99BE3}" presName="node" presStyleLbl="node1" presStyleIdx="2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8B0B2A6-B496-4FF4-95F6-B668C2A7B5B1}" type="pres">
      <dgm:prSet presAssocID="{8E376DFE-108C-4B7F-86E0-24B94AACD9F1}" presName="Name9" presStyleLbl="parChTrans1D2" presStyleIdx="3" presStyleCnt="6"/>
      <dgm:spPr/>
      <dgm:t>
        <a:bodyPr/>
        <a:lstStyle/>
        <a:p>
          <a:endParaRPr lang="en-US"/>
        </a:p>
      </dgm:t>
    </dgm:pt>
    <dgm:pt modelId="{ECDCC3F1-1936-46C8-86C4-8E497E6A1E99}" type="pres">
      <dgm:prSet presAssocID="{8E376DFE-108C-4B7F-86E0-24B94AACD9F1}" presName="connTx" presStyleLbl="parChTrans1D2" presStyleIdx="3" presStyleCnt="6"/>
      <dgm:spPr/>
      <dgm:t>
        <a:bodyPr/>
        <a:lstStyle/>
        <a:p>
          <a:endParaRPr lang="en-US"/>
        </a:p>
      </dgm:t>
    </dgm:pt>
    <dgm:pt modelId="{C2FD5837-3755-4F06-A0C6-B14F94ACF6A7}" type="pres">
      <dgm:prSet presAssocID="{2DDBA43D-C751-4526-A7E7-C9727CC1854B}" presName="node" presStyleLbl="node1" presStyleIdx="3" presStyleCnt="6" custRadScaleRad="99412" custRadScaleInc="-199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EB7577F-CE44-4859-83D3-4FD11A8C349B}" type="pres">
      <dgm:prSet presAssocID="{95D130BD-A80D-4840-AA39-1E7EC3B31B0F}" presName="Name9" presStyleLbl="parChTrans1D2" presStyleIdx="4" presStyleCnt="6"/>
      <dgm:spPr/>
      <dgm:t>
        <a:bodyPr/>
        <a:lstStyle/>
        <a:p>
          <a:endParaRPr lang="en-US"/>
        </a:p>
      </dgm:t>
    </dgm:pt>
    <dgm:pt modelId="{48E10DD2-5D51-4EFC-8936-1CEA11E9BE6A}" type="pres">
      <dgm:prSet presAssocID="{95D130BD-A80D-4840-AA39-1E7EC3B31B0F}" presName="connTx" presStyleLbl="parChTrans1D2" presStyleIdx="4" presStyleCnt="6"/>
      <dgm:spPr/>
      <dgm:t>
        <a:bodyPr/>
        <a:lstStyle/>
        <a:p>
          <a:endParaRPr lang="en-US"/>
        </a:p>
      </dgm:t>
    </dgm:pt>
    <dgm:pt modelId="{18079942-584C-4D86-B208-1492A2389DCD}" type="pres">
      <dgm:prSet presAssocID="{CE7AA924-8761-430A-BFBA-C940159DD662}" presName="node" presStyleLbl="node1" presStyleIdx="4" presStyleCnt="6" custRadScaleRad="100262" custRadScaleInc="-274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1E78FCD-4900-4499-9017-E4613DEAA4F0}" type="pres">
      <dgm:prSet presAssocID="{1C45C003-1C8F-4AFA-B799-86222648AFF9}" presName="Name9" presStyleLbl="parChTrans1D2" presStyleIdx="5" presStyleCnt="6"/>
      <dgm:spPr/>
      <dgm:t>
        <a:bodyPr/>
        <a:lstStyle/>
        <a:p>
          <a:endParaRPr lang="en-US"/>
        </a:p>
      </dgm:t>
    </dgm:pt>
    <dgm:pt modelId="{48630A1C-3CE1-444E-AB36-FD5D5BB333B9}" type="pres">
      <dgm:prSet presAssocID="{1C45C003-1C8F-4AFA-B799-86222648AFF9}" presName="connTx" presStyleLbl="parChTrans1D2" presStyleIdx="5" presStyleCnt="6"/>
      <dgm:spPr/>
      <dgm:t>
        <a:bodyPr/>
        <a:lstStyle/>
        <a:p>
          <a:endParaRPr lang="en-US"/>
        </a:p>
      </dgm:t>
    </dgm:pt>
    <dgm:pt modelId="{7C767157-A119-47E3-952B-C88564CD99A5}" type="pres">
      <dgm:prSet presAssocID="{1FCB7809-129B-4A02-A37E-068A95380276}" presName="node" presStyleLbl="node1" presStyleIdx="5" presStyleCnt="6" custRadScaleRad="98286" custRadScaleInc="-583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5D24D524-F7C2-4DE7-86BF-2BCF1F2E6579}" type="presOf" srcId="{D6389883-4FD6-46B2-B8BB-05F2EA43E450}" destId="{C1F971B2-243B-4A11-969E-6478F0C52971}" srcOrd="0" destOrd="0" presId="urn:microsoft.com/office/officeart/2005/8/layout/radial1"/>
    <dgm:cxn modelId="{1673085F-9444-483B-9FF0-87C3BA46555D}" type="presOf" srcId="{8E376DFE-108C-4B7F-86E0-24B94AACD9F1}" destId="{ECDCC3F1-1936-46C8-86C4-8E497E6A1E99}" srcOrd="1" destOrd="0" presId="urn:microsoft.com/office/officeart/2005/8/layout/radial1"/>
    <dgm:cxn modelId="{D4B61712-B370-4012-84B0-81138D4ECB09}" type="presOf" srcId="{D6EC4409-2C18-4914-BC60-BA8E212CC3DB}" destId="{0705D350-2DDA-4927-85DB-FC796B9D5742}" srcOrd="0" destOrd="0" presId="urn:microsoft.com/office/officeart/2005/8/layout/radial1"/>
    <dgm:cxn modelId="{96BDD49B-0F7E-4614-B3FF-B9F00957AB34}" type="presOf" srcId="{2DDBA43D-C751-4526-A7E7-C9727CC1854B}" destId="{C2FD5837-3755-4F06-A0C6-B14F94ACF6A7}" srcOrd="0" destOrd="0" presId="urn:microsoft.com/office/officeart/2005/8/layout/radial1"/>
    <dgm:cxn modelId="{FF865198-3C72-4C3D-BCF1-AA411C40E7F1}" type="presOf" srcId="{CFDF5BCE-E3E7-46C5-8033-AF1CFD95B508}" destId="{760A629A-20FF-49CA-B329-4934CA2A11C9}" srcOrd="1" destOrd="0" presId="urn:microsoft.com/office/officeart/2005/8/layout/radial1"/>
    <dgm:cxn modelId="{087361DA-F8AC-473D-8AD7-9DE33257D063}" srcId="{FFBF353A-1794-4C1B-8C64-7A30F93F52D9}" destId="{1FCB7809-129B-4A02-A37E-068A95380276}" srcOrd="5" destOrd="0" parTransId="{1C45C003-1C8F-4AFA-B799-86222648AFF9}" sibTransId="{AEA053CC-E631-42EA-98DA-6E00DFCBC938}"/>
    <dgm:cxn modelId="{FB654A98-D245-4332-AAFD-6E51CF04A9CE}" type="presOf" srcId="{CE7AA924-8761-430A-BFBA-C940159DD662}" destId="{18079942-584C-4D86-B208-1492A2389DCD}" srcOrd="0" destOrd="0" presId="urn:microsoft.com/office/officeart/2005/8/layout/radial1"/>
    <dgm:cxn modelId="{318EB33D-F075-41C0-A679-29D100A0F915}" type="presOf" srcId="{95D130BD-A80D-4840-AA39-1E7EC3B31B0F}" destId="{48E10DD2-5D51-4EFC-8936-1CEA11E9BE6A}" srcOrd="1" destOrd="0" presId="urn:microsoft.com/office/officeart/2005/8/layout/radial1"/>
    <dgm:cxn modelId="{C53EDA80-4288-44B6-A267-7E0C87D7228F}" type="presOf" srcId="{CFDF5BCE-E3E7-46C5-8033-AF1CFD95B508}" destId="{D49941C1-447F-43EB-BEB1-05B133295CA4}" srcOrd="0" destOrd="0" presId="urn:microsoft.com/office/officeart/2005/8/layout/radial1"/>
    <dgm:cxn modelId="{94DD59A1-F7B8-451F-AB32-955751183D6D}" type="presOf" srcId="{1C45C003-1C8F-4AFA-B799-86222648AFF9}" destId="{48630A1C-3CE1-444E-AB36-FD5D5BB333B9}" srcOrd="1" destOrd="0" presId="urn:microsoft.com/office/officeart/2005/8/layout/radial1"/>
    <dgm:cxn modelId="{41F64C86-0E8B-440A-995C-E981842B6808}" srcId="{FFBF353A-1794-4C1B-8C64-7A30F93F52D9}" destId="{52B570F4-5BD4-4047-AB6F-26F5463F1588}" srcOrd="1" destOrd="0" parTransId="{3431C59E-D3A9-4AAE-917B-0F9C828F9F84}" sibTransId="{D4C0182D-9AEA-4ED7-A5AD-32FE79E9E615}"/>
    <dgm:cxn modelId="{BE6931DB-4335-4189-AD1B-B5E1D3FCD292}" type="presOf" srcId="{3431C59E-D3A9-4AAE-917B-0F9C828F9F84}" destId="{41FE460A-4D6A-43B9-8102-F42D176375B2}" srcOrd="1" destOrd="0" presId="urn:microsoft.com/office/officeart/2005/8/layout/radial1"/>
    <dgm:cxn modelId="{FF090E12-C919-4775-ABF1-8E68AC8132B5}" type="presOf" srcId="{3431C59E-D3A9-4AAE-917B-0F9C828F9F84}" destId="{33733992-249F-4E5B-BEC2-6E01A80C7B58}" srcOrd="0" destOrd="0" presId="urn:microsoft.com/office/officeart/2005/8/layout/radial1"/>
    <dgm:cxn modelId="{7DF67F47-C299-40A0-AD1A-23809A40C2CA}" type="presOf" srcId="{DC0060BD-163F-4786-A48A-0B4728F99BE3}" destId="{6DCF9E9D-B439-424D-8163-1057984999EE}" srcOrd="0" destOrd="0" presId="urn:microsoft.com/office/officeart/2005/8/layout/radial1"/>
    <dgm:cxn modelId="{2BEACDA2-9A0D-40E3-A555-8DA54FA33EB3}" srcId="{D6389883-4FD6-46B2-B8BB-05F2EA43E450}" destId="{FFBF353A-1794-4C1B-8C64-7A30F93F52D9}" srcOrd="0" destOrd="0" parTransId="{BA2B19EE-BD7F-4E9D-88D8-994141DE3B59}" sibTransId="{E7ABF208-DD23-4703-8B0F-B850EA0A65EC}"/>
    <dgm:cxn modelId="{FB0B9E5A-C5A4-4159-82CC-BBACA08E9B30}" type="presOf" srcId="{D6EC4409-2C18-4914-BC60-BA8E212CC3DB}" destId="{2A5FECB1-8789-444E-82A2-DB74FCE2284A}" srcOrd="1" destOrd="0" presId="urn:microsoft.com/office/officeart/2005/8/layout/radial1"/>
    <dgm:cxn modelId="{F68AA95E-ADF7-4917-970F-F87FA3EA595E}" srcId="{FFBF353A-1794-4C1B-8C64-7A30F93F52D9}" destId="{2DDBA43D-C751-4526-A7E7-C9727CC1854B}" srcOrd="3" destOrd="0" parTransId="{8E376DFE-108C-4B7F-86E0-24B94AACD9F1}" sibTransId="{6C8F3F67-A289-4960-A732-0F352DD8C021}"/>
    <dgm:cxn modelId="{30066584-AB3A-47FA-8339-B0714B742251}" type="presOf" srcId="{52B570F4-5BD4-4047-AB6F-26F5463F1588}" destId="{96D8BB96-D6FE-4E11-8F03-2DC3F3D586BF}" srcOrd="0" destOrd="0" presId="urn:microsoft.com/office/officeart/2005/8/layout/radial1"/>
    <dgm:cxn modelId="{864F15D4-68A6-4304-91A8-7FB12DFA67D5}" type="presOf" srcId="{38FF4F67-0978-4E11-B616-5F332A91E02B}" destId="{8BC3D554-FCCD-446D-852E-A53A40FB0FE2}" srcOrd="0" destOrd="0" presId="urn:microsoft.com/office/officeart/2005/8/layout/radial1"/>
    <dgm:cxn modelId="{72929CC9-BF28-416C-AA4F-D3CD9F031938}" type="presOf" srcId="{8E376DFE-108C-4B7F-86E0-24B94AACD9F1}" destId="{48B0B2A6-B496-4FF4-95F6-B668C2A7B5B1}" srcOrd="0" destOrd="0" presId="urn:microsoft.com/office/officeart/2005/8/layout/radial1"/>
    <dgm:cxn modelId="{6F90AF01-C401-48F3-83F8-D707B1A76D17}" type="presOf" srcId="{95D130BD-A80D-4840-AA39-1E7EC3B31B0F}" destId="{9EB7577F-CE44-4859-83D3-4FD11A8C349B}" srcOrd="0" destOrd="0" presId="urn:microsoft.com/office/officeart/2005/8/layout/radial1"/>
    <dgm:cxn modelId="{DB9CAFEB-C1AF-4B9E-92F8-D4510D8BA476}" srcId="{FFBF353A-1794-4C1B-8C64-7A30F93F52D9}" destId="{38FF4F67-0978-4E11-B616-5F332A91E02B}" srcOrd="0" destOrd="0" parTransId="{D6EC4409-2C18-4914-BC60-BA8E212CC3DB}" sibTransId="{522DEF8C-8BE6-43F5-8F3D-85D456A4D2D3}"/>
    <dgm:cxn modelId="{78570811-D542-4076-805D-AC3EF01E4CE1}" srcId="{FFBF353A-1794-4C1B-8C64-7A30F93F52D9}" destId="{DC0060BD-163F-4786-A48A-0B4728F99BE3}" srcOrd="2" destOrd="0" parTransId="{CFDF5BCE-E3E7-46C5-8033-AF1CFD95B508}" sibTransId="{9E6A1D16-B1D5-4B1C-B5A9-624B44918A6F}"/>
    <dgm:cxn modelId="{273E199B-6D78-4CC8-8BBC-153FC372317C}" srcId="{FFBF353A-1794-4C1B-8C64-7A30F93F52D9}" destId="{CE7AA924-8761-430A-BFBA-C940159DD662}" srcOrd="4" destOrd="0" parTransId="{95D130BD-A80D-4840-AA39-1E7EC3B31B0F}" sibTransId="{16B1968D-A20E-441A-8593-3987F49C857A}"/>
    <dgm:cxn modelId="{3D405E19-0AD8-4277-BB62-CAB74C9C9E12}" type="presOf" srcId="{FFBF353A-1794-4C1B-8C64-7A30F93F52D9}" destId="{F470B5CD-DD6C-49D6-83EC-54883AF8FECE}" srcOrd="0" destOrd="0" presId="urn:microsoft.com/office/officeart/2005/8/layout/radial1"/>
    <dgm:cxn modelId="{5D142B02-3367-4594-82CD-3D466C5C558A}" type="presOf" srcId="{1FCB7809-129B-4A02-A37E-068A95380276}" destId="{7C767157-A119-47E3-952B-C88564CD99A5}" srcOrd="0" destOrd="0" presId="urn:microsoft.com/office/officeart/2005/8/layout/radial1"/>
    <dgm:cxn modelId="{7E607288-B112-4838-B4D8-413F3F79AF84}" type="presOf" srcId="{1C45C003-1C8F-4AFA-B799-86222648AFF9}" destId="{41E78FCD-4900-4499-9017-E4613DEAA4F0}" srcOrd="0" destOrd="0" presId="urn:microsoft.com/office/officeart/2005/8/layout/radial1"/>
    <dgm:cxn modelId="{685F0796-0C7C-4760-B520-5996E01436E3}" type="presParOf" srcId="{C1F971B2-243B-4A11-969E-6478F0C52971}" destId="{F470B5CD-DD6C-49D6-83EC-54883AF8FECE}" srcOrd="0" destOrd="0" presId="urn:microsoft.com/office/officeart/2005/8/layout/radial1"/>
    <dgm:cxn modelId="{3BDEA0AE-8B1B-4342-BB06-8087AE42A502}" type="presParOf" srcId="{C1F971B2-243B-4A11-969E-6478F0C52971}" destId="{0705D350-2DDA-4927-85DB-FC796B9D5742}" srcOrd="1" destOrd="0" presId="urn:microsoft.com/office/officeart/2005/8/layout/radial1"/>
    <dgm:cxn modelId="{537307A7-A99E-4A74-A2A4-532546311BB5}" type="presParOf" srcId="{0705D350-2DDA-4927-85DB-FC796B9D5742}" destId="{2A5FECB1-8789-444E-82A2-DB74FCE2284A}" srcOrd="0" destOrd="0" presId="urn:microsoft.com/office/officeart/2005/8/layout/radial1"/>
    <dgm:cxn modelId="{CFBEF45A-A417-4F07-9B68-EE559DC848BC}" type="presParOf" srcId="{C1F971B2-243B-4A11-969E-6478F0C52971}" destId="{8BC3D554-FCCD-446D-852E-A53A40FB0FE2}" srcOrd="2" destOrd="0" presId="urn:microsoft.com/office/officeart/2005/8/layout/radial1"/>
    <dgm:cxn modelId="{2CDCA737-B63C-4CF3-8A66-D80BD0D8EBEF}" type="presParOf" srcId="{C1F971B2-243B-4A11-969E-6478F0C52971}" destId="{33733992-249F-4E5B-BEC2-6E01A80C7B58}" srcOrd="3" destOrd="0" presId="urn:microsoft.com/office/officeart/2005/8/layout/radial1"/>
    <dgm:cxn modelId="{71EE32F9-B72C-42EE-9404-50612282E9DE}" type="presParOf" srcId="{33733992-249F-4E5B-BEC2-6E01A80C7B58}" destId="{41FE460A-4D6A-43B9-8102-F42D176375B2}" srcOrd="0" destOrd="0" presId="urn:microsoft.com/office/officeart/2005/8/layout/radial1"/>
    <dgm:cxn modelId="{059342E3-CD50-444D-8114-9F5170BBC583}" type="presParOf" srcId="{C1F971B2-243B-4A11-969E-6478F0C52971}" destId="{96D8BB96-D6FE-4E11-8F03-2DC3F3D586BF}" srcOrd="4" destOrd="0" presId="urn:microsoft.com/office/officeart/2005/8/layout/radial1"/>
    <dgm:cxn modelId="{B3D77A9B-AF76-43DE-B085-C3F1EF5BC94F}" type="presParOf" srcId="{C1F971B2-243B-4A11-969E-6478F0C52971}" destId="{D49941C1-447F-43EB-BEB1-05B133295CA4}" srcOrd="5" destOrd="0" presId="urn:microsoft.com/office/officeart/2005/8/layout/radial1"/>
    <dgm:cxn modelId="{D2EC3DD3-E0D5-43C9-BF93-9ECDC0D5D957}" type="presParOf" srcId="{D49941C1-447F-43EB-BEB1-05B133295CA4}" destId="{760A629A-20FF-49CA-B329-4934CA2A11C9}" srcOrd="0" destOrd="0" presId="urn:microsoft.com/office/officeart/2005/8/layout/radial1"/>
    <dgm:cxn modelId="{A0030B88-138E-414B-91CE-0D2F053B8B0D}" type="presParOf" srcId="{C1F971B2-243B-4A11-969E-6478F0C52971}" destId="{6DCF9E9D-B439-424D-8163-1057984999EE}" srcOrd="6" destOrd="0" presId="urn:microsoft.com/office/officeart/2005/8/layout/radial1"/>
    <dgm:cxn modelId="{4FD73FCF-95F0-4E45-9964-D92954E80C84}" type="presParOf" srcId="{C1F971B2-243B-4A11-969E-6478F0C52971}" destId="{48B0B2A6-B496-4FF4-95F6-B668C2A7B5B1}" srcOrd="7" destOrd="0" presId="urn:microsoft.com/office/officeart/2005/8/layout/radial1"/>
    <dgm:cxn modelId="{EEC1F21C-BCCE-495A-9C20-A37C76460D0C}" type="presParOf" srcId="{48B0B2A6-B496-4FF4-95F6-B668C2A7B5B1}" destId="{ECDCC3F1-1936-46C8-86C4-8E497E6A1E99}" srcOrd="0" destOrd="0" presId="urn:microsoft.com/office/officeart/2005/8/layout/radial1"/>
    <dgm:cxn modelId="{C7EB4393-2CD3-49B1-A8AF-0EBE1BF953B5}" type="presParOf" srcId="{C1F971B2-243B-4A11-969E-6478F0C52971}" destId="{C2FD5837-3755-4F06-A0C6-B14F94ACF6A7}" srcOrd="8" destOrd="0" presId="urn:microsoft.com/office/officeart/2005/8/layout/radial1"/>
    <dgm:cxn modelId="{C9B7DB61-1B6A-4820-A202-BECE9F230915}" type="presParOf" srcId="{C1F971B2-243B-4A11-969E-6478F0C52971}" destId="{9EB7577F-CE44-4859-83D3-4FD11A8C349B}" srcOrd="9" destOrd="0" presId="urn:microsoft.com/office/officeart/2005/8/layout/radial1"/>
    <dgm:cxn modelId="{4DF97147-7494-4383-B0AE-6AF5191E215A}" type="presParOf" srcId="{9EB7577F-CE44-4859-83D3-4FD11A8C349B}" destId="{48E10DD2-5D51-4EFC-8936-1CEA11E9BE6A}" srcOrd="0" destOrd="0" presId="urn:microsoft.com/office/officeart/2005/8/layout/radial1"/>
    <dgm:cxn modelId="{11DDD616-5219-44D1-9F96-C049AEC180A3}" type="presParOf" srcId="{C1F971B2-243B-4A11-969E-6478F0C52971}" destId="{18079942-584C-4D86-B208-1492A2389DCD}" srcOrd="10" destOrd="0" presId="urn:microsoft.com/office/officeart/2005/8/layout/radial1"/>
    <dgm:cxn modelId="{80200EB0-C987-47A3-BA5B-B4F0BDF43C5A}" type="presParOf" srcId="{C1F971B2-243B-4A11-969E-6478F0C52971}" destId="{41E78FCD-4900-4499-9017-E4613DEAA4F0}" srcOrd="11" destOrd="0" presId="urn:microsoft.com/office/officeart/2005/8/layout/radial1"/>
    <dgm:cxn modelId="{7B0D71AA-2DBC-4654-A31F-4839B012DABB}" type="presParOf" srcId="{41E78FCD-4900-4499-9017-E4613DEAA4F0}" destId="{48630A1C-3CE1-444E-AB36-FD5D5BB333B9}" srcOrd="0" destOrd="0" presId="urn:microsoft.com/office/officeart/2005/8/layout/radial1"/>
    <dgm:cxn modelId="{13526AA9-2E1C-4344-BD29-BD2263AF41F3}" type="presParOf" srcId="{C1F971B2-243B-4A11-969E-6478F0C52971}" destId="{7C767157-A119-47E3-952B-C88564CD99A5}" srcOrd="12" destOrd="0" presId="urn:microsoft.com/office/officeart/2005/8/layout/radial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1">
  <dgm:title val=""/>
  <dgm:desc val=""/>
  <dgm:catLst>
    <dgm:cat type="relationship" pri="22000"/>
    <dgm:cat type="cycle" pri="1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4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5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op="equ"/>
      <dgm:constr type="sp" refType="w" refFor="ch" refForName="node" fact="0.3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connTx" val="55"/>
      <dgm:constr type="primFontSz" for="des" forName="connTx" refType="primFontSz" refFor="ch" refForName="centerShape" op="lte" fact="0.8"/>
    </dgm:constrLst>
    <dgm:ruleLst/>
    <dgm:forEach name="Name6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</dgm:constrLst>
        <dgm:ruleLst>
          <dgm:rule type="primFontSz" val="5" fact="NaN" max="NaN"/>
        </dgm:ruleLst>
      </dgm:layoutNode>
      <dgm:forEach name="Name7" axis="ch">
        <dgm:forEach name="Name8" axis="self" ptType="parTrans">
          <dgm:layoutNode name="Name9">
            <dgm:alg type="conn">
              <dgm:param type="dim" val="1D"/>
              <dgm:param type="begPts" val="auto"/>
              <dgm:param type="endPts" val="auto"/>
              <dgm:param type="begSty" val="noArr"/>
              <dgm:param type="endSty" val="no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connDist"/>
              <dgm:constr type="userA" for="ch" refType="connDist"/>
              <dgm:constr type="w" val="1"/>
              <dgm:constr type="h" val="5"/>
              <dgm:constr type="begPad"/>
              <dgm:constr type="endPad"/>
            </dgm:constrLst>
            <dgm:ruleLst/>
            <dgm:layoutNode name="connTx">
              <dgm:alg type="tx">
                <dgm:param type="autoTxRot" val="grav"/>
              </dgm:alg>
              <dgm:shape xmlns:r="http://schemas.openxmlformats.org/officeDocument/2006/relationships" type="rect" r:blip="" hideGeom="1">
                <dgm:adjLst/>
              </dgm:shape>
              <dgm:presOf axis="self"/>
              <dgm:constrLst>
                <dgm:constr type="userA"/>
                <dgm:constr type="w" refType="userA" fact="0.05"/>
                <dgm:constr type="h" refType="userA" fact="0.05"/>
                <dgm:constr type="lMarg" val="1"/>
                <dgm:constr type="rMarg" val="1"/>
                <dgm:constr type="tMarg"/>
                <dgm:constr type="bMarg"/>
              </dgm:constrLst>
              <dgm:ruleLst>
                <dgm:rule type="w" val="NaN" fact="0.8" max="NaN"/>
                <dgm:rule type="h" val="NaN" fact="1" max="NaN"/>
                <dgm:rule type="primFontSz" val="5" fact="NaN" max="NaN"/>
              </dgm:ruleLst>
            </dgm:layoutNode>
          </dgm:layoutNode>
        </dgm:forEach>
        <dgm:forEach name="Name10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radial1">
  <dgm:title val=""/>
  <dgm:desc val=""/>
  <dgm:catLst>
    <dgm:cat type="relationship" pri="22000"/>
    <dgm:cat type="cycle" pri="1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4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5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op="equ"/>
      <dgm:constr type="sp" refType="w" refFor="ch" refForName="node" fact="0.3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connTx" val="55"/>
      <dgm:constr type="primFontSz" for="des" forName="connTx" refType="primFontSz" refFor="ch" refForName="centerShape" op="lte" fact="0.8"/>
    </dgm:constrLst>
    <dgm:ruleLst/>
    <dgm:forEach name="Name6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</dgm:constrLst>
        <dgm:ruleLst>
          <dgm:rule type="primFontSz" val="5" fact="NaN" max="NaN"/>
        </dgm:ruleLst>
      </dgm:layoutNode>
      <dgm:forEach name="Name7" axis="ch">
        <dgm:forEach name="Name8" axis="self" ptType="parTrans">
          <dgm:layoutNode name="Name9">
            <dgm:alg type="conn">
              <dgm:param type="dim" val="1D"/>
              <dgm:param type="begPts" val="auto"/>
              <dgm:param type="endPts" val="auto"/>
              <dgm:param type="begSty" val="noArr"/>
              <dgm:param type="endSty" val="no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connDist"/>
              <dgm:constr type="userA" for="ch" refType="connDist"/>
              <dgm:constr type="w" val="1"/>
              <dgm:constr type="h" val="5"/>
              <dgm:constr type="begPad"/>
              <dgm:constr type="endPad"/>
            </dgm:constrLst>
            <dgm:ruleLst/>
            <dgm:layoutNode name="connTx">
              <dgm:alg type="tx">
                <dgm:param type="autoTxRot" val="grav"/>
              </dgm:alg>
              <dgm:shape xmlns:r="http://schemas.openxmlformats.org/officeDocument/2006/relationships" type="rect" r:blip="" hideGeom="1">
                <dgm:adjLst/>
              </dgm:shape>
              <dgm:presOf axis="self"/>
              <dgm:constrLst>
                <dgm:constr type="userA"/>
                <dgm:constr type="w" refType="userA" fact="0.05"/>
                <dgm:constr type="h" refType="userA" fact="0.05"/>
                <dgm:constr type="lMarg" val="1"/>
                <dgm:constr type="rMarg" val="1"/>
                <dgm:constr type="tMarg"/>
                <dgm:constr type="bMarg"/>
              </dgm:constrLst>
              <dgm:ruleLst>
                <dgm:rule type="w" val="NaN" fact="0.8" max="NaN"/>
                <dgm:rule type="h" val="NaN" fact="1" max="NaN"/>
                <dgm:rule type="primFontSz" val="5" fact="NaN" max="NaN"/>
              </dgm:ruleLst>
            </dgm:layoutNode>
          </dgm:layoutNode>
        </dgm:forEach>
        <dgm:forEach name="Name10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5B86F94-B481-46B2-84D4-402765C5E162}" type="datetimeFigureOut">
              <a:rPr lang="en-US" smtClean="0"/>
              <a:pPr/>
              <a:t>3/29/2021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2522025-7C5B-4B2E-A493-574F388E0FA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92679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522025-7C5B-4B2E-A493-574F388E0FA6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734938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8466" y="-8468"/>
            <a:ext cx="9169804" cy="6874935"/>
            <a:chOff x="-8466" y="-8468"/>
            <a:chExt cx="9169804" cy="6874935"/>
          </a:xfrm>
        </p:grpSpPr>
        <p:cxnSp>
          <p:nvCxnSpPr>
            <p:cNvPr id="17" name="Straight Connector 16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Freeform 18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Freeform 19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Freeform 20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21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Freeform 22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Freeform 23"/>
            <p:cNvSpPr/>
            <p:nvPr/>
          </p:nvSpPr>
          <p:spPr>
            <a:xfrm>
              <a:off x="8077231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Freeform 24"/>
            <p:cNvSpPr/>
            <p:nvPr/>
          </p:nvSpPr>
          <p:spPr>
            <a:xfrm>
              <a:off x="8060297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Freeform 27"/>
            <p:cNvSpPr/>
            <p:nvPr/>
          </p:nvSpPr>
          <p:spPr>
            <a:xfrm>
              <a:off x="-8466" y="-8468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30595" y="2404534"/>
            <a:ext cx="5826719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30595" y="4050834"/>
            <a:ext cx="5826719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77750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4470400"/>
            <a:ext cx="6347714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4303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01074" y="3632200"/>
            <a:ext cx="541980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470400"/>
            <a:ext cx="6347715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49621884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1931988"/>
            <a:ext cx="6347715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892589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5882460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5848" y="609600"/>
            <a:ext cx="6341465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660514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551700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977312" y="609600"/>
            <a:ext cx="978812" cy="5251451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599" y="609600"/>
            <a:ext cx="5195026" cy="5251451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5412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23305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2700868"/>
            <a:ext cx="6347715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55476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1320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2160589"/>
            <a:ext cx="3088109" cy="3880772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69204" y="2160590"/>
            <a:ext cx="3088110" cy="388077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33024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599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66640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66640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3/29/2021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54979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4" cy="1320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3/29/2021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0524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3/29/2021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49513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1498604"/>
            <a:ext cx="2790182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1275" y="514925"/>
            <a:ext cx="3386037" cy="552643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2777069"/>
            <a:ext cx="2790182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45954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4800600"/>
            <a:ext cx="6347714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9599" y="609600"/>
            <a:ext cx="6347714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5367338"/>
            <a:ext cx="6347714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35160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>
            <a:off x="-8467" y="-8468"/>
            <a:ext cx="9169805" cy="6874935"/>
            <a:chOff x="-8467" y="-8468"/>
            <a:chExt cx="9169805" cy="6874935"/>
          </a:xfrm>
        </p:grpSpPr>
        <p:sp>
          <p:nvSpPr>
            <p:cNvPr id="7" name="Freeform 6"/>
            <p:cNvSpPr/>
            <p:nvPr/>
          </p:nvSpPr>
          <p:spPr>
            <a:xfrm>
              <a:off x="-8467" y="4013200"/>
              <a:ext cx="457200" cy="2853267"/>
            </a:xfrm>
            <a:custGeom>
              <a:avLst/>
              <a:gdLst/>
              <a:ahLst/>
              <a:cxnLst/>
              <a:rect l="l" t="t" r="r" b="b"/>
              <a:pathLst>
                <a:path w="457200" h="2853267">
                  <a:moveTo>
                    <a:pt x="0" y="0"/>
                  </a:moveTo>
                  <a:lnTo>
                    <a:pt x="457200" y="2853267"/>
                  </a:lnTo>
                  <a:lnTo>
                    <a:pt x="0" y="2844800"/>
                  </a:lnTo>
                  <a:cubicBezTo>
                    <a:pt x="2822" y="1905000"/>
                    <a:pt x="5645" y="965200"/>
                    <a:pt x="0" y="0"/>
                  </a:cubicBez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8" name="Straight Connector 7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Freeform 9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10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12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13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Freeform 14"/>
            <p:cNvSpPr/>
            <p:nvPr/>
          </p:nvSpPr>
          <p:spPr>
            <a:xfrm>
              <a:off x="8077231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Freeform 15"/>
            <p:cNvSpPr/>
            <p:nvPr/>
          </p:nvSpPr>
          <p:spPr>
            <a:xfrm>
              <a:off x="8060297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590"/>
            <a:ext cx="6347714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405258" y="6041363"/>
            <a:ext cx="68413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3/29/2021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599" y="6041363"/>
            <a:ext cx="462297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44676" y="6041363"/>
            <a:ext cx="51263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99434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21608"/>
            <a:ext cx="9525000" cy="6988792"/>
          </a:xfrm>
          <a:prstGeom prst="rect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990600" y="2057400"/>
            <a:ext cx="6858000" cy="14478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9900" b="1" i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স্বাগতম</a:t>
            </a:r>
            <a:endParaRPr lang="en-US" sz="19900" b="1" i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721561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images-19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800" y="381000"/>
            <a:ext cx="4200525" cy="49530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3" name="Picture 2" descr="images-4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00600" y="457200"/>
            <a:ext cx="4038600" cy="48768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4" name="TextBox 3"/>
          <p:cNvSpPr txBox="1"/>
          <p:nvPr/>
        </p:nvSpPr>
        <p:spPr>
          <a:xfrm>
            <a:off x="762000" y="5798403"/>
            <a:ext cx="2895600" cy="830997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4800" dirty="0" smtClean="0">
                <a:latin typeface="NikoshBAN" pitchFamily="2" charset="0"/>
                <a:cs typeface="NikoshBAN" pitchFamily="2" charset="0"/>
              </a:rPr>
              <a:t>মন্দির</a:t>
            </a:r>
            <a:endParaRPr lang="en-US" sz="4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638800" y="5798403"/>
            <a:ext cx="2819400" cy="830997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4800" dirty="0" smtClean="0">
                <a:latin typeface="NikoshBAN" pitchFamily="2" charset="0"/>
                <a:cs typeface="NikoshBAN" pitchFamily="2" charset="0"/>
              </a:rPr>
              <a:t>টেরাকোটা</a:t>
            </a:r>
            <a:endParaRPr lang="en-US" sz="48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0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5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images-27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0" y="381000"/>
            <a:ext cx="4343400" cy="5029200"/>
          </a:xfrm>
          <a:prstGeom prst="rect">
            <a:avLst/>
          </a:prstGeom>
        </p:spPr>
      </p:pic>
      <p:pic>
        <p:nvPicPr>
          <p:cNvPr id="4" name="Picture 3" descr="murti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24400" y="381000"/>
            <a:ext cx="4191000" cy="5000625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57200" y="5943600"/>
            <a:ext cx="3733800" cy="830997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48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টেরাকোটা</a:t>
            </a:r>
            <a:endParaRPr lang="en-US" sz="4800" dirty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181600" y="5950803"/>
            <a:ext cx="3429000" cy="830997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bn-IN" sz="48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মুর্তি</a:t>
            </a:r>
            <a:endParaRPr lang="en-US" sz="4800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images-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95800" y="609600"/>
            <a:ext cx="4419600" cy="487680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3" name="Picture 2" descr="images-8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4800" y="609600"/>
            <a:ext cx="3810000" cy="495300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pic>
      <p:sp>
        <p:nvSpPr>
          <p:cNvPr id="5" name="TextBox 4"/>
          <p:cNvSpPr txBox="1"/>
          <p:nvPr/>
        </p:nvSpPr>
        <p:spPr>
          <a:xfrm>
            <a:off x="5105400" y="5968425"/>
            <a:ext cx="3581400" cy="584775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পাহাড়পুরের আরেকটি ছবি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81000" y="5997714"/>
            <a:ext cx="3276600" cy="707886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bn-IN" sz="4000" dirty="0" smtClean="0">
                <a:latin typeface="NikoshBAN" pitchFamily="2" charset="0"/>
                <a:cs typeface="NikoshBAN" pitchFamily="2" charset="0"/>
              </a:rPr>
              <a:t>বিভিন্ন ধরনের মূর্তি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800" decel="100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8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8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8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Diagram 2"/>
          <p:cNvGraphicFramePr/>
          <p:nvPr/>
        </p:nvGraphicFramePr>
        <p:xfrm>
          <a:off x="304800" y="304800"/>
          <a:ext cx="8686800" cy="6324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ransition>
    <p:wipe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5C1BCAA9-8CE4-45CC-903A-C1581A78A8A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3">
                                            <p:graphicEl>
                                              <a:dgm id="{5C1BCAA9-8CE4-45CC-903A-C1581A78A8A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3538E6E3-C76E-48F3-9700-0349E55C9EA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3">
                                            <p:graphicEl>
                                              <a:dgm id="{3538E6E3-C76E-48F3-9700-0349E55C9EA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1969D224-D796-4273-82EE-CC149471DEC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5" dur="2000"/>
                                        <p:tgtEl>
                                          <p:spTgt spid="3">
                                            <p:graphicEl>
                                              <a:dgm id="{1969D224-D796-4273-82EE-CC149471DEC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32D34DA9-2D66-4190-BF52-9924B308D4D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0" dur="2000"/>
                                        <p:tgtEl>
                                          <p:spTgt spid="3">
                                            <p:graphicEl>
                                              <a:dgm id="{32D34DA9-2D66-4190-BF52-9924B308D4D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81712A54-DC30-4973-854E-ABBB7D011C8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3" dur="2000"/>
                                        <p:tgtEl>
                                          <p:spTgt spid="3">
                                            <p:graphicEl>
                                              <a:dgm id="{81712A54-DC30-4973-854E-ABBB7D011C8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A7509597-B9F5-4F2C-93C8-00258319A3B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8" dur="2000"/>
                                        <p:tgtEl>
                                          <p:spTgt spid="3">
                                            <p:graphicEl>
                                              <a:dgm id="{A7509597-B9F5-4F2C-93C8-00258319A3B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D237773C-2C7A-4A51-AF9F-2000465CA10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1" dur="2000"/>
                                        <p:tgtEl>
                                          <p:spTgt spid="3">
                                            <p:graphicEl>
                                              <a:dgm id="{D237773C-2C7A-4A51-AF9F-2000465CA10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EDD3D35C-6B0F-4B3F-BDE7-485E53BFC07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6" dur="2000"/>
                                        <p:tgtEl>
                                          <p:spTgt spid="3">
                                            <p:graphicEl>
                                              <a:dgm id="{EDD3D35C-6B0F-4B3F-BDE7-485E53BFC07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56A49044-8C44-4FE9-A41C-EF15C2C8236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9" dur="2000"/>
                                        <p:tgtEl>
                                          <p:spTgt spid="3">
                                            <p:graphicEl>
                                              <a:dgm id="{56A49044-8C44-4FE9-A41C-EF15C2C8236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6001ECF3-BE17-4C0F-9373-07AB0B4D0A4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4" dur="2000"/>
                                        <p:tgtEl>
                                          <p:spTgt spid="3">
                                            <p:graphicEl>
                                              <a:dgm id="{6001ECF3-BE17-4C0F-9373-07AB0B4D0A4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913790A4-41B3-4109-B5B4-9BDCC459D97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7" dur="2000"/>
                                        <p:tgtEl>
                                          <p:spTgt spid="3">
                                            <p:graphicEl>
                                              <a:dgm id="{913790A4-41B3-4109-B5B4-9BDCC459D97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3" grpId="0">
        <p:bldSub>
          <a:bldDgm bld="one"/>
        </p:bldSub>
      </p:bldGraphic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57200" y="152400"/>
            <a:ext cx="8229600" cy="707886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4000" dirty="0" smtClean="0">
                <a:latin typeface="NikoshBAN" pitchFamily="2" charset="0"/>
                <a:cs typeface="NikoshBAN" pitchFamily="2" charset="0"/>
              </a:rPr>
              <a:t>চলো এবার ময়নামতি সম্পর্কে জানি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 descr="images-14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3400" y="990600"/>
            <a:ext cx="8229600" cy="4572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5" name="TextBox 4"/>
          <p:cNvSpPr txBox="1"/>
          <p:nvPr/>
        </p:nvSpPr>
        <p:spPr>
          <a:xfrm>
            <a:off x="457200" y="5791200"/>
            <a:ext cx="8305800" cy="92333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bn-IN" sz="5400" dirty="0" smtClean="0">
                <a:latin typeface="NikoshBAN" pitchFamily="2" charset="0"/>
                <a:cs typeface="NikoshBAN" pitchFamily="2" charset="0"/>
              </a:rPr>
              <a:t>ময়নামতি</a:t>
            </a:r>
            <a:endParaRPr lang="en-US" sz="54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images-33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599" y="609600"/>
            <a:ext cx="4957997" cy="510540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3" name="TextBox 2"/>
          <p:cNvSpPr txBox="1"/>
          <p:nvPr/>
        </p:nvSpPr>
        <p:spPr>
          <a:xfrm>
            <a:off x="381000" y="5983069"/>
            <a:ext cx="4800600" cy="646331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bn-IN" sz="36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ময়নামতির আরেকটি ছবি</a:t>
            </a:r>
            <a:endParaRPr lang="en-US" sz="36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638800" y="838200"/>
            <a:ext cx="3124200" cy="58477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অষ্টম শতকে নির্মিত হয়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562600" y="2133600"/>
            <a:ext cx="3276600" cy="156966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বাংলাদেশের দক্ষিণ-পুর্ব</a:t>
            </a:r>
          </a:p>
          <a:p>
            <a:pPr algn="ctr"/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অঞ্চলে কুমিল্লা শহরে অবস্থিত ।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562600" y="4191000"/>
            <a:ext cx="3276600" cy="1077218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বৌদ্ধ সভ্যতার অন্যতম</a:t>
            </a:r>
          </a:p>
          <a:p>
            <a:pPr algn="ctr"/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কেন্দ ছিল ।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8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pora matir folok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0" y="914400"/>
            <a:ext cx="4343400" cy="44958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Picture 4" descr="pora morti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4800" y="914400"/>
            <a:ext cx="3962400" cy="44958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6" name="TextBox 5"/>
          <p:cNvSpPr txBox="1"/>
          <p:nvPr/>
        </p:nvSpPr>
        <p:spPr>
          <a:xfrm>
            <a:off x="609600" y="5867400"/>
            <a:ext cx="2895600" cy="646331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bn-IN" sz="3600" dirty="0" smtClean="0">
                <a:latin typeface="NikoshBAN" pitchFamily="2" charset="0"/>
                <a:cs typeface="NikoshBAN" pitchFamily="2" charset="0"/>
              </a:rPr>
              <a:t>পোড়ামাটির ফলক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562600" y="5867400"/>
            <a:ext cx="3048000" cy="707886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bn-IN" sz="4000" dirty="0" smtClean="0">
                <a:latin typeface="NikoshBAN" pitchFamily="2" charset="0"/>
                <a:cs typeface="NikoshBAN" pitchFamily="2" charset="0"/>
              </a:rPr>
              <a:t>পোড়ামাটির ফলক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images-17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1000" y="609600"/>
            <a:ext cx="8382000" cy="51816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57200" y="5943600"/>
            <a:ext cx="8305800" cy="769441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4400" dirty="0" smtClean="0">
                <a:latin typeface="NikoshBAN" pitchFamily="2" charset="0"/>
                <a:cs typeface="NikoshBAN" pitchFamily="2" charset="0"/>
              </a:rPr>
              <a:t>ময়নামতি জাদুঘর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tamar mudra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801" y="1143000"/>
            <a:ext cx="4512747" cy="3429000"/>
          </a:xfrm>
          <a:prstGeom prst="rect">
            <a:avLst/>
          </a:prstGeom>
        </p:spPr>
      </p:pic>
      <p:pic>
        <p:nvPicPr>
          <p:cNvPr id="3" name="Picture 2" descr="291a38d8599da063328642e0f1d93d00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81600" y="1219200"/>
            <a:ext cx="3581400" cy="327660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4" name="TextBox 3"/>
          <p:cNvSpPr txBox="1"/>
          <p:nvPr/>
        </p:nvSpPr>
        <p:spPr>
          <a:xfrm>
            <a:off x="1143000" y="4876800"/>
            <a:ext cx="2590800" cy="769441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4400" dirty="0" smtClean="0">
                <a:latin typeface="NikoshBAN" pitchFamily="2" charset="0"/>
                <a:cs typeface="NikoshBAN" pitchFamily="2" charset="0"/>
              </a:rPr>
              <a:t>স্বর্ণ মুদ্রা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334000" y="4876800"/>
            <a:ext cx="3124200" cy="707886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IN" sz="4000" dirty="0" smtClean="0">
                <a:latin typeface="NikoshBAN" pitchFamily="2" charset="0"/>
                <a:cs typeface="NikoshBAN" pitchFamily="2" charset="0"/>
              </a:rPr>
              <a:t>বিভিন্ন ধরনের মুদ্রা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5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8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images-6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0" y="228600"/>
            <a:ext cx="4295775" cy="5486400"/>
          </a:xfrm>
          <a:prstGeom prst="rect">
            <a:avLst/>
          </a:prstGeom>
        </p:spPr>
      </p:pic>
      <p:pic>
        <p:nvPicPr>
          <p:cNvPr id="3" name="Picture 2" descr="images-7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00600" y="304800"/>
            <a:ext cx="4114800" cy="54102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762000" y="6172200"/>
            <a:ext cx="3124200" cy="646331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bn-IN" sz="36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বৌদ্ধ মূর্তি</a:t>
            </a:r>
            <a:endParaRPr lang="en-US" sz="36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876800" y="6012359"/>
            <a:ext cx="3657600" cy="769441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bn-IN" sz="44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মূর্তি</a:t>
            </a:r>
            <a:endParaRPr lang="en-US" sz="44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8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057400" y="533400"/>
            <a:ext cx="4191000" cy="914400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6000" b="1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শিক্ষক পরিচিতি</a:t>
            </a:r>
            <a:endParaRPr lang="en-US" sz="6000" b="1" dirty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Horizontal Scroll 2"/>
          <p:cNvSpPr/>
          <p:nvPr/>
        </p:nvSpPr>
        <p:spPr>
          <a:xfrm>
            <a:off x="876300" y="1429603"/>
            <a:ext cx="6553200" cy="4495800"/>
          </a:xfrm>
          <a:prstGeom prst="horizontalScroll">
            <a:avLst/>
          </a:prstGeom>
          <a:blipFill>
            <a:blip r:embed="rId3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6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সোহেল মিয়া</a:t>
            </a:r>
          </a:p>
          <a:p>
            <a:pPr algn="ctr"/>
            <a:r>
              <a:rPr lang="bn-IN" sz="36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সহকারী শিক্ষক </a:t>
            </a:r>
          </a:p>
          <a:p>
            <a:pPr algn="ctr"/>
            <a:r>
              <a:rPr lang="bn-IN" sz="36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নোয়াগাঁও সরকারি প্রাথমিক বিদ্যালয়</a:t>
            </a:r>
          </a:p>
          <a:p>
            <a:pPr algn="ctr"/>
            <a:r>
              <a:rPr lang="bn-IN" sz="36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মেঘনা,কুমিল্লা</a:t>
            </a:r>
            <a:endParaRPr lang="en-US" sz="3600" b="1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999444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/>
          <p:cNvGraphicFramePr/>
          <p:nvPr/>
        </p:nvGraphicFramePr>
        <p:xfrm>
          <a:off x="228600" y="228600"/>
          <a:ext cx="8686800" cy="6629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F470B5CD-DD6C-49D6-83EC-54883AF8FEC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>
                                            <p:graphicEl>
                                              <a:dgm id="{F470B5CD-DD6C-49D6-83EC-54883AF8FEC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0705D350-2DDA-4927-85DB-FC796B9D574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2">
                                            <p:graphicEl>
                                              <a:dgm id="{0705D350-2DDA-4927-85DB-FC796B9D574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8BC3D554-FCCD-446D-852E-A53A40FB0FE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5" dur="2000"/>
                                        <p:tgtEl>
                                          <p:spTgt spid="2">
                                            <p:graphicEl>
                                              <a:dgm id="{8BC3D554-FCCD-446D-852E-A53A40FB0FE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33733992-249F-4E5B-BEC2-6E01A80C7B5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0" dur="2000"/>
                                        <p:tgtEl>
                                          <p:spTgt spid="2">
                                            <p:graphicEl>
                                              <a:dgm id="{33733992-249F-4E5B-BEC2-6E01A80C7B5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96D8BB96-D6FE-4E11-8F03-2DC3F3D586B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3" dur="2000"/>
                                        <p:tgtEl>
                                          <p:spTgt spid="2">
                                            <p:graphicEl>
                                              <a:dgm id="{96D8BB96-D6FE-4E11-8F03-2DC3F3D586B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D49941C1-447F-43EB-BEB1-05B133295CA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8" dur="2000"/>
                                        <p:tgtEl>
                                          <p:spTgt spid="2">
                                            <p:graphicEl>
                                              <a:dgm id="{D49941C1-447F-43EB-BEB1-05B133295CA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6DCF9E9D-B439-424D-8163-1057984999E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1" dur="2000"/>
                                        <p:tgtEl>
                                          <p:spTgt spid="2">
                                            <p:graphicEl>
                                              <a:dgm id="{6DCF9E9D-B439-424D-8163-1057984999E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48B0B2A6-B496-4FF4-95F6-B668C2A7B5B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6" dur="2000"/>
                                        <p:tgtEl>
                                          <p:spTgt spid="2">
                                            <p:graphicEl>
                                              <a:dgm id="{48B0B2A6-B496-4FF4-95F6-B668C2A7B5B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C2FD5837-3755-4F06-A0C6-B14F94ACF6A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9" dur="2000"/>
                                        <p:tgtEl>
                                          <p:spTgt spid="2">
                                            <p:graphicEl>
                                              <a:dgm id="{C2FD5837-3755-4F06-A0C6-B14F94ACF6A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9EB7577F-CE44-4859-83D3-4FD11A8C349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4" dur="2000"/>
                                        <p:tgtEl>
                                          <p:spTgt spid="2">
                                            <p:graphicEl>
                                              <a:dgm id="{9EB7577F-CE44-4859-83D3-4FD11A8C349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18079942-584C-4D86-B208-1492A2389DC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7" dur="2000"/>
                                        <p:tgtEl>
                                          <p:spTgt spid="2">
                                            <p:graphicEl>
                                              <a:dgm id="{18079942-584C-4D86-B208-1492A2389DC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41E78FCD-4900-4499-9017-E4613DEAA4F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2" dur="2000"/>
                                        <p:tgtEl>
                                          <p:spTgt spid="2">
                                            <p:graphicEl>
                                              <a:dgm id="{41E78FCD-4900-4499-9017-E4613DEAA4F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7C767157-A119-47E3-952B-C88564CD99A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5" dur="2000"/>
                                        <p:tgtEl>
                                          <p:spTgt spid="2">
                                            <p:graphicEl>
                                              <a:dgm id="{7C767157-A119-47E3-952B-C88564CD99A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8" presetClass="entr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F470B5CD-DD6C-49D6-83EC-54883AF8FEC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60" dur="2000"/>
                                        <p:tgtEl>
                                          <p:spTgt spid="2">
                                            <p:graphicEl>
                                              <a:dgm id="{F470B5CD-DD6C-49D6-83EC-54883AF8FEC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8" presetClass="entr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0705D350-2DDA-4927-85DB-FC796B9D574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65" dur="2000"/>
                                        <p:tgtEl>
                                          <p:spTgt spid="2">
                                            <p:graphicEl>
                                              <a:dgm id="{0705D350-2DDA-4927-85DB-FC796B9D574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8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8BC3D554-FCCD-446D-852E-A53A40FB0FE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68" dur="2000"/>
                                        <p:tgtEl>
                                          <p:spTgt spid="2">
                                            <p:graphicEl>
                                              <a:dgm id="{8BC3D554-FCCD-446D-852E-A53A40FB0FE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8" presetClass="entr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33733992-249F-4E5B-BEC2-6E01A80C7B5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3" dur="2000"/>
                                        <p:tgtEl>
                                          <p:spTgt spid="2">
                                            <p:graphicEl>
                                              <a:dgm id="{33733992-249F-4E5B-BEC2-6E01A80C7B5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8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96D8BB96-D6FE-4E11-8F03-2DC3F3D586B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6" dur="2000"/>
                                        <p:tgtEl>
                                          <p:spTgt spid="2">
                                            <p:graphicEl>
                                              <a:dgm id="{96D8BB96-D6FE-4E11-8F03-2DC3F3D586B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8" presetClass="entr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D49941C1-447F-43EB-BEB1-05B133295CA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81" dur="2000"/>
                                        <p:tgtEl>
                                          <p:spTgt spid="2">
                                            <p:graphicEl>
                                              <a:dgm id="{D49941C1-447F-43EB-BEB1-05B133295CA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8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6DCF9E9D-B439-424D-8163-1057984999E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84" dur="2000"/>
                                        <p:tgtEl>
                                          <p:spTgt spid="2">
                                            <p:graphicEl>
                                              <a:dgm id="{6DCF9E9D-B439-424D-8163-1057984999E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8" presetClass="entr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48B0B2A6-B496-4FF4-95F6-B668C2A7B5B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89" dur="2000"/>
                                        <p:tgtEl>
                                          <p:spTgt spid="2">
                                            <p:graphicEl>
                                              <a:dgm id="{48B0B2A6-B496-4FF4-95F6-B668C2A7B5B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8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C2FD5837-3755-4F06-A0C6-B14F94ACF6A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92" dur="2000"/>
                                        <p:tgtEl>
                                          <p:spTgt spid="2">
                                            <p:graphicEl>
                                              <a:dgm id="{C2FD5837-3755-4F06-A0C6-B14F94ACF6A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8" presetClass="entr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9EB7577F-CE44-4859-83D3-4FD11A8C349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97" dur="2000"/>
                                        <p:tgtEl>
                                          <p:spTgt spid="2">
                                            <p:graphicEl>
                                              <a:dgm id="{9EB7577F-CE44-4859-83D3-4FD11A8C349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" presetID="8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18079942-584C-4D86-B208-1492A2389DC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0" dur="2000"/>
                                        <p:tgtEl>
                                          <p:spTgt spid="2">
                                            <p:graphicEl>
                                              <a:dgm id="{18079942-584C-4D86-B208-1492A2389DC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8" presetClass="entr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41E78FCD-4900-4499-9017-E4613DEAA4F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5" dur="2000"/>
                                        <p:tgtEl>
                                          <p:spTgt spid="2">
                                            <p:graphicEl>
                                              <a:dgm id="{41E78FCD-4900-4499-9017-E4613DEAA4F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6" presetID="8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7C767157-A119-47E3-952B-C88564CD99A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8" dur="2000"/>
                                        <p:tgtEl>
                                          <p:spTgt spid="2">
                                            <p:graphicEl>
                                              <a:dgm id="{7C767157-A119-47E3-952B-C88564CD99A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" grpId="0">
        <p:bldSub>
          <a:bldDgm bld="one"/>
        </p:bldSub>
      </p:bldGraphic>
      <p:bldGraphic spid="2" grpId="1">
        <p:bldSub>
          <a:bldDgm bld="one"/>
        </p:bldSub>
      </p:bldGraphic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/>
        </p:nvSpPr>
        <p:spPr>
          <a:xfrm>
            <a:off x="381000" y="1219200"/>
            <a:ext cx="7162800" cy="3810000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80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শিক্ষার্থীর নিরব পা</a:t>
            </a:r>
            <a:r>
              <a:rPr lang="bn-IN" sz="88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ঠ</a:t>
            </a:r>
            <a:endParaRPr lang="en-US" sz="88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 descr="n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62800" y="685800"/>
            <a:ext cx="1828800" cy="6172200"/>
          </a:xfrm>
          <a:prstGeom prst="rect">
            <a:avLst/>
          </a:prstGeom>
        </p:spPr>
      </p:pic>
    </p:spTree>
  </p:cSld>
  <p:clrMapOvr>
    <a:masterClrMapping/>
  </p:clrMapOvr>
  <p:transition spd="med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rved Down Ribbon 2"/>
          <p:cNvSpPr/>
          <p:nvPr/>
        </p:nvSpPr>
        <p:spPr>
          <a:xfrm>
            <a:off x="1981200" y="152400"/>
            <a:ext cx="5105400" cy="1143000"/>
          </a:xfrm>
          <a:prstGeom prst="ellipseRibbon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54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দলীয় কাজ</a:t>
            </a:r>
            <a:endParaRPr lang="en-US" sz="5400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Down Arrow 3"/>
          <p:cNvSpPr/>
          <p:nvPr/>
        </p:nvSpPr>
        <p:spPr>
          <a:xfrm>
            <a:off x="4114800" y="1371600"/>
            <a:ext cx="685800" cy="6858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lowchart: Alternate Process 4"/>
          <p:cNvSpPr/>
          <p:nvPr/>
        </p:nvSpPr>
        <p:spPr>
          <a:xfrm>
            <a:off x="609600" y="3200400"/>
            <a:ext cx="3276600" cy="2362200"/>
          </a:xfrm>
          <a:prstGeom prst="flowChartAlternateProcess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44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পাহাড়পুরের ৪টী</a:t>
            </a:r>
          </a:p>
          <a:p>
            <a:pPr algn="ctr"/>
            <a:r>
              <a:rPr lang="bn-IN" sz="40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নিদর্শনের নাম</a:t>
            </a:r>
          </a:p>
          <a:p>
            <a:pPr algn="ctr"/>
            <a:r>
              <a:rPr lang="bn-IN" sz="40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লিখ </a:t>
            </a:r>
            <a:endParaRPr lang="en-US" sz="4000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Flowchart: Alternate Process 5"/>
          <p:cNvSpPr/>
          <p:nvPr/>
        </p:nvSpPr>
        <p:spPr>
          <a:xfrm>
            <a:off x="5181600" y="3200400"/>
            <a:ext cx="3276600" cy="2362200"/>
          </a:xfrm>
          <a:prstGeom prst="flowChartAlternateProcess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40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ময়নামতির ৪টি</a:t>
            </a:r>
          </a:p>
          <a:p>
            <a:pPr algn="ctr"/>
            <a:r>
              <a:rPr lang="bn-IN" sz="40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নিদর্শনের নাম</a:t>
            </a:r>
          </a:p>
          <a:p>
            <a:pPr algn="ctr"/>
            <a:r>
              <a:rPr lang="bn-IN" sz="40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লিখ</a:t>
            </a:r>
          </a:p>
        </p:txBody>
      </p:sp>
      <p:sp>
        <p:nvSpPr>
          <p:cNvPr id="7" name="Rectangle 6"/>
          <p:cNvSpPr/>
          <p:nvPr/>
        </p:nvSpPr>
        <p:spPr>
          <a:xfrm>
            <a:off x="914400" y="1676400"/>
            <a:ext cx="2362200" cy="6096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36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পাহাড়পুর</a:t>
            </a:r>
            <a:endParaRPr lang="en-US" sz="3600" dirty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5562600" y="1676400"/>
            <a:ext cx="2362200" cy="6096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36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ময়নামতি</a:t>
            </a:r>
            <a:endParaRPr lang="en-US" sz="3600" dirty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Down Arrow 8"/>
          <p:cNvSpPr/>
          <p:nvPr/>
        </p:nvSpPr>
        <p:spPr>
          <a:xfrm>
            <a:off x="1676400" y="2438400"/>
            <a:ext cx="762000" cy="533400"/>
          </a:xfrm>
          <a:prstGeom prst="downArrow">
            <a:avLst>
              <a:gd name="adj1" fmla="val 43766"/>
              <a:gd name="adj2" fmla="val 50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Down Arrow 11"/>
          <p:cNvSpPr/>
          <p:nvPr/>
        </p:nvSpPr>
        <p:spPr>
          <a:xfrm>
            <a:off x="6400800" y="2438400"/>
            <a:ext cx="762000" cy="533400"/>
          </a:xfrm>
          <a:prstGeom prst="downArrow">
            <a:avLst>
              <a:gd name="adj1" fmla="val 43766"/>
              <a:gd name="adj2" fmla="val 50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800" decel="100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3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39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45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50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5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5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2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1600200" y="152400"/>
            <a:ext cx="4953000" cy="762000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54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মূল্যায়ন</a:t>
            </a:r>
            <a:endParaRPr lang="en-US" sz="5400" dirty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6-Point Star 2"/>
          <p:cNvSpPr/>
          <p:nvPr/>
        </p:nvSpPr>
        <p:spPr>
          <a:xfrm>
            <a:off x="304800" y="1600200"/>
            <a:ext cx="685800" cy="838200"/>
          </a:xfrm>
          <a:prstGeom prst="star6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6-Point Star 3"/>
          <p:cNvSpPr/>
          <p:nvPr/>
        </p:nvSpPr>
        <p:spPr>
          <a:xfrm>
            <a:off x="304800" y="2514600"/>
            <a:ext cx="685800" cy="838200"/>
          </a:xfrm>
          <a:prstGeom prst="star6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6-Point Star 4"/>
          <p:cNvSpPr/>
          <p:nvPr/>
        </p:nvSpPr>
        <p:spPr>
          <a:xfrm>
            <a:off x="304800" y="3429000"/>
            <a:ext cx="685800" cy="838200"/>
          </a:xfrm>
          <a:prstGeom prst="star6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6-Point Star 5"/>
          <p:cNvSpPr/>
          <p:nvPr/>
        </p:nvSpPr>
        <p:spPr>
          <a:xfrm>
            <a:off x="304800" y="5334000"/>
            <a:ext cx="685800" cy="838200"/>
          </a:xfrm>
          <a:prstGeom prst="star6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6-Point Star 6"/>
          <p:cNvSpPr/>
          <p:nvPr/>
        </p:nvSpPr>
        <p:spPr>
          <a:xfrm>
            <a:off x="304800" y="4419600"/>
            <a:ext cx="685800" cy="838200"/>
          </a:xfrm>
          <a:prstGeom prst="star6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1524000" y="1676400"/>
            <a:ext cx="5105400" cy="646331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bn-IN" sz="3600" dirty="0" smtClean="0">
                <a:latin typeface="NikoshBAN" pitchFamily="2" charset="0"/>
                <a:cs typeface="NikoshBAN" pitchFamily="2" charset="0"/>
              </a:rPr>
              <a:t>পাহাড়পুর কোন জেলায় অবস্থিত </a:t>
            </a:r>
            <a:r>
              <a:rPr lang="bn-IN" sz="2800" dirty="0" smtClean="0">
                <a:latin typeface="NikoshBAN" pitchFamily="2" charset="0"/>
                <a:cs typeface="NikoshBAN" pitchFamily="2" charset="0"/>
              </a:rPr>
              <a:t>?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447800" y="2667000"/>
            <a:ext cx="5257800" cy="646331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bn-IN" sz="3600" dirty="0" smtClean="0">
                <a:latin typeface="NikoshBAN" pitchFamily="2" charset="0"/>
                <a:cs typeface="NikoshBAN" pitchFamily="2" charset="0"/>
              </a:rPr>
              <a:t>পাহাড়পুর কোন শাসনামলে নির্মিত?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447800" y="3581400"/>
            <a:ext cx="5257800" cy="58477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পাহাড়পুরে গোপন কুঠুরি কয়টি ?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447800" y="4495800"/>
            <a:ext cx="5334000" cy="646331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bn-IN" sz="3600" dirty="0" smtClean="0">
                <a:latin typeface="NikoshBAN" pitchFamily="2" charset="0"/>
                <a:cs typeface="NikoshBAN" pitchFamily="2" charset="0"/>
              </a:rPr>
              <a:t>ময়নামতি কোন জেলায় অবুস্থিত ?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371600" y="5486400"/>
            <a:ext cx="5486400" cy="1200329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bn-IN" sz="3600" dirty="0" smtClean="0">
                <a:latin typeface="NikoshBAN" pitchFamily="2" charset="0"/>
                <a:cs typeface="NikoshBAN" pitchFamily="2" charset="0"/>
              </a:rPr>
              <a:t>ময়নামতি কোন সভ্যতার অন্যতম কেন্দ্র ছিল ?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7467600" y="1676400"/>
            <a:ext cx="1524000" cy="523220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2800" dirty="0" smtClean="0">
                <a:latin typeface="NikoshBAN" pitchFamily="2" charset="0"/>
                <a:cs typeface="NikoshBAN" pitchFamily="2" charset="0"/>
              </a:rPr>
              <a:t>নওগাঁ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7239000" y="2667000"/>
            <a:ext cx="1752600" cy="523220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bn-IN" sz="2800" dirty="0" smtClean="0">
                <a:latin typeface="NikoshBAN" pitchFamily="2" charset="0"/>
                <a:cs typeface="NikoshBAN" pitchFamily="2" charset="0"/>
              </a:rPr>
              <a:t>রাজা ধর্মপাল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7391400" y="3657600"/>
            <a:ext cx="1600200" cy="584775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১৭৭টি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7467600" y="4572000"/>
            <a:ext cx="1524000" cy="646331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3600" dirty="0" smtClean="0">
                <a:latin typeface="NikoshBAN" pitchFamily="2" charset="0"/>
                <a:cs typeface="NikoshBAN" pitchFamily="2" charset="0"/>
              </a:rPr>
              <a:t>কুমিল্লা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7467600" y="5562601"/>
            <a:ext cx="1524000" cy="1077218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3600" dirty="0" smtClean="0">
                <a:latin typeface="NikoshBAN" pitchFamily="2" charset="0"/>
                <a:cs typeface="NikoshBAN" pitchFamily="2" charset="0"/>
              </a:rPr>
              <a:t>বৌদ্ধ</a:t>
            </a:r>
          </a:p>
          <a:p>
            <a:pPr algn="ctr"/>
            <a:r>
              <a:rPr lang="bn-IN" sz="28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4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3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3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48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49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5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5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56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5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800" decel="100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800" decel="100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800" decel="100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800" decel="100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8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8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96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97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9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0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0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0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19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lowchart: Decision 1"/>
          <p:cNvSpPr/>
          <p:nvPr/>
        </p:nvSpPr>
        <p:spPr>
          <a:xfrm>
            <a:off x="2286000" y="609600"/>
            <a:ext cx="4495800" cy="1371600"/>
          </a:xfrm>
          <a:prstGeom prst="flowChartDecision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44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বাড়ির কাজ</a:t>
            </a:r>
            <a:endParaRPr lang="en-US" sz="4400" dirty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Flowchart: Alternate Process 2"/>
          <p:cNvSpPr/>
          <p:nvPr/>
        </p:nvSpPr>
        <p:spPr>
          <a:xfrm>
            <a:off x="1524000" y="2362200"/>
            <a:ext cx="5943600" cy="3124200"/>
          </a:xfrm>
          <a:prstGeom prst="flowChartAlternateProcess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3600" dirty="0" smtClean="0">
                <a:latin typeface="NikoshBAN" pitchFamily="2" charset="0"/>
                <a:cs typeface="NikoshBAN" pitchFamily="2" charset="0"/>
              </a:rPr>
              <a:t>ময়নামতি ও পাহাড়পুরের মধ্যে তুমি</a:t>
            </a:r>
          </a:p>
          <a:p>
            <a:pPr algn="ctr"/>
            <a:r>
              <a:rPr lang="bn-IN" sz="3600" dirty="0" smtClean="0">
                <a:latin typeface="NikoshBAN" pitchFamily="2" charset="0"/>
                <a:cs typeface="NikoshBAN" pitchFamily="2" charset="0"/>
              </a:rPr>
              <a:t>কোন স্থানে যেতে চাও, কেন চাও?</a:t>
            </a:r>
          </a:p>
          <a:p>
            <a:pPr algn="ctr"/>
            <a:r>
              <a:rPr lang="bn-IN" sz="3600" dirty="0" smtClean="0">
                <a:latin typeface="NikoshBAN" pitchFamily="2" charset="0"/>
                <a:cs typeface="NikoshBAN" pitchFamily="2" charset="0"/>
              </a:rPr>
              <a:t>তা চারটি বাক্যে লিখ ।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3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55783" cy="68580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447800" y="838200"/>
            <a:ext cx="6400800" cy="830997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prstTxWarp prst="textTriangleInverted">
              <a:avLst/>
            </a:prstTxWarp>
            <a:spAutoFit/>
          </a:bodyPr>
          <a:lstStyle/>
          <a:p>
            <a:pPr algn="ctr"/>
            <a:r>
              <a:rPr lang="bn-IN" sz="4800" dirty="0" smtClean="0">
                <a:latin typeface="NikoshBAN" pitchFamily="2" charset="0"/>
                <a:cs typeface="NikoshBAN" pitchFamily="2" charset="0"/>
              </a:rPr>
              <a:t>সকলকে ধন্যবাদ</a:t>
            </a:r>
            <a:endParaRPr lang="en-US" sz="48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8" name="Picture 7" descr="beli.jpg"/>
          <p:cNvPicPr>
            <a:picLocks noChangeAspect="1"/>
          </p:cNvPicPr>
          <p:nvPr/>
        </p:nvPicPr>
        <p:blipFill>
          <a:blip r:embed="rId3"/>
          <a:srcRect r="50000"/>
          <a:stretch>
            <a:fillRect/>
          </a:stretch>
        </p:blipFill>
        <p:spPr>
          <a:xfrm>
            <a:off x="6063" y="0"/>
            <a:ext cx="4565937" cy="6858000"/>
          </a:xfrm>
          <a:prstGeom prst="rect">
            <a:avLst/>
          </a:prstGeom>
        </p:spPr>
      </p:pic>
      <p:pic>
        <p:nvPicPr>
          <p:cNvPr id="9" name="Picture 8" descr="beli.jpg"/>
          <p:cNvPicPr>
            <a:picLocks noChangeAspect="1"/>
          </p:cNvPicPr>
          <p:nvPr/>
        </p:nvPicPr>
        <p:blipFill>
          <a:blip r:embed="rId3"/>
          <a:srcRect l="49232"/>
          <a:stretch>
            <a:fillRect/>
          </a:stretch>
        </p:blipFill>
        <p:spPr>
          <a:xfrm>
            <a:off x="4495800" y="0"/>
            <a:ext cx="4636073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2222E-6 -4.01384E-6 L 1.91666 -0.02214 " pathEditMode="relative" ptsTypes="AA">
                                      <p:cBhvr>
                                        <p:cTn id="6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7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6.11111E-6 6.57439E-7 L -1.84167 0.04429 " pathEditMode="relative" ptsTypes="AA">
                                      <p:cBhvr>
                                        <p:cTn id="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1285226431_83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" y="838200"/>
            <a:ext cx="1295400" cy="4800600"/>
          </a:xfrm>
          <a:prstGeom prst="rect">
            <a:avLst/>
          </a:prstGeom>
        </p:spPr>
      </p:pic>
      <p:pic>
        <p:nvPicPr>
          <p:cNvPr id="4" name="Picture 3" descr="1285226431_83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96200" y="838200"/>
            <a:ext cx="1447800" cy="4724400"/>
          </a:xfrm>
          <a:prstGeom prst="rect">
            <a:avLst/>
          </a:prstGeom>
        </p:spPr>
      </p:pic>
      <p:sp>
        <p:nvSpPr>
          <p:cNvPr id="5" name="Rounded Rectangle 4"/>
          <p:cNvSpPr/>
          <p:nvPr/>
        </p:nvSpPr>
        <p:spPr>
          <a:xfrm>
            <a:off x="1524000" y="1143000"/>
            <a:ext cx="6172200" cy="3962400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4800" dirty="0" smtClean="0">
                <a:latin typeface="NikoshBAN" pitchFamily="2" charset="0"/>
                <a:cs typeface="NikoshBAN" pitchFamily="2" charset="0"/>
              </a:rPr>
              <a:t>শ্রেণি-পঞ্চম</a:t>
            </a:r>
          </a:p>
          <a:p>
            <a:pPr algn="ctr"/>
            <a:r>
              <a:rPr lang="bn-IN" sz="4800" dirty="0" smtClean="0">
                <a:latin typeface="NikoshBAN" pitchFamily="2" charset="0"/>
                <a:cs typeface="NikoshBAN" pitchFamily="2" charset="0"/>
              </a:rPr>
              <a:t>বিষয়ঃবাংলাদেশ ও </a:t>
            </a:r>
            <a:r>
              <a:rPr lang="bn-IN" sz="4400" dirty="0" smtClean="0">
                <a:latin typeface="NikoshBAN" pitchFamily="2" charset="0"/>
                <a:cs typeface="NikoshBAN" pitchFamily="2" charset="0"/>
              </a:rPr>
              <a:t>বিশ্বপরিচয়</a:t>
            </a:r>
          </a:p>
          <a:p>
            <a:pPr algn="ctr"/>
            <a:r>
              <a:rPr lang="bn-IN" sz="4400" dirty="0" smtClean="0">
                <a:latin typeface="NikoshBAN" pitchFamily="2" charset="0"/>
                <a:cs typeface="NikoshBAN" pitchFamily="2" charset="0"/>
              </a:rPr>
              <a:t>অধ্যায়ঃ০৩</a:t>
            </a:r>
          </a:p>
          <a:p>
            <a:pPr algn="ctr"/>
            <a:r>
              <a:rPr lang="bn-IN" sz="4400" dirty="0" smtClean="0">
                <a:latin typeface="NikoshBAN" pitchFamily="2" charset="0"/>
                <a:cs typeface="NikoshBAN" pitchFamily="2" charset="0"/>
              </a:rPr>
              <a:t>সময়ঃ৪০ মিনিট</a:t>
            </a:r>
            <a:endParaRPr lang="en-US" sz="48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49_largehht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00050"/>
            <a:ext cx="9144000" cy="645795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057400" y="914400"/>
            <a:ext cx="4724400" cy="92333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5400" dirty="0" smtClean="0">
                <a:latin typeface="NikoshBAN" pitchFamily="2" charset="0"/>
                <a:cs typeface="NikoshBAN" pitchFamily="2" charset="0"/>
              </a:rPr>
              <a:t>এসো একটি গান শুনি</a:t>
            </a:r>
            <a:endParaRPr lang="en-US" sz="54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 spd="med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016-11-10-12-00-46-1084336697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0" y="152400"/>
            <a:ext cx="8686800" cy="54864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" name="Rectangle 2"/>
          <p:cNvSpPr/>
          <p:nvPr/>
        </p:nvSpPr>
        <p:spPr>
          <a:xfrm>
            <a:off x="3505200" y="5867400"/>
            <a:ext cx="2438400" cy="6096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44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মহাস্থানগড়</a:t>
            </a:r>
            <a:endParaRPr lang="en-US" sz="4400" dirty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1066800" y="1066800"/>
            <a:ext cx="7162800" cy="1981200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bn-IN" sz="4400" dirty="0" smtClean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IN" sz="44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পাঠঃবাংলাদেশের ঐতিহাসিক স্থান ও</a:t>
            </a:r>
          </a:p>
          <a:p>
            <a:pPr algn="ctr"/>
            <a:r>
              <a:rPr lang="bn-IN" sz="44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নিদর্শন(পাহাড়পুর ও ময়নামতি)</a:t>
            </a:r>
          </a:p>
          <a:p>
            <a:pPr algn="ctr"/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048000" y="3810000"/>
            <a:ext cx="2895600" cy="9144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4400" dirty="0" smtClean="0">
                <a:solidFill>
                  <a:schemeClr val="accent6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পৃষ্ঠাঃ২৪---২৫</a:t>
            </a:r>
            <a:endParaRPr lang="en-US" sz="4400" dirty="0">
              <a:solidFill>
                <a:schemeClr val="accent6">
                  <a:lumMod val="7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0" name="Picture 9" descr="t 5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29400" y="3200400"/>
            <a:ext cx="2362200" cy="2847975"/>
          </a:xfrm>
          <a:prstGeom prst="rect">
            <a:avLst/>
          </a:prstGeom>
        </p:spPr>
      </p:pic>
      <p:pic>
        <p:nvPicPr>
          <p:cNvPr id="11" name="Picture 10" descr="t 5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800" y="3048000"/>
            <a:ext cx="2209800" cy="3124200"/>
          </a:xfrm>
          <a:prstGeom prst="rect">
            <a:avLst/>
          </a:prstGeom>
        </p:spPr>
      </p:pic>
    </p:spTree>
  </p:cSld>
  <p:clrMapOvr>
    <a:masterClrMapping/>
  </p:clrMapOvr>
  <p:transition spd="med">
    <p:pull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2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3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/>
          <p:cNvSpPr/>
          <p:nvPr/>
        </p:nvSpPr>
        <p:spPr>
          <a:xfrm>
            <a:off x="2438400" y="533400"/>
            <a:ext cx="4114800" cy="1143000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66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শিখনফল</a:t>
            </a:r>
            <a:endParaRPr lang="en-US" sz="6600" dirty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533400" y="1981200"/>
            <a:ext cx="8077200" cy="403860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bn-IN" sz="3600" dirty="0" smtClean="0">
              <a:latin typeface="NikoshBAN" pitchFamily="2" charset="0"/>
              <a:cs typeface="NikoshBAN" pitchFamily="2" charset="0"/>
            </a:endParaRPr>
          </a:p>
          <a:p>
            <a:pPr algn="ctr"/>
            <a:endParaRPr lang="bn-IN" sz="3600" dirty="0" smtClean="0">
              <a:latin typeface="NikoshBAN" pitchFamily="2" charset="0"/>
              <a:cs typeface="NikoshBAN" pitchFamily="2" charset="0"/>
            </a:endParaRPr>
          </a:p>
          <a:p>
            <a:pPr algn="ctr"/>
            <a:endParaRPr lang="bn-IN" sz="3600" dirty="0" smtClean="0">
              <a:latin typeface="NikoshBAN" pitchFamily="2" charset="0"/>
              <a:cs typeface="NikoshBAN" pitchFamily="2" charset="0"/>
            </a:endParaRPr>
          </a:p>
          <a:p>
            <a:pPr algn="ctr"/>
            <a:endParaRPr lang="bn-IN" sz="3600" dirty="0" smtClean="0">
              <a:latin typeface="NikoshBAN" pitchFamily="2" charset="0"/>
              <a:cs typeface="NikoshBAN" pitchFamily="2" charset="0"/>
            </a:endParaRPr>
          </a:p>
          <a:p>
            <a:pPr algn="ctr"/>
            <a:endParaRPr lang="bn-IN" sz="3600" dirty="0" smtClean="0">
              <a:latin typeface="NikoshBAN" pitchFamily="2" charset="0"/>
              <a:cs typeface="NikoshBAN" pitchFamily="2" charset="0"/>
            </a:endParaRPr>
          </a:p>
          <a:p>
            <a:pPr algn="ctr"/>
            <a:endParaRPr lang="bn-IN" sz="3600" dirty="0" smtClean="0">
              <a:latin typeface="NikoshBAN" pitchFamily="2" charset="0"/>
              <a:cs typeface="NikoshBAN" pitchFamily="2" charset="0"/>
            </a:endParaRPr>
          </a:p>
          <a:p>
            <a:pPr algn="ctr"/>
            <a:endParaRPr lang="bn-IN" sz="3600" dirty="0" smtClean="0">
              <a:latin typeface="NikoshBAN" pitchFamily="2" charset="0"/>
              <a:cs typeface="NikoshBAN" pitchFamily="2" charset="0"/>
            </a:endParaRPr>
          </a:p>
          <a:p>
            <a:pPr algn="ctr"/>
            <a:endParaRPr lang="bn-IN" sz="3600" dirty="0" smtClean="0">
              <a:latin typeface="NikoshBAN" pitchFamily="2" charset="0"/>
              <a:cs typeface="NikoshBAN" pitchFamily="2" charset="0"/>
            </a:endParaRPr>
          </a:p>
          <a:p>
            <a:pPr algn="ctr"/>
            <a:endParaRPr lang="bn-IN" sz="3600" dirty="0" smtClean="0"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IN" sz="36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১৫</a:t>
            </a:r>
            <a:r>
              <a:rPr lang="en-US" sz="36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,2.1 </a:t>
            </a:r>
            <a:r>
              <a:rPr lang="bn-IN" sz="36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বাংলাদেশের কয়েকটি ঐতিহাসিক নিদর্শন</a:t>
            </a:r>
          </a:p>
          <a:p>
            <a:pPr algn="ctr"/>
            <a:r>
              <a:rPr lang="bn-IN" sz="36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(পাহাড়পুর ও ময়নামতি) সম্পর্কে বলতে পারবে ।</a:t>
            </a:r>
          </a:p>
          <a:p>
            <a:pPr algn="ctr"/>
            <a:r>
              <a:rPr lang="bn-IN" sz="36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১৫</a:t>
            </a:r>
            <a:r>
              <a:rPr lang="en-US" sz="36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.2.2 </a:t>
            </a:r>
            <a:r>
              <a:rPr lang="bn-IN" sz="36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এসব ঐতিহ্যের সাথে সংশ্লিষ্ট সময় ও যুগ সম্পর্কে বলতে পারবে ।</a:t>
            </a:r>
          </a:p>
          <a:p>
            <a:pPr algn="ctr"/>
            <a:r>
              <a:rPr lang="bn-IN" sz="36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১৫</a:t>
            </a:r>
            <a:r>
              <a:rPr lang="en-US" sz="36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.2.3 </a:t>
            </a:r>
            <a:r>
              <a:rPr lang="bn-IN" sz="36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এ সব ঐতিহ্যের প্রতি শ্রদ্ধাশীল হবে</a:t>
            </a:r>
          </a:p>
          <a:p>
            <a:pPr algn="ctr"/>
            <a:endParaRPr lang="bn-IN" sz="3600" dirty="0" smtClean="0"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IN" sz="3600" dirty="0" smtClean="0">
                <a:latin typeface="NikoshBAN" pitchFamily="2" charset="0"/>
                <a:cs typeface="NikoshBAN" pitchFamily="2" charset="0"/>
              </a:rPr>
              <a:t> </a:t>
            </a:r>
          </a:p>
          <a:p>
            <a:pPr algn="ctr"/>
            <a:endParaRPr lang="bn-IN" sz="3600" dirty="0" smtClean="0"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IN" sz="3600" dirty="0" smtClean="0">
                <a:latin typeface="NikoshBAN" pitchFamily="2" charset="0"/>
                <a:cs typeface="NikoshBAN" pitchFamily="2" charset="0"/>
              </a:rPr>
              <a:t> </a:t>
            </a:r>
          </a:p>
          <a:p>
            <a:pPr algn="ctr"/>
            <a:endParaRPr lang="bn-IN" sz="3600" dirty="0" smtClean="0">
              <a:latin typeface="NikoshBAN" pitchFamily="2" charset="0"/>
              <a:cs typeface="NikoshBAN" pitchFamily="2" charset="0"/>
            </a:endParaRPr>
          </a:p>
          <a:p>
            <a:pPr algn="ctr"/>
            <a:endParaRPr lang="en-US" sz="3600" dirty="0" smtClean="0">
              <a:latin typeface="NikoshBAN" pitchFamily="2" charset="0"/>
              <a:cs typeface="NikoshBAN" pitchFamily="2" charset="0"/>
            </a:endParaRPr>
          </a:p>
          <a:p>
            <a:pPr algn="ctr"/>
            <a:endParaRPr lang="bn-IN" sz="3600" dirty="0" smtClean="0">
              <a:latin typeface="NikoshBAN" pitchFamily="2" charset="0"/>
              <a:cs typeface="NikoshBAN" pitchFamily="2" charset="0"/>
            </a:endParaRPr>
          </a:p>
          <a:p>
            <a:r>
              <a:rPr lang="bn-IN" sz="2800" dirty="0" smtClean="0">
                <a:latin typeface="NikoshBAN" pitchFamily="2" charset="0"/>
                <a:cs typeface="NikoshBAN" pitchFamily="2" charset="0"/>
              </a:rPr>
              <a:t> </a:t>
            </a:r>
          </a:p>
          <a:p>
            <a:pPr algn="ctr"/>
            <a:endParaRPr lang="bn-IN" sz="2800" dirty="0" smtClean="0"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IN" sz="2800" dirty="0" smtClean="0">
                <a:latin typeface="NikoshBAN" pitchFamily="2" charset="0"/>
                <a:cs typeface="NikoshBAN" pitchFamily="2" charset="0"/>
              </a:rPr>
              <a:t>১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676400" y="5867400"/>
            <a:ext cx="2743200" cy="609600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800" dirty="0" smtClean="0">
                <a:latin typeface="NikoshBAN" pitchFamily="2" charset="0"/>
                <a:cs typeface="NikoshBAN" pitchFamily="2" charset="0"/>
              </a:rPr>
              <a:t>পাহাড়পুর</a:t>
            </a:r>
            <a:endParaRPr lang="en-US" sz="4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172200" y="228600"/>
            <a:ext cx="2743200" cy="1384995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IN" sz="2800" dirty="0" smtClean="0">
                <a:latin typeface="NikoshBAN" pitchFamily="2" charset="0"/>
                <a:cs typeface="NikoshBAN" pitchFamily="2" charset="0"/>
              </a:rPr>
              <a:t>এটি ৭৮১-৮২১ খ্রিষ্টাব্দে</a:t>
            </a:r>
          </a:p>
          <a:p>
            <a:r>
              <a:rPr lang="bn-IN" sz="2800" dirty="0" smtClean="0">
                <a:latin typeface="NikoshBAN" pitchFamily="2" charset="0"/>
                <a:cs typeface="NikoshBAN" pitchFamily="2" charset="0"/>
              </a:rPr>
              <a:t>রাজা ধর্মপালের শাসনামলে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IN" sz="2800" dirty="0" smtClean="0">
                <a:latin typeface="NikoshBAN" pitchFamily="2" charset="0"/>
                <a:cs typeface="NikoshBAN" pitchFamily="2" charset="0"/>
              </a:rPr>
              <a:t>নির্মিত হয় ।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172200" y="1752600"/>
            <a:ext cx="2667000" cy="1384995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IN" sz="2800" dirty="0" smtClean="0">
                <a:latin typeface="NikoshBAN" pitchFamily="2" charset="0"/>
                <a:cs typeface="NikoshBAN" pitchFamily="2" charset="0"/>
              </a:rPr>
              <a:t>পাহাড়পুর রাজশাহী বিভাগের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IN" sz="2800" dirty="0" smtClean="0">
                <a:latin typeface="NikoshBAN" pitchFamily="2" charset="0"/>
                <a:cs typeface="NikoshBAN" pitchFamily="2" charset="0"/>
              </a:rPr>
              <a:t>নওগাঁ জেলায় অবস্থিত ।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172200" y="3276600"/>
            <a:ext cx="2590800" cy="1077218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২৪ মিটার উঁচু গড় রয়েছে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096000" y="4495800"/>
            <a:ext cx="2743200" cy="156966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এটি সোমপুর মহাবিহার নামেও পরিচিত ।</a:t>
            </a:r>
          </a:p>
        </p:txBody>
      </p:sp>
      <p:pic>
        <p:nvPicPr>
          <p:cNvPr id="8" name="Picture 7" descr="paharpur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1" y="381000"/>
            <a:ext cx="5638800" cy="5181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8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images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1000" y="304800"/>
            <a:ext cx="5791200" cy="53340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3" name="TextBox 2"/>
          <p:cNvSpPr txBox="1"/>
          <p:nvPr/>
        </p:nvSpPr>
        <p:spPr>
          <a:xfrm>
            <a:off x="2362200" y="5791200"/>
            <a:ext cx="2133600" cy="830997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4800" dirty="0" smtClean="0">
                <a:latin typeface="NikoshBAN" pitchFamily="2" charset="0"/>
                <a:cs typeface="NikoshBAN" pitchFamily="2" charset="0"/>
              </a:rPr>
              <a:t>পাহাড়পুর</a:t>
            </a:r>
            <a:endParaRPr lang="en-US" sz="4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477000" y="685800"/>
            <a:ext cx="2362200" cy="156966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বৌদ্ধ বিহারে</a:t>
            </a:r>
          </a:p>
          <a:p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১৭৭টি গোপন</a:t>
            </a:r>
            <a:endParaRPr lang="en-US" sz="3200" dirty="0" smtClean="0">
              <a:latin typeface="NikoshBAN" pitchFamily="2" charset="0"/>
              <a:cs typeface="NikoshBAN" pitchFamily="2" charset="0"/>
            </a:endParaRPr>
          </a:p>
          <a:p>
            <a:r>
              <a:rPr lang="bn-IN" sz="3200" dirty="0" smtClean="0">
                <a:latin typeface="NikoshBAN" pitchFamily="2" charset="0"/>
                <a:cs typeface="NikoshBAN" pitchFamily="2" charset="0"/>
              </a:rPr>
              <a:t> কুঠুরি আছে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400800" y="2895600"/>
            <a:ext cx="2438400" cy="156966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IN" sz="3200" dirty="0" smtClean="0">
                <a:latin typeface="NikoshBAN" pitchFamily="2" charset="0"/>
                <a:cs typeface="NikoshBAN" pitchFamily="2" charset="0"/>
              </a:rPr>
              <a:t> রান্নাঘর,খবারঘর,</a:t>
            </a:r>
          </a:p>
          <a:p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এবং পাকা নর্দমা আছে ।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8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</p:bldLst>
  </p:timing>
</p:sld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711</TotalTime>
  <Words>257</Words>
  <Application>Microsoft Office PowerPoint</Application>
  <PresentationFormat>On-screen Show (4:3)</PresentationFormat>
  <Paragraphs>110</Paragraphs>
  <Slides>25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31" baseType="lpstr">
      <vt:lpstr>Arial</vt:lpstr>
      <vt:lpstr>Calibri</vt:lpstr>
      <vt:lpstr>NikoshBAN</vt:lpstr>
      <vt:lpstr>Trebuchet MS</vt:lpstr>
      <vt:lpstr>Wingdings 3</vt:lpstr>
      <vt:lpstr>Facet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pc</dc:creator>
  <cp:lastModifiedBy>IMD</cp:lastModifiedBy>
  <cp:revision>136</cp:revision>
  <dcterms:created xsi:type="dcterms:W3CDTF">2006-08-16T00:00:00Z</dcterms:created>
  <dcterms:modified xsi:type="dcterms:W3CDTF">2021-03-29T16:18:50Z</dcterms:modified>
</cp:coreProperties>
</file>